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Lst>
  <p:notesMasterIdLst>
    <p:notesMasterId r:id="rId156"/>
  </p:notesMasterIdLst>
  <p:sldIdLst>
    <p:sldId id="256" r:id="rId3"/>
    <p:sldId id="257" r:id="rId4"/>
    <p:sldId id="258" r:id="rId5"/>
    <p:sldId id="886" r:id="rId6"/>
    <p:sldId id="260" r:id="rId7"/>
    <p:sldId id="261" r:id="rId8"/>
    <p:sldId id="262" r:id="rId9"/>
    <p:sldId id="263" r:id="rId10"/>
    <p:sldId id="266" r:id="rId11"/>
    <p:sldId id="264" r:id="rId12"/>
    <p:sldId id="265" r:id="rId13"/>
    <p:sldId id="267" r:id="rId14"/>
    <p:sldId id="268" r:id="rId15"/>
    <p:sldId id="269" r:id="rId16"/>
    <p:sldId id="270" r:id="rId17"/>
    <p:sldId id="271" r:id="rId18"/>
    <p:sldId id="272" r:id="rId19"/>
    <p:sldId id="273" r:id="rId20"/>
    <p:sldId id="274" r:id="rId21"/>
    <p:sldId id="887" r:id="rId22"/>
    <p:sldId id="888"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885" r:id="rId1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296"/>
    <p:restoredTop sz="94670"/>
  </p:normalViewPr>
  <p:slideViewPr>
    <p:cSldViewPr snapToGrid="0">
      <p:cViewPr varScale="1">
        <p:scale>
          <a:sx n="117" d="100"/>
          <a:sy n="117" d="100"/>
        </p:scale>
        <p:origin x="20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59" Type="http://schemas.openxmlformats.org/officeDocument/2006/relationships/theme" Target="theme/theme1.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160" Type="http://schemas.openxmlformats.org/officeDocument/2006/relationships/tableStyles" Target="tableStyles.xml"/><Relationship Id="rId22" Type="http://schemas.openxmlformats.org/officeDocument/2006/relationships/slide" Target="slides/slide20.xml"/><Relationship Id="rId43" Type="http://schemas.openxmlformats.org/officeDocument/2006/relationships/slide" Target="slides/slide41.xml"/><Relationship Id="rId64" Type="http://schemas.openxmlformats.org/officeDocument/2006/relationships/slide" Target="slides/slide62.xml"/><Relationship Id="rId118" Type="http://schemas.openxmlformats.org/officeDocument/2006/relationships/slide" Target="slides/slide116.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slide" Target="slides/slide15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notesMaster" Target="notesMasters/notesMaster1.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157" Type="http://schemas.openxmlformats.org/officeDocument/2006/relationships/presProps" Target="presProps.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158"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slide" Target="slides/slide151.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slide" Target="slides/slide152.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 Id="rId27" Type="http://schemas.openxmlformats.org/officeDocument/2006/relationships/slide" Target="slides/slide25.xml"/><Relationship Id="rId48" Type="http://schemas.openxmlformats.org/officeDocument/2006/relationships/slide" Target="slides/slide46.xml"/><Relationship Id="rId69" Type="http://schemas.openxmlformats.org/officeDocument/2006/relationships/slide" Target="slides/slide67.xml"/><Relationship Id="rId113" Type="http://schemas.openxmlformats.org/officeDocument/2006/relationships/slide" Target="slides/slide111.xml"/><Relationship Id="rId134" Type="http://schemas.openxmlformats.org/officeDocument/2006/relationships/slide" Target="slides/slide1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6"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pPr algn="ctr"/>
            <a:r>
              <a:rPr lang="de-DE" sz="4400" b="0" strike="noStrike" spc="-1">
                <a:solidFill>
                  <a:srgbClr val="000000"/>
                </a:solidFill>
                <a:latin typeface="Arial"/>
              </a:rPr>
              <a:t>Folie mittels Klicken verschieben</a:t>
            </a:r>
          </a:p>
        </p:txBody>
      </p:sp>
      <p:sp>
        <p:nvSpPr>
          <p:cNvPr id="47"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de-DE" sz="2000" b="0" strike="noStrike" spc="-1">
                <a:solidFill>
                  <a:srgbClr val="000000"/>
                </a:solidFill>
                <a:latin typeface="Arial"/>
              </a:rPr>
              <a:t>Format der Notizen mittels Klicken bearbeiten</a:t>
            </a:r>
          </a:p>
        </p:txBody>
      </p:sp>
      <p:sp>
        <p:nvSpPr>
          <p:cNvPr id="48"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de-DE" sz="1400" b="0" strike="noStrike" spc="-1">
                <a:solidFill>
                  <a:srgbClr val="000000"/>
                </a:solidFill>
                <a:latin typeface="Times New Roman"/>
              </a:rPr>
              <a:t>&lt;Kopfzeile&gt;</a:t>
            </a:r>
          </a:p>
        </p:txBody>
      </p:sp>
      <p:sp>
        <p:nvSpPr>
          <p:cNvPr id="49" name="PlaceHolder 4"/>
          <p:cNvSpPr>
            <a:spLocks noGrp="1"/>
          </p:cNvSpPr>
          <p:nvPr>
            <p:ph type="dt" idx="13"/>
          </p:nvPr>
        </p:nvSpPr>
        <p:spPr>
          <a:xfrm>
            <a:off x="4278960" y="0"/>
            <a:ext cx="3280680" cy="534240"/>
          </a:xfrm>
          <a:prstGeom prst="rect">
            <a:avLst/>
          </a:prstGeom>
          <a:noFill/>
          <a:ln w="0">
            <a:noFill/>
          </a:ln>
        </p:spPr>
        <p:txBody>
          <a:bodyPr lIns="0" tIns="0" rIns="0" bIns="0" anchor="t">
            <a:noAutofit/>
          </a:bodyPr>
          <a:lstStyle>
            <a:lvl1pPr indent="0" algn="r">
              <a:buNone/>
              <a:defRPr lang="de-DE" sz="1400" b="0" strike="noStrike" spc="-1">
                <a:solidFill>
                  <a:srgbClr val="000000"/>
                </a:solidFill>
                <a:latin typeface="Times New Roman"/>
              </a:defRPr>
            </a:lvl1pPr>
          </a:lstStyle>
          <a:p>
            <a:pPr indent="0" algn="r">
              <a:buNone/>
            </a:pPr>
            <a:r>
              <a:rPr lang="de-DE" sz="1400" b="0" strike="noStrike" spc="-1">
                <a:solidFill>
                  <a:srgbClr val="000000"/>
                </a:solidFill>
                <a:latin typeface="Times New Roman"/>
              </a:rPr>
              <a:t>&lt;Datum/Uhrzeit&gt;</a:t>
            </a:r>
          </a:p>
        </p:txBody>
      </p:sp>
      <p:sp>
        <p:nvSpPr>
          <p:cNvPr id="50" name="PlaceHolder 5"/>
          <p:cNvSpPr>
            <a:spLocks noGrp="1"/>
          </p:cNvSpPr>
          <p:nvPr>
            <p:ph type="ftr" idx="14"/>
          </p:nvPr>
        </p:nvSpPr>
        <p:spPr>
          <a:xfrm>
            <a:off x="0" y="10157400"/>
            <a:ext cx="3280680" cy="534240"/>
          </a:xfrm>
          <a:prstGeom prst="rect">
            <a:avLst/>
          </a:prstGeom>
          <a:noFill/>
          <a:ln w="0">
            <a:noFill/>
          </a:ln>
        </p:spPr>
        <p:txBody>
          <a:bodyPr lIns="0" tIns="0" rIns="0" bIns="0" anchor="b">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&lt;Fußzeile&gt;</a:t>
            </a:r>
          </a:p>
        </p:txBody>
      </p:sp>
      <p:sp>
        <p:nvSpPr>
          <p:cNvPr id="51" name="PlaceHolder 6"/>
          <p:cNvSpPr>
            <a:spLocks noGrp="1"/>
          </p:cNvSpPr>
          <p:nvPr>
            <p:ph type="sldNum" idx="15"/>
          </p:nvPr>
        </p:nvSpPr>
        <p:spPr>
          <a:xfrm>
            <a:off x="4278960" y="10157400"/>
            <a:ext cx="3280680" cy="534240"/>
          </a:xfrm>
          <a:prstGeom prst="rect">
            <a:avLst/>
          </a:prstGeom>
          <a:noFill/>
          <a:ln w="0">
            <a:noFill/>
          </a:ln>
        </p:spPr>
        <p:txBody>
          <a:bodyPr lIns="0" tIns="0" rIns="0" bIns="0" anchor="b">
            <a:noAutofit/>
          </a:bodyPr>
          <a:lstStyle>
            <a:lvl1pPr indent="0" algn="r">
              <a:buNone/>
              <a:defRPr lang="de-DE" sz="1400" b="0" strike="noStrike" spc="-1">
                <a:solidFill>
                  <a:srgbClr val="000000"/>
                </a:solidFill>
                <a:latin typeface="Times New Roman"/>
              </a:defRPr>
            </a:lvl1pPr>
          </a:lstStyle>
          <a:p>
            <a:pPr indent="0" algn="r">
              <a:buNone/>
            </a:pPr>
            <a:fld id="{F4398BC6-78F5-4E71-B9B8-D80F6131DBAC}" type="slidenum">
              <a:rPr lang="de-DE" sz="1400" b="0" strike="noStrike" spc="-1">
                <a:solidFill>
                  <a:srgbClr val="000000"/>
                </a:solidFill>
                <a:latin typeface="Times New Roman"/>
              </a:rPr>
              <a:t>‹#›</a:t>
            </a:fld>
            <a:endParaRPr lang="de-DE"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3" name="PlaceHolder 1"/>
          <p:cNvSpPr>
            <a:spLocks noGrp="1" noRot="1" noChangeAspect="1"/>
          </p:cNvSpPr>
          <p:nvPr>
            <p:ph type="sldImg"/>
          </p:nvPr>
        </p:nvSpPr>
        <p:spPr>
          <a:xfrm>
            <a:off x="382588" y="685800"/>
            <a:ext cx="6089650" cy="3425825"/>
          </a:xfrm>
          <a:prstGeom prst="rect">
            <a:avLst/>
          </a:prstGeom>
          <a:ln w="0">
            <a:noFill/>
          </a:ln>
        </p:spPr>
      </p:sp>
      <p:sp>
        <p:nvSpPr>
          <p:cNvPr id="149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495" name="PlaceHolder 3"/>
          <p:cNvSpPr>
            <a:spLocks noGrp="1"/>
          </p:cNvSpPr>
          <p:nvPr>
            <p:ph type="sldNum" idx="167"/>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7397CC0B-94F7-45A5-8826-70F18E43DD6E}" type="slidenum">
              <a:rPr lang="en-US" sz="1200" b="0" strike="noStrike" spc="-1">
                <a:solidFill>
                  <a:schemeClr val="dk1"/>
                </a:solidFill>
                <a:latin typeface="Wingdings"/>
                <a:ea typeface="+mn-ea"/>
              </a:rPr>
              <a:t>1</a:t>
            </a:fld>
            <a:endParaRPr lang="de-DE" sz="1200" b="0" strike="noStrike" spc="-1">
              <a:solidFill>
                <a:srgbClr val="000000"/>
              </a:solidFill>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 name="PlaceHolder 1"/>
          <p:cNvSpPr>
            <a:spLocks noGrp="1" noRot="1" noChangeAspect="1"/>
          </p:cNvSpPr>
          <p:nvPr>
            <p:ph type="sldImg"/>
          </p:nvPr>
        </p:nvSpPr>
        <p:spPr>
          <a:xfrm>
            <a:off x="382588" y="685800"/>
            <a:ext cx="6089650" cy="3425825"/>
          </a:xfrm>
          <a:prstGeom prst="rect">
            <a:avLst/>
          </a:prstGeom>
          <a:ln w="0">
            <a:noFill/>
          </a:ln>
        </p:spPr>
      </p:sp>
      <p:sp>
        <p:nvSpPr>
          <p:cNvPr id="1659"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F.1.1</a:t>
            </a:r>
            <a:endParaRPr lang="de-DE" sz="1200" b="0" strike="noStrike" spc="-1">
              <a:solidFill>
                <a:srgbClr val="000000"/>
              </a:solidFill>
              <a:latin typeface="Arial"/>
            </a:endParaRPr>
          </a:p>
        </p:txBody>
      </p:sp>
      <p:sp>
        <p:nvSpPr>
          <p:cNvPr id="1660" name="PlaceHolder 3"/>
          <p:cNvSpPr>
            <a:spLocks noGrp="1"/>
          </p:cNvSpPr>
          <p:nvPr>
            <p:ph type="sldNum" idx="162"/>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F14EEBB-1A66-429A-BD4B-CDEC9A2A3338}" type="slidenum">
              <a:rPr lang="en-US" sz="1400" b="0" strike="noStrike" spc="-1">
                <a:solidFill>
                  <a:srgbClr val="000000"/>
                </a:solidFill>
                <a:latin typeface="Wingdings"/>
              </a:rPr>
              <a:t>12</a:t>
            </a:fld>
            <a:endParaRPr lang="de-DE" sz="1400" b="0" strike="noStrike" spc="-1">
              <a:solidFill>
                <a:srgbClr val="000000"/>
              </a:solidFill>
              <a:latin typeface="Times New Roman"/>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6" name="PlaceHolder 1"/>
          <p:cNvSpPr>
            <a:spLocks noGrp="1" noRot="1" noChangeAspect="1"/>
          </p:cNvSpPr>
          <p:nvPr>
            <p:ph type="sldImg"/>
          </p:nvPr>
        </p:nvSpPr>
        <p:spPr>
          <a:xfrm>
            <a:off x="382588" y="685800"/>
            <a:ext cx="6089650" cy="3425825"/>
          </a:xfrm>
          <a:prstGeom prst="rect">
            <a:avLst/>
          </a:prstGeom>
          <a:ln w="0">
            <a:noFill/>
          </a:ln>
        </p:spPr>
      </p:sp>
      <p:sp>
        <p:nvSpPr>
          <p:cNvPr id="175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58" name="PlaceHolder 3"/>
          <p:cNvSpPr>
            <a:spLocks noGrp="1"/>
          </p:cNvSpPr>
          <p:nvPr>
            <p:ph type="sldNum" idx="232"/>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E371497-6836-44C4-98AE-1C7D08F928AA}" type="slidenum">
              <a:rPr lang="en-US" sz="1200" b="0" strike="noStrike" spc="-1">
                <a:solidFill>
                  <a:schemeClr val="dk1"/>
                </a:solidFill>
                <a:latin typeface="Wingdings"/>
                <a:ea typeface="+mn-ea"/>
              </a:rPr>
              <a:t>108</a:t>
            </a:fld>
            <a:endParaRPr lang="de-DE" sz="1200" b="0" strike="noStrike" spc="-1">
              <a:solidFill>
                <a:srgbClr val="000000"/>
              </a:solidFill>
              <a:latin typeface="Times New Roman"/>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60"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H.3.2</a:t>
            </a:r>
            <a:endParaRPr lang="de-DE" sz="2000" b="0" strike="noStrike" spc="-1">
              <a:solidFill>
                <a:srgbClr val="000000"/>
              </a:solidFill>
              <a:latin typeface="Arial"/>
            </a:endParaRPr>
          </a:p>
        </p:txBody>
      </p:sp>
      <p:sp>
        <p:nvSpPr>
          <p:cNvPr id="176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64"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5" name="PlaceHolder 1"/>
          <p:cNvSpPr>
            <a:spLocks noGrp="1" noRot="1" noChangeAspect="1"/>
          </p:cNvSpPr>
          <p:nvPr>
            <p:ph type="sldImg"/>
          </p:nvPr>
        </p:nvSpPr>
        <p:spPr>
          <a:xfrm>
            <a:off x="382588" y="685800"/>
            <a:ext cx="6089650" cy="3425825"/>
          </a:xfrm>
          <a:prstGeom prst="rect">
            <a:avLst/>
          </a:prstGeom>
          <a:ln w="0">
            <a:noFill/>
          </a:ln>
        </p:spPr>
      </p:sp>
      <p:sp>
        <p:nvSpPr>
          <p:cNvPr id="176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67" name="PlaceHolder 3"/>
          <p:cNvSpPr>
            <a:spLocks noGrp="1"/>
          </p:cNvSpPr>
          <p:nvPr>
            <p:ph type="sldNum" idx="233"/>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B582DAA0-BF9F-4562-81A0-35CD3C62211C}" type="slidenum">
              <a:rPr lang="en-US" sz="1200" b="0" strike="noStrike" spc="-1">
                <a:solidFill>
                  <a:schemeClr val="dk1"/>
                </a:solidFill>
                <a:latin typeface="Wingdings"/>
                <a:ea typeface="+mn-ea"/>
              </a:rPr>
              <a:t>112</a:t>
            </a:fld>
            <a:endParaRPr lang="de-DE" sz="1200" b="0" strike="noStrike" spc="-1">
              <a:solidFill>
                <a:srgbClr val="000000"/>
              </a:solidFill>
              <a:latin typeface="Times New Roman"/>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H.3.3</a:t>
            </a:r>
            <a:endParaRPr lang="de-DE" sz="2000" b="0" strike="noStrike" spc="-1">
              <a:solidFill>
                <a:srgbClr val="000000"/>
              </a:solidFill>
              <a:latin typeface="Arial"/>
            </a:endParaRPr>
          </a:p>
        </p:txBody>
      </p:sp>
      <p:sp>
        <p:nvSpPr>
          <p:cNvPr id="1769"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71"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2" name="PlaceHolder 1"/>
          <p:cNvSpPr>
            <a:spLocks noGrp="1" noRot="1" noChangeAspect="1"/>
          </p:cNvSpPr>
          <p:nvPr>
            <p:ph type="sldImg"/>
          </p:nvPr>
        </p:nvSpPr>
        <p:spPr>
          <a:xfrm>
            <a:off x="382588" y="685800"/>
            <a:ext cx="6089650" cy="3425825"/>
          </a:xfrm>
          <a:prstGeom prst="rect">
            <a:avLst/>
          </a:prstGeom>
          <a:ln w="0">
            <a:noFill/>
          </a:ln>
        </p:spPr>
      </p:sp>
      <p:sp>
        <p:nvSpPr>
          <p:cNvPr id="177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H.4.1</a:t>
            </a:r>
            <a:endParaRPr lang="de-DE" sz="2000" b="0" strike="noStrike" spc="-1">
              <a:solidFill>
                <a:srgbClr val="000000"/>
              </a:solidFill>
              <a:latin typeface="Arial"/>
            </a:endParaRPr>
          </a:p>
        </p:txBody>
      </p:sp>
      <p:sp>
        <p:nvSpPr>
          <p:cNvPr id="1774" name="PlaceHolder 3"/>
          <p:cNvSpPr>
            <a:spLocks noGrp="1"/>
          </p:cNvSpPr>
          <p:nvPr>
            <p:ph type="sldNum" idx="234"/>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000A16A5-EED8-46E1-B868-9E0C1A6CAE67}" type="slidenum">
              <a:rPr lang="en-US" sz="1200" b="0" strike="noStrike" spc="-1">
                <a:solidFill>
                  <a:schemeClr val="dk1"/>
                </a:solidFill>
                <a:latin typeface="Wingdings"/>
                <a:ea typeface="+mn-ea"/>
              </a:rPr>
              <a:t>116</a:t>
            </a:fld>
            <a:endParaRPr lang="de-DE" sz="1200" b="0" strike="noStrike" spc="-1">
              <a:solidFill>
                <a:srgbClr val="000000"/>
              </a:solidFill>
              <a:latin typeface="Times New Roman"/>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5" name="PlaceHolder 1"/>
          <p:cNvSpPr>
            <a:spLocks noGrp="1" noRot="1" noChangeAspect="1"/>
          </p:cNvSpPr>
          <p:nvPr>
            <p:ph type="sldImg"/>
          </p:nvPr>
        </p:nvSpPr>
        <p:spPr>
          <a:xfrm>
            <a:off x="382588" y="685800"/>
            <a:ext cx="6089650" cy="3425825"/>
          </a:xfrm>
          <a:prstGeom prst="rect">
            <a:avLst/>
          </a:prstGeom>
          <a:ln w="0">
            <a:noFill/>
          </a:ln>
        </p:spPr>
      </p:sp>
      <p:sp>
        <p:nvSpPr>
          <p:cNvPr id="177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77" name="PlaceHolder 3"/>
          <p:cNvSpPr>
            <a:spLocks noGrp="1"/>
          </p:cNvSpPr>
          <p:nvPr>
            <p:ph type="sldNum" idx="235"/>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61AC73F-609A-4A78-ADF6-49D695565FB0}" type="slidenum">
              <a:rPr lang="en-US" sz="1200" b="0" strike="noStrike" spc="-1">
                <a:solidFill>
                  <a:schemeClr val="dk1"/>
                </a:solidFill>
                <a:latin typeface="Wingdings"/>
                <a:ea typeface="+mn-ea"/>
              </a:rPr>
              <a:t>117</a:t>
            </a:fld>
            <a:endParaRPr lang="de-DE" sz="1200" b="0" strike="noStrike" spc="-1">
              <a:solidFill>
                <a:srgbClr val="000000"/>
              </a:solidFill>
              <a:latin typeface="Times New Roman"/>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8" name="PlaceHolder 1"/>
          <p:cNvSpPr>
            <a:spLocks noGrp="1" noRot="1" noChangeAspect="1"/>
          </p:cNvSpPr>
          <p:nvPr>
            <p:ph type="sldImg"/>
          </p:nvPr>
        </p:nvSpPr>
        <p:spPr>
          <a:xfrm>
            <a:off x="382588" y="685800"/>
            <a:ext cx="6089650" cy="3425825"/>
          </a:xfrm>
          <a:prstGeom prst="rect">
            <a:avLst/>
          </a:prstGeom>
          <a:ln w="0">
            <a:noFill/>
          </a:ln>
        </p:spPr>
      </p:sp>
      <p:sp>
        <p:nvSpPr>
          <p:cNvPr id="177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80" name="PlaceHolder 3"/>
          <p:cNvSpPr>
            <a:spLocks noGrp="1"/>
          </p:cNvSpPr>
          <p:nvPr>
            <p:ph type="sldNum" idx="236"/>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9B765B2-1089-4799-A802-11F5F3A29502}" type="slidenum">
              <a:rPr lang="en-US" sz="1200" b="0" strike="noStrike" spc="-1">
                <a:solidFill>
                  <a:schemeClr val="dk1"/>
                </a:solidFill>
                <a:latin typeface="Wingdings"/>
                <a:ea typeface="+mn-ea"/>
              </a:rPr>
              <a:t>118</a:t>
            </a:fld>
            <a:endParaRPr lang="de-DE" sz="1200" b="0" strike="noStrike" spc="-1">
              <a:solidFill>
                <a:srgbClr val="000000"/>
              </a:solid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1" name="PlaceHolder 1"/>
          <p:cNvSpPr>
            <a:spLocks noGrp="1" noRot="1" noChangeAspect="1"/>
          </p:cNvSpPr>
          <p:nvPr>
            <p:ph type="sldImg"/>
          </p:nvPr>
        </p:nvSpPr>
        <p:spPr>
          <a:xfrm>
            <a:off x="382588" y="685800"/>
            <a:ext cx="6089650" cy="3425825"/>
          </a:xfrm>
          <a:prstGeom prst="rect">
            <a:avLst/>
          </a:prstGeom>
          <a:ln w="0">
            <a:noFill/>
          </a:ln>
        </p:spPr>
      </p:sp>
      <p:sp>
        <p:nvSpPr>
          <p:cNvPr id="1662"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63" name="PlaceHolder 3"/>
          <p:cNvSpPr>
            <a:spLocks noGrp="1"/>
          </p:cNvSpPr>
          <p:nvPr>
            <p:ph type="sldNum" idx="163"/>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17F9CBB-AC40-4B65-BB0E-7C8BB3346684}" type="slidenum">
              <a:rPr lang="en-US" sz="1400" b="0" strike="noStrike" spc="-1">
                <a:solidFill>
                  <a:srgbClr val="000000"/>
                </a:solidFill>
                <a:latin typeface="Wingdings"/>
              </a:rPr>
              <a:t>13</a:t>
            </a:fld>
            <a:endParaRPr lang="de-DE" sz="1400" b="0" strike="noStrike" spc="-1">
              <a:solidFill>
                <a:srgbClr val="000000"/>
              </a:solidFill>
              <a:latin typeface="Times New Roman"/>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 name="PlaceHolder 1"/>
          <p:cNvSpPr>
            <a:spLocks noGrp="1" noRot="1" noChangeAspect="1"/>
          </p:cNvSpPr>
          <p:nvPr>
            <p:ph type="sldImg"/>
          </p:nvPr>
        </p:nvSpPr>
        <p:spPr>
          <a:xfrm>
            <a:off x="382588" y="685800"/>
            <a:ext cx="6089650" cy="3425825"/>
          </a:xfrm>
          <a:prstGeom prst="rect">
            <a:avLst/>
          </a:prstGeom>
          <a:ln w="0">
            <a:noFill/>
          </a:ln>
        </p:spPr>
      </p:sp>
      <p:sp>
        <p:nvSpPr>
          <p:cNvPr id="178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H.4.1</a:t>
            </a:r>
            <a:endParaRPr lang="de-DE" sz="2000" b="0" strike="noStrike" spc="-1">
              <a:solidFill>
                <a:srgbClr val="000000"/>
              </a:solidFill>
              <a:latin typeface="Arial"/>
            </a:endParaRPr>
          </a:p>
        </p:txBody>
      </p:sp>
      <p:sp>
        <p:nvSpPr>
          <p:cNvPr id="1783" name="PlaceHolder 3"/>
          <p:cNvSpPr>
            <a:spLocks noGrp="1"/>
          </p:cNvSpPr>
          <p:nvPr>
            <p:ph type="sldNum" idx="237"/>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6F1E078-54DE-49B3-A4C8-213FF5B56FF5}" type="slidenum">
              <a:rPr lang="en-US" sz="1200" b="0" strike="noStrike" spc="-1">
                <a:solidFill>
                  <a:schemeClr val="dk1"/>
                </a:solidFill>
                <a:latin typeface="Wingdings"/>
                <a:ea typeface="+mn-ea"/>
              </a:rPr>
              <a:t>119</a:t>
            </a:fld>
            <a:endParaRPr lang="de-DE" sz="1200" b="0" strike="noStrike" spc="-1">
              <a:solidFill>
                <a:srgbClr val="000000"/>
              </a:solidFill>
              <a:latin typeface="Times New Roman"/>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4"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H.4.2</a:t>
            </a:r>
            <a:endParaRPr lang="de-DE" sz="2000" b="0" strike="noStrike" spc="-1">
              <a:solidFill>
                <a:srgbClr val="000000"/>
              </a:solidFill>
              <a:latin typeface="Arial"/>
            </a:endParaRPr>
          </a:p>
        </p:txBody>
      </p:sp>
      <p:sp>
        <p:nvSpPr>
          <p:cNvPr id="1785"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87"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8" name="PlaceHolder 1"/>
          <p:cNvSpPr>
            <a:spLocks noGrp="1" noRot="1" noChangeAspect="1"/>
          </p:cNvSpPr>
          <p:nvPr>
            <p:ph type="sldImg"/>
          </p:nvPr>
        </p:nvSpPr>
        <p:spPr>
          <a:xfrm>
            <a:off x="382588" y="685800"/>
            <a:ext cx="6089650" cy="3425825"/>
          </a:xfrm>
          <a:prstGeom prst="rect">
            <a:avLst/>
          </a:prstGeom>
          <a:ln w="0">
            <a:noFill/>
          </a:ln>
        </p:spPr>
      </p:sp>
      <p:sp>
        <p:nvSpPr>
          <p:cNvPr id="178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90" name="PlaceHolder 3"/>
          <p:cNvSpPr>
            <a:spLocks noGrp="1"/>
          </p:cNvSpPr>
          <p:nvPr>
            <p:ph type="sldNum" idx="238"/>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EA4A0E4B-CDFE-40C8-AA31-D13AF0418B84}" type="slidenum">
              <a:rPr lang="en-US" sz="1200" b="0" strike="noStrike" spc="-1">
                <a:solidFill>
                  <a:schemeClr val="dk1"/>
                </a:solidFill>
                <a:latin typeface="Wingdings"/>
                <a:ea typeface="+mn-ea"/>
              </a:rPr>
              <a:t>122</a:t>
            </a:fld>
            <a:endParaRPr lang="de-DE" sz="1200" b="0" strike="noStrike" spc="-1">
              <a:solidFill>
                <a:srgbClr val="000000"/>
              </a:solidFill>
              <a:latin typeface="Times New Roman"/>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9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3" name="PlaceHolder 1"/>
          <p:cNvSpPr>
            <a:spLocks noGrp="1" noRot="1" noChangeAspect="1"/>
          </p:cNvSpPr>
          <p:nvPr>
            <p:ph type="sldImg"/>
          </p:nvPr>
        </p:nvSpPr>
        <p:spPr>
          <a:xfrm>
            <a:off x="382588" y="685800"/>
            <a:ext cx="6089650" cy="3425825"/>
          </a:xfrm>
          <a:prstGeom prst="rect">
            <a:avLst/>
          </a:prstGeom>
          <a:ln w="0">
            <a:noFill/>
          </a:ln>
        </p:spPr>
      </p:sp>
      <p:sp>
        <p:nvSpPr>
          <p:cNvPr id="179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95" name="PlaceHolder 3"/>
          <p:cNvSpPr>
            <a:spLocks noGrp="1"/>
          </p:cNvSpPr>
          <p:nvPr>
            <p:ph type="sldNum" idx="239"/>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F65DBFA-B495-4BF4-9A77-F4DFDB492159}" type="slidenum">
              <a:rPr lang="en-US" sz="1200" b="0" strike="noStrike" spc="-1">
                <a:solidFill>
                  <a:schemeClr val="dk1"/>
                </a:solidFill>
                <a:latin typeface="Wingdings"/>
                <a:ea typeface="+mn-ea"/>
              </a:rPr>
              <a:t>124</a:t>
            </a:fld>
            <a:endParaRPr lang="de-DE" sz="1200" b="0" strike="noStrike" spc="-1">
              <a:solidFill>
                <a:srgbClr val="000000"/>
              </a:solidFill>
              <a:latin typeface="Times New Roman"/>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H.4.3</a:t>
            </a:r>
            <a:endParaRPr lang="de-DE" sz="2000" b="0" strike="noStrike" spc="-1">
              <a:solidFill>
                <a:srgbClr val="000000"/>
              </a:solidFill>
              <a:latin typeface="Arial"/>
            </a:endParaRPr>
          </a:p>
        </p:txBody>
      </p:sp>
      <p:sp>
        <p:nvSpPr>
          <p:cNvPr id="1797"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H.4.3</a:t>
            </a:r>
            <a:endParaRPr lang="de-DE" sz="2000" b="0" strike="noStrike" spc="-1">
              <a:solidFill>
                <a:srgbClr val="000000"/>
              </a:solidFill>
              <a:latin typeface="Arial"/>
            </a:endParaRPr>
          </a:p>
        </p:txBody>
      </p:sp>
      <p:sp>
        <p:nvSpPr>
          <p:cNvPr id="1799"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H.4.3</a:t>
            </a:r>
            <a:endParaRPr lang="de-DE" sz="2000" b="0" strike="noStrike" spc="-1">
              <a:solidFill>
                <a:srgbClr val="000000"/>
              </a:solidFill>
              <a:latin typeface="Arial"/>
            </a:endParaRPr>
          </a:p>
        </p:txBody>
      </p:sp>
      <p:sp>
        <p:nvSpPr>
          <p:cNvPr id="1801"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H.4.2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03"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4" name="PlaceHolder 1"/>
          <p:cNvSpPr>
            <a:spLocks noGrp="1" noRot="1" noChangeAspect="1"/>
          </p:cNvSpPr>
          <p:nvPr>
            <p:ph type="sldImg"/>
          </p:nvPr>
        </p:nvSpPr>
        <p:spPr>
          <a:xfrm>
            <a:off x="382588" y="685800"/>
            <a:ext cx="6089650" cy="3425825"/>
          </a:xfrm>
          <a:prstGeom prst="rect">
            <a:avLst/>
          </a:prstGeom>
          <a:ln w="0">
            <a:noFill/>
          </a:ln>
        </p:spPr>
      </p:sp>
      <p:sp>
        <p:nvSpPr>
          <p:cNvPr id="1665"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66" name="PlaceHolder 3"/>
          <p:cNvSpPr>
            <a:spLocks noGrp="1"/>
          </p:cNvSpPr>
          <p:nvPr>
            <p:ph type="sldNum" idx="164"/>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C0FF0E2F-919B-4389-B5A9-D2A214DAFFF1}" type="slidenum">
              <a:rPr lang="en-US" sz="1400" b="0" strike="noStrike" spc="-1">
                <a:solidFill>
                  <a:srgbClr val="000000"/>
                </a:solidFill>
                <a:latin typeface="Wingdings"/>
              </a:rPr>
              <a:t>14</a:t>
            </a:fld>
            <a:endParaRPr lang="de-DE" sz="1400" b="0" strike="noStrike" spc="-1">
              <a:solidFill>
                <a:srgbClr val="000000"/>
              </a:solidFill>
              <a:latin typeface="Times New Roman"/>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4" name="PlaceHolder 1"/>
          <p:cNvSpPr>
            <a:spLocks noGrp="1" noRot="1" noChangeAspect="1"/>
          </p:cNvSpPr>
          <p:nvPr>
            <p:ph type="sldImg"/>
          </p:nvPr>
        </p:nvSpPr>
        <p:spPr>
          <a:xfrm>
            <a:off x="382588" y="685800"/>
            <a:ext cx="6089650" cy="3425825"/>
          </a:xfrm>
          <a:prstGeom prst="rect">
            <a:avLst/>
          </a:prstGeom>
          <a:ln w="0">
            <a:noFill/>
          </a:ln>
        </p:spPr>
      </p:sp>
      <p:sp>
        <p:nvSpPr>
          <p:cNvPr id="180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06" name="PlaceHolder 3"/>
          <p:cNvSpPr>
            <a:spLocks noGrp="1"/>
          </p:cNvSpPr>
          <p:nvPr>
            <p:ph type="sldNum" idx="240"/>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9B1B812-B749-458D-ACE5-D2012689A29C}" type="slidenum">
              <a:rPr lang="en-US" sz="1200" b="0" strike="noStrike" spc="-1">
                <a:solidFill>
                  <a:schemeClr val="dk1"/>
                </a:solidFill>
                <a:latin typeface="Wingdings"/>
                <a:ea typeface="+mn-ea"/>
              </a:rPr>
              <a:t>129</a:t>
            </a:fld>
            <a:endParaRPr lang="de-DE" sz="1200" b="0" strike="noStrike" spc="-1">
              <a:solidFill>
                <a:srgbClr val="000000"/>
              </a:solidFill>
              <a:latin typeface="Times New Roman"/>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7" name="PlaceHolder 1"/>
          <p:cNvSpPr>
            <a:spLocks noGrp="1" noRot="1" noChangeAspect="1"/>
          </p:cNvSpPr>
          <p:nvPr>
            <p:ph type="sldImg"/>
          </p:nvPr>
        </p:nvSpPr>
        <p:spPr>
          <a:xfrm>
            <a:off x="382588" y="685800"/>
            <a:ext cx="6089650" cy="3425825"/>
          </a:xfrm>
          <a:prstGeom prst="rect">
            <a:avLst/>
          </a:prstGeom>
          <a:ln w="0">
            <a:noFill/>
          </a:ln>
        </p:spPr>
      </p:sp>
      <p:sp>
        <p:nvSpPr>
          <p:cNvPr id="180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09" name="PlaceHolder 3"/>
          <p:cNvSpPr>
            <a:spLocks noGrp="1"/>
          </p:cNvSpPr>
          <p:nvPr>
            <p:ph type="sldNum" idx="241"/>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00B53FD-B770-414C-919C-A616271908C6}" type="slidenum">
              <a:rPr lang="en-US" sz="1200" b="0" strike="noStrike" spc="-1">
                <a:solidFill>
                  <a:schemeClr val="dk1"/>
                </a:solidFill>
                <a:latin typeface="Wingdings"/>
                <a:ea typeface="+mn-ea"/>
              </a:rPr>
              <a:t>130</a:t>
            </a:fld>
            <a:endParaRPr lang="de-DE" sz="1200" b="0" strike="noStrike" spc="-1">
              <a:solidFill>
                <a:srgbClr val="000000"/>
              </a:solidFill>
              <a:latin typeface="Times New Roman"/>
            </a:endParaRP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0" name="PlaceHolder 1"/>
          <p:cNvSpPr>
            <a:spLocks noGrp="1" noRot="1" noChangeAspect="1"/>
          </p:cNvSpPr>
          <p:nvPr>
            <p:ph type="sldImg"/>
          </p:nvPr>
        </p:nvSpPr>
        <p:spPr>
          <a:xfrm>
            <a:off x="382588" y="685800"/>
            <a:ext cx="6089650" cy="3425825"/>
          </a:xfrm>
          <a:prstGeom prst="rect">
            <a:avLst/>
          </a:prstGeom>
          <a:ln w="0">
            <a:noFill/>
          </a:ln>
        </p:spPr>
      </p:sp>
      <p:sp>
        <p:nvSpPr>
          <p:cNvPr id="181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12" name="PlaceHolder 3"/>
          <p:cNvSpPr>
            <a:spLocks noGrp="1"/>
          </p:cNvSpPr>
          <p:nvPr>
            <p:ph type="sldNum" idx="242"/>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E4AB32E-5ED0-4B3D-8A3C-7438DD0BCA52}" type="slidenum">
              <a:rPr lang="en-US" sz="1200" b="0" strike="noStrike" spc="-1">
                <a:solidFill>
                  <a:schemeClr val="dk1"/>
                </a:solidFill>
                <a:latin typeface="Wingdings"/>
                <a:ea typeface="+mn-ea"/>
              </a:rPr>
              <a:t>131</a:t>
            </a:fld>
            <a:endParaRPr lang="de-DE" sz="1200" b="0" strike="noStrike" spc="-1">
              <a:solidFill>
                <a:srgbClr val="000000"/>
              </a:solidFill>
              <a:latin typeface="Times New Roman"/>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3" name="PlaceHolder 1"/>
          <p:cNvSpPr>
            <a:spLocks noGrp="1" noRot="1" noChangeAspect="1"/>
          </p:cNvSpPr>
          <p:nvPr>
            <p:ph type="sldImg"/>
          </p:nvPr>
        </p:nvSpPr>
        <p:spPr>
          <a:xfrm>
            <a:off x="382588" y="685800"/>
            <a:ext cx="6089650" cy="3425825"/>
          </a:xfrm>
          <a:prstGeom prst="rect">
            <a:avLst/>
          </a:prstGeom>
          <a:ln w="0">
            <a:noFill/>
          </a:ln>
        </p:spPr>
      </p:sp>
      <p:sp>
        <p:nvSpPr>
          <p:cNvPr id="181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15" name="PlaceHolder 3"/>
          <p:cNvSpPr>
            <a:spLocks noGrp="1"/>
          </p:cNvSpPr>
          <p:nvPr>
            <p:ph type="sldNum" idx="243"/>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18C6AE0-4D9E-4A41-A525-EAB85B394707}" type="slidenum">
              <a:rPr lang="en-US" sz="1200" b="0" strike="noStrike" spc="-1">
                <a:solidFill>
                  <a:schemeClr val="dk1"/>
                </a:solidFill>
                <a:latin typeface="Wingdings"/>
                <a:ea typeface="+mn-ea"/>
              </a:rPr>
              <a:t>132</a:t>
            </a:fld>
            <a:endParaRPr lang="de-DE" sz="1200" b="0" strike="noStrike" spc="-1">
              <a:solidFill>
                <a:srgbClr val="000000"/>
              </a:solidFill>
              <a:latin typeface="Times New Roman"/>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H.5.2</a:t>
            </a:r>
            <a:endParaRPr lang="de-DE" sz="2000" b="0" strike="noStrike" spc="-1">
              <a:solidFill>
                <a:srgbClr val="000000"/>
              </a:solidFill>
              <a:latin typeface="Arial"/>
            </a:endParaRPr>
          </a:p>
        </p:txBody>
      </p:sp>
      <p:sp>
        <p:nvSpPr>
          <p:cNvPr id="1817"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H.5.2</a:t>
            </a:r>
            <a:endParaRPr lang="de-DE" sz="2000" b="0" strike="noStrike" spc="-1">
              <a:solidFill>
                <a:srgbClr val="000000"/>
              </a:solidFill>
              <a:latin typeface="Arial"/>
            </a:endParaRPr>
          </a:p>
        </p:txBody>
      </p:sp>
      <p:sp>
        <p:nvSpPr>
          <p:cNvPr id="1819"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0" name="PlaceHolder 1"/>
          <p:cNvSpPr>
            <a:spLocks noGrp="1" noRot="1" noChangeAspect="1"/>
          </p:cNvSpPr>
          <p:nvPr>
            <p:ph type="sldImg"/>
          </p:nvPr>
        </p:nvSpPr>
        <p:spPr>
          <a:xfrm>
            <a:off x="382588" y="685800"/>
            <a:ext cx="6089650" cy="3425825"/>
          </a:xfrm>
          <a:prstGeom prst="rect">
            <a:avLst/>
          </a:prstGeom>
          <a:ln w="0">
            <a:noFill/>
          </a:ln>
        </p:spPr>
      </p:sp>
      <p:sp>
        <p:nvSpPr>
          <p:cNvPr id="182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H.5.2</a:t>
            </a:r>
            <a:endParaRPr lang="de-DE" sz="2000" b="0" strike="noStrike" spc="-1">
              <a:solidFill>
                <a:srgbClr val="000000"/>
              </a:solidFill>
              <a:latin typeface="Arial"/>
            </a:endParaRPr>
          </a:p>
        </p:txBody>
      </p:sp>
      <p:sp>
        <p:nvSpPr>
          <p:cNvPr id="1822" name="PlaceHolder 3"/>
          <p:cNvSpPr>
            <a:spLocks noGrp="1"/>
          </p:cNvSpPr>
          <p:nvPr>
            <p:ph type="sldNum" idx="244"/>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9DE93C7C-D6AB-41A4-A9BA-70FDEC76B713}" type="slidenum">
              <a:rPr lang="en-US" sz="1200" b="0" strike="noStrike" spc="-1">
                <a:solidFill>
                  <a:schemeClr val="dk1"/>
                </a:solidFill>
                <a:latin typeface="Wingdings"/>
                <a:ea typeface="+mn-ea"/>
              </a:rPr>
              <a:t>135</a:t>
            </a:fld>
            <a:endParaRPr lang="de-DE" sz="1200" b="0" strike="noStrike" spc="-1">
              <a:solidFill>
                <a:srgbClr val="000000"/>
              </a:solidFill>
              <a:latin typeface="Times New Roman"/>
            </a:endParaRP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24"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2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28"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7" name="PlaceHolder 1"/>
          <p:cNvSpPr>
            <a:spLocks noGrp="1" noRot="1" noChangeAspect="1"/>
          </p:cNvSpPr>
          <p:nvPr>
            <p:ph type="sldImg"/>
          </p:nvPr>
        </p:nvSpPr>
        <p:spPr>
          <a:xfrm>
            <a:off x="382588" y="685800"/>
            <a:ext cx="6089650" cy="3425825"/>
          </a:xfrm>
          <a:prstGeom prst="rect">
            <a:avLst/>
          </a:prstGeom>
          <a:ln w="0">
            <a:noFill/>
          </a:ln>
        </p:spPr>
      </p:sp>
      <p:sp>
        <p:nvSpPr>
          <p:cNvPr id="1668"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F.1.2</a:t>
            </a:r>
            <a:endParaRPr lang="de-DE" sz="1200" b="0" strike="noStrike" spc="-1">
              <a:solidFill>
                <a:srgbClr val="000000"/>
              </a:solidFill>
              <a:latin typeface="Arial"/>
            </a:endParaRPr>
          </a:p>
        </p:txBody>
      </p:sp>
      <p:sp>
        <p:nvSpPr>
          <p:cNvPr id="1669" name="PlaceHolder 3"/>
          <p:cNvSpPr>
            <a:spLocks noGrp="1"/>
          </p:cNvSpPr>
          <p:nvPr>
            <p:ph type="sldNum" idx="165"/>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E6B983BD-7AF3-4A61-9B42-38BF884D35AC}" type="slidenum">
              <a:rPr lang="en-US" sz="1400" b="0" strike="noStrike" spc="-1">
                <a:solidFill>
                  <a:srgbClr val="000000"/>
                </a:solidFill>
                <a:latin typeface="Wingdings"/>
              </a:rPr>
              <a:t>15</a:t>
            </a:fld>
            <a:endParaRPr lang="de-DE" sz="1400" b="0" strike="noStrike" spc="-1">
              <a:solidFill>
                <a:srgbClr val="000000"/>
              </a:solidFill>
              <a:latin typeface="Times New Roman"/>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H.5.3</a:t>
            </a:r>
            <a:endParaRPr lang="de-DE" sz="2000" b="0" strike="noStrike" spc="-1">
              <a:solidFill>
                <a:srgbClr val="000000"/>
              </a:solidFill>
              <a:latin typeface="Arial"/>
            </a:endParaRPr>
          </a:p>
        </p:txBody>
      </p:sp>
      <p:sp>
        <p:nvSpPr>
          <p:cNvPr id="1830"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H.5.2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3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3" name="PlaceHolder 1"/>
          <p:cNvSpPr>
            <a:spLocks noGrp="1" noRot="1" noChangeAspect="1"/>
          </p:cNvSpPr>
          <p:nvPr>
            <p:ph type="sldImg"/>
          </p:nvPr>
        </p:nvSpPr>
        <p:spPr>
          <a:xfrm>
            <a:off x="382588" y="685800"/>
            <a:ext cx="6089650" cy="3425825"/>
          </a:xfrm>
          <a:prstGeom prst="rect">
            <a:avLst/>
          </a:prstGeom>
          <a:ln w="0">
            <a:noFill/>
          </a:ln>
        </p:spPr>
      </p:sp>
      <p:sp>
        <p:nvSpPr>
          <p:cNvPr id="183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H.6.1</a:t>
            </a:r>
            <a:endParaRPr lang="de-DE" sz="2000" b="0" strike="noStrike" spc="-1">
              <a:solidFill>
                <a:srgbClr val="000000"/>
              </a:solidFill>
              <a:latin typeface="Arial"/>
            </a:endParaRPr>
          </a:p>
        </p:txBody>
      </p:sp>
      <p:sp>
        <p:nvSpPr>
          <p:cNvPr id="1835" name="PlaceHolder 3"/>
          <p:cNvSpPr>
            <a:spLocks noGrp="1"/>
          </p:cNvSpPr>
          <p:nvPr>
            <p:ph type="sldNum" idx="245"/>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A1BDBDE0-26CC-4E8A-92B5-295FC985C31C}" type="slidenum">
              <a:rPr lang="en-US" sz="1200" b="0" strike="noStrike" spc="-1">
                <a:solidFill>
                  <a:schemeClr val="dk1"/>
                </a:solidFill>
                <a:latin typeface="Wingdings"/>
                <a:ea typeface="+mn-ea"/>
              </a:rPr>
              <a:t>142</a:t>
            </a:fld>
            <a:endParaRPr lang="de-DE" sz="1200" b="0" strike="noStrike" spc="-1">
              <a:solidFill>
                <a:srgbClr val="000000"/>
              </a:solidFill>
              <a:latin typeface="Times New Roman"/>
            </a:endParaRP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6" name="PlaceHolder 1"/>
          <p:cNvSpPr>
            <a:spLocks noGrp="1" noRot="1" noChangeAspect="1"/>
          </p:cNvSpPr>
          <p:nvPr>
            <p:ph type="sldImg"/>
          </p:nvPr>
        </p:nvSpPr>
        <p:spPr>
          <a:xfrm>
            <a:off x="382588" y="685800"/>
            <a:ext cx="6089650" cy="3425825"/>
          </a:xfrm>
          <a:prstGeom prst="rect">
            <a:avLst/>
          </a:prstGeom>
          <a:ln w="0">
            <a:noFill/>
          </a:ln>
        </p:spPr>
      </p:sp>
      <p:sp>
        <p:nvSpPr>
          <p:cNvPr id="183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38" name="PlaceHolder 3"/>
          <p:cNvSpPr>
            <a:spLocks noGrp="1"/>
          </p:cNvSpPr>
          <p:nvPr>
            <p:ph type="sldNum" idx="246"/>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17BD378-6FE5-4DA7-9756-8C94E66CA57C}" type="slidenum">
              <a:rPr lang="en-US" sz="1200" b="0" strike="noStrike" spc="-1">
                <a:solidFill>
                  <a:schemeClr val="dk1"/>
                </a:solidFill>
                <a:latin typeface="Wingdings"/>
                <a:ea typeface="+mn-ea"/>
              </a:rPr>
              <a:t>143</a:t>
            </a:fld>
            <a:endParaRPr lang="de-DE" sz="1200" b="0" strike="noStrike" spc="-1">
              <a:solidFill>
                <a:srgbClr val="000000"/>
              </a:solidFill>
              <a:latin typeface="Times New Roman"/>
            </a:endParaRPr>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9" name="PlaceHolder 1"/>
          <p:cNvSpPr>
            <a:spLocks noGrp="1" noRot="1" noChangeAspect="1"/>
          </p:cNvSpPr>
          <p:nvPr>
            <p:ph type="sldImg"/>
          </p:nvPr>
        </p:nvSpPr>
        <p:spPr>
          <a:xfrm>
            <a:off x="382588" y="685800"/>
            <a:ext cx="6089650" cy="3425825"/>
          </a:xfrm>
          <a:prstGeom prst="rect">
            <a:avLst/>
          </a:prstGeom>
          <a:ln w="0">
            <a:noFill/>
          </a:ln>
        </p:spPr>
      </p:sp>
      <p:sp>
        <p:nvSpPr>
          <p:cNvPr id="1840"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41" name="PlaceHolder 3"/>
          <p:cNvSpPr>
            <a:spLocks noGrp="1"/>
          </p:cNvSpPr>
          <p:nvPr>
            <p:ph type="sldNum" idx="247"/>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5C22F970-16DE-4664-A75B-83EF69F29F63}" type="slidenum">
              <a:rPr lang="en-US" sz="1200" b="0" strike="noStrike" spc="-1">
                <a:solidFill>
                  <a:schemeClr val="dk1"/>
                </a:solidFill>
                <a:latin typeface="Wingdings"/>
                <a:ea typeface="+mn-ea"/>
              </a:rPr>
              <a:t>144</a:t>
            </a:fld>
            <a:endParaRPr lang="de-DE" sz="1200" b="0" strike="noStrike" spc="-1">
              <a:solidFill>
                <a:srgbClr val="000000"/>
              </a:solidFill>
              <a:latin typeface="Times New Roman"/>
            </a:endParaRPr>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43"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4"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45"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47"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8" name="PlaceHolder 1"/>
          <p:cNvSpPr>
            <a:spLocks noGrp="1" noRot="1" noChangeAspect="1"/>
          </p:cNvSpPr>
          <p:nvPr>
            <p:ph type="sldImg"/>
          </p:nvPr>
        </p:nvSpPr>
        <p:spPr>
          <a:xfrm>
            <a:off x="382588" y="685800"/>
            <a:ext cx="6089650" cy="3425825"/>
          </a:xfrm>
          <a:prstGeom prst="rect">
            <a:avLst/>
          </a:prstGeom>
          <a:ln w="0">
            <a:noFill/>
          </a:ln>
        </p:spPr>
      </p:sp>
      <p:sp>
        <p:nvSpPr>
          <p:cNvPr id="184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H.6.2</a:t>
            </a:r>
            <a:endParaRPr lang="de-DE" sz="2000" b="0" strike="noStrike" spc="-1">
              <a:solidFill>
                <a:srgbClr val="000000"/>
              </a:solidFill>
              <a:latin typeface="Arial"/>
            </a:endParaRPr>
          </a:p>
        </p:txBody>
      </p:sp>
      <p:sp>
        <p:nvSpPr>
          <p:cNvPr id="1850" name="PlaceHolder 3"/>
          <p:cNvSpPr>
            <a:spLocks noGrp="1"/>
          </p:cNvSpPr>
          <p:nvPr>
            <p:ph type="sldNum" idx="248"/>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0C39D485-E9ED-45D9-BB21-F2892A9FDA46}" type="slidenum">
              <a:rPr lang="en-US" sz="1200" b="0" strike="noStrike" spc="-1">
                <a:solidFill>
                  <a:schemeClr val="dk1"/>
                </a:solidFill>
                <a:latin typeface="Wingdings"/>
                <a:ea typeface="+mn-ea"/>
              </a:rPr>
              <a:t>148</a:t>
            </a:fld>
            <a:endParaRPr lang="de-DE" sz="1200" b="0" strike="noStrike" spc="-1">
              <a:solidFill>
                <a:srgbClr val="000000"/>
              </a:solidFill>
              <a:latin typeface="Times New Roman"/>
            </a:endParaRPr>
          </a:p>
        </p:txBody>
      </p:sp>
    </p:spTree>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5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0" name="PlaceHolder 1"/>
          <p:cNvSpPr>
            <a:spLocks noGrp="1" noRot="1" noChangeAspect="1"/>
          </p:cNvSpPr>
          <p:nvPr>
            <p:ph type="sldImg"/>
          </p:nvPr>
        </p:nvSpPr>
        <p:spPr>
          <a:xfrm>
            <a:off x="382588" y="685800"/>
            <a:ext cx="6089650" cy="3425825"/>
          </a:xfrm>
          <a:prstGeom prst="rect">
            <a:avLst/>
          </a:prstGeom>
          <a:ln w="0">
            <a:noFill/>
          </a:ln>
        </p:spPr>
      </p:sp>
      <p:sp>
        <p:nvSpPr>
          <p:cNvPr id="1671"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F.1.2</a:t>
            </a:r>
            <a:endParaRPr lang="de-DE" sz="1200" b="0" strike="noStrike" spc="-1">
              <a:solidFill>
                <a:srgbClr val="000000"/>
              </a:solidFill>
              <a:latin typeface="Arial"/>
            </a:endParaRPr>
          </a:p>
        </p:txBody>
      </p:sp>
      <p:sp>
        <p:nvSpPr>
          <p:cNvPr id="1672" name="PlaceHolder 3"/>
          <p:cNvSpPr>
            <a:spLocks noGrp="1"/>
          </p:cNvSpPr>
          <p:nvPr>
            <p:ph type="sldNum" idx="166"/>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1972F1C6-0170-4FA8-AAE8-C95BD1624185}" type="slidenum">
              <a:rPr lang="en-US" sz="1400" b="0" strike="noStrike" spc="-1">
                <a:solidFill>
                  <a:srgbClr val="000000"/>
                </a:solidFill>
                <a:latin typeface="Times New Roman"/>
              </a:rPr>
              <a:t>16</a:t>
            </a:fld>
            <a:endParaRPr lang="de-DE" sz="1400" b="0" strike="noStrike" spc="-1">
              <a:solidFill>
                <a:srgbClr val="000000"/>
              </a:solidFill>
              <a:latin typeface="Times New Roman"/>
            </a:endParaRPr>
          </a:p>
        </p:txBody>
      </p:sp>
    </p:spTree>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54"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5"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H..6.2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85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7" name="PlaceHolder 1"/>
          <p:cNvSpPr>
            <a:spLocks noGrp="1" noRot="1" noChangeAspect="1"/>
          </p:cNvSpPr>
          <p:nvPr>
            <p:ph type="sldImg"/>
          </p:nvPr>
        </p:nvSpPr>
        <p:spPr>
          <a:xfrm>
            <a:off x="382588" y="685800"/>
            <a:ext cx="6089650" cy="3425825"/>
          </a:xfrm>
          <a:prstGeom prst="rect">
            <a:avLst/>
          </a:prstGeom>
          <a:ln w="0">
            <a:noFill/>
          </a:ln>
        </p:spPr>
      </p:sp>
      <p:sp>
        <p:nvSpPr>
          <p:cNvPr id="185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859" name="PlaceHolder 3"/>
          <p:cNvSpPr>
            <a:spLocks noGrp="1"/>
          </p:cNvSpPr>
          <p:nvPr>
            <p:ph type="sldNum" idx="249"/>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5F38F404-36E4-4260-B935-9A511C1A4216}" type="slidenum">
              <a:rPr lang="en-US" sz="1200" b="0" strike="noStrike" spc="-1">
                <a:solidFill>
                  <a:schemeClr val="dk1"/>
                </a:solidFill>
                <a:latin typeface="Wingdings"/>
                <a:ea typeface="+mn-ea"/>
              </a:rPr>
              <a:t>152</a:t>
            </a:fld>
            <a:endParaRPr lang="de-DE" sz="1200" b="0" strike="noStrike" spc="-1">
              <a:solidFill>
                <a:srgbClr val="000000"/>
              </a:solidFill>
              <a:latin typeface="Times New Roman"/>
            </a:endParaRP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p1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15" name="Google Shape;1515;p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3" name="PlaceHolder 1"/>
          <p:cNvSpPr>
            <a:spLocks noGrp="1" noRot="1" noChangeAspect="1"/>
          </p:cNvSpPr>
          <p:nvPr>
            <p:ph type="sldImg"/>
          </p:nvPr>
        </p:nvSpPr>
        <p:spPr>
          <a:xfrm>
            <a:off x="382588" y="685800"/>
            <a:ext cx="6089650" cy="3425825"/>
          </a:xfrm>
          <a:prstGeom prst="rect">
            <a:avLst/>
          </a:prstGeom>
          <a:ln w="0">
            <a:noFill/>
          </a:ln>
        </p:spPr>
      </p:sp>
      <p:sp>
        <p:nvSpPr>
          <p:cNvPr id="1674"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75" name="PlaceHolder 3"/>
          <p:cNvSpPr>
            <a:spLocks noGrp="1"/>
          </p:cNvSpPr>
          <p:nvPr>
            <p:ph type="sldNum" idx="167"/>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8609A16C-E0FF-4180-A540-E1F0041060D9}" type="slidenum">
              <a:rPr lang="en-US" sz="1400" b="0" strike="noStrike" spc="-1">
                <a:solidFill>
                  <a:srgbClr val="000000"/>
                </a:solidFill>
                <a:latin typeface="Wingdings"/>
              </a:rPr>
              <a:t>17</a:t>
            </a:fld>
            <a:endParaRPr lang="de-DE" sz="1400" b="0" strike="noStrike" spc="-1">
              <a:solidFill>
                <a:srgbClr val="000000"/>
              </a:solidFill>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6" name="PlaceHolder 1"/>
          <p:cNvSpPr>
            <a:spLocks noGrp="1" noRot="1" noChangeAspect="1"/>
          </p:cNvSpPr>
          <p:nvPr>
            <p:ph type="sldImg"/>
          </p:nvPr>
        </p:nvSpPr>
        <p:spPr>
          <a:xfrm>
            <a:off x="382588" y="685800"/>
            <a:ext cx="6089650" cy="3425825"/>
          </a:xfrm>
          <a:prstGeom prst="rect">
            <a:avLst/>
          </a:prstGeom>
          <a:ln w="0">
            <a:noFill/>
          </a:ln>
        </p:spPr>
      </p:sp>
      <p:sp>
        <p:nvSpPr>
          <p:cNvPr id="1677"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F.1.3, F2.2</a:t>
            </a:r>
            <a:endParaRPr lang="de-DE" sz="1200" b="0" strike="noStrike" spc="-1">
              <a:solidFill>
                <a:srgbClr val="000000"/>
              </a:solidFill>
              <a:latin typeface="Arial"/>
            </a:endParaRPr>
          </a:p>
        </p:txBody>
      </p:sp>
      <p:sp>
        <p:nvSpPr>
          <p:cNvPr id="1678" name="PlaceHolder 3"/>
          <p:cNvSpPr>
            <a:spLocks noGrp="1"/>
          </p:cNvSpPr>
          <p:nvPr>
            <p:ph type="sldNum" idx="168"/>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9D7B3690-068A-4393-A535-0712947B3D70}" type="slidenum">
              <a:rPr lang="en-US" sz="1400" b="0" strike="noStrike" spc="-1">
                <a:solidFill>
                  <a:srgbClr val="000000"/>
                </a:solidFill>
                <a:latin typeface="Times New Roman"/>
              </a:rPr>
              <a:t>18</a:t>
            </a:fld>
            <a:endParaRPr lang="de-DE" sz="1400" b="0" strike="noStrike" spc="-1">
              <a:solidFill>
                <a:srgbClr val="000000"/>
              </a:solidFill>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 name="PlaceHolder 1"/>
          <p:cNvSpPr>
            <a:spLocks noGrp="1" noRot="1" noChangeAspect="1"/>
          </p:cNvSpPr>
          <p:nvPr>
            <p:ph type="sldImg"/>
          </p:nvPr>
        </p:nvSpPr>
        <p:spPr>
          <a:xfrm>
            <a:off x="382588" y="685800"/>
            <a:ext cx="6089650" cy="3425825"/>
          </a:xfrm>
          <a:prstGeom prst="rect">
            <a:avLst/>
          </a:prstGeom>
          <a:ln w="0">
            <a:noFill/>
          </a:ln>
        </p:spPr>
      </p:sp>
      <p:sp>
        <p:nvSpPr>
          <p:cNvPr id="1680"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F.2.2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81" name="PlaceHolder 3"/>
          <p:cNvSpPr>
            <a:spLocks noGrp="1"/>
          </p:cNvSpPr>
          <p:nvPr>
            <p:ph type="sldNum" idx="169"/>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A9FEAAE-A6E9-4298-B769-47FFA5C2EB16}" type="slidenum">
              <a:rPr lang="en-US" sz="1400" b="0" strike="noStrike" spc="-1">
                <a:solidFill>
                  <a:srgbClr val="000000"/>
                </a:solidFill>
                <a:latin typeface="Wingdings"/>
              </a:rPr>
              <a:t>19</a:t>
            </a:fld>
            <a:endParaRPr lang="de-DE" sz="1400" b="0" strike="noStrike" spc="-1">
              <a:solidFill>
                <a:srgbClr val="000000"/>
              </a:solidFill>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4" name="PlaceHolder 1"/>
          <p:cNvSpPr>
            <a:spLocks noGrp="1" noRot="1" noChangeAspect="1"/>
          </p:cNvSpPr>
          <p:nvPr>
            <p:ph type="sldImg"/>
          </p:nvPr>
        </p:nvSpPr>
        <p:spPr>
          <a:xfrm>
            <a:off x="382588" y="685800"/>
            <a:ext cx="6089650" cy="3425825"/>
          </a:xfrm>
          <a:prstGeom prst="rect">
            <a:avLst/>
          </a:prstGeom>
          <a:ln w="0">
            <a:noFill/>
          </a:ln>
        </p:spPr>
      </p:sp>
      <p:sp>
        <p:nvSpPr>
          <p:cNvPr id="154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F.2.1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46" name="PlaceHolder 3"/>
          <p:cNvSpPr>
            <a:spLocks noGrp="1"/>
          </p:cNvSpPr>
          <p:nvPr>
            <p:ph type="sldNum" idx="184"/>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26764261-F216-4D82-B5AE-B467D1A067BC}" type="slidenum">
              <a:rPr lang="en-US" sz="1200" b="0" strike="noStrike" spc="-1">
                <a:solidFill>
                  <a:schemeClr val="dk1"/>
                </a:solidFill>
                <a:latin typeface="Wingdings"/>
                <a:ea typeface="+mn-ea"/>
              </a:rPr>
              <a:t>20</a:t>
            </a:fld>
            <a:endParaRPr lang="de-DE" sz="1200" b="0" strike="noStrike" spc="-1">
              <a:solidFill>
                <a:srgbClr val="000000"/>
              </a:solidFill>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7" name="PlaceHolder 1"/>
          <p:cNvSpPr>
            <a:spLocks noGrp="1" noRot="1" noChangeAspect="1"/>
          </p:cNvSpPr>
          <p:nvPr>
            <p:ph type="sldImg"/>
          </p:nvPr>
        </p:nvSpPr>
        <p:spPr>
          <a:xfrm>
            <a:off x="382588" y="685800"/>
            <a:ext cx="6089650" cy="3425825"/>
          </a:xfrm>
          <a:prstGeom prst="rect">
            <a:avLst/>
          </a:prstGeom>
          <a:ln w="0">
            <a:noFill/>
          </a:ln>
        </p:spPr>
      </p:sp>
      <p:sp>
        <p:nvSpPr>
          <p:cNvPr id="154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F.2.1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549" name="PlaceHolder 3"/>
          <p:cNvSpPr>
            <a:spLocks noGrp="1"/>
          </p:cNvSpPr>
          <p:nvPr>
            <p:ph type="sldNum" idx="185"/>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AA55EAE1-CAA8-43A4-95FF-85F833D3EC8F}" type="slidenum">
              <a:rPr lang="en-US" sz="1200" b="0" strike="noStrike" spc="-1">
                <a:solidFill>
                  <a:schemeClr val="dk1"/>
                </a:solidFill>
                <a:latin typeface="Wingdings"/>
                <a:ea typeface="+mn-ea"/>
              </a:rPr>
              <a:t>21</a:t>
            </a:fld>
            <a:endParaRPr lang="de-DE" sz="1200" b="0" strike="noStrike" spc="-1">
              <a:solidFill>
                <a:srgbClr val="000000"/>
              </a:solid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4" name="PlaceHolder 1"/>
          <p:cNvSpPr>
            <a:spLocks noGrp="1" noRot="1" noChangeAspect="1"/>
          </p:cNvSpPr>
          <p:nvPr>
            <p:ph type="sldImg"/>
          </p:nvPr>
        </p:nvSpPr>
        <p:spPr>
          <a:xfrm>
            <a:off x="382588" y="685800"/>
            <a:ext cx="6089650" cy="3425825"/>
          </a:xfrm>
          <a:prstGeom prst="rect">
            <a:avLst/>
          </a:prstGeom>
          <a:ln w="0">
            <a:noFill/>
          </a:ln>
        </p:spPr>
      </p:sp>
      <p:sp>
        <p:nvSpPr>
          <p:cNvPr id="1635"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36" name="PlaceHolder 3"/>
          <p:cNvSpPr>
            <a:spLocks noGrp="1"/>
          </p:cNvSpPr>
          <p:nvPr>
            <p:ph type="sldNum" idx="154"/>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6286492-3401-4C82-8FDC-5D25295862CD}" type="slidenum">
              <a:rPr lang="en-US" sz="1400" b="0" strike="noStrike" spc="-1">
                <a:solidFill>
                  <a:srgbClr val="000000"/>
                </a:solidFill>
                <a:latin typeface="Wingdings"/>
              </a:rPr>
              <a:t>3</a:t>
            </a:fld>
            <a:endParaRPr lang="de-DE" sz="14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8" name="PlaceHolder 1"/>
          <p:cNvSpPr>
            <a:spLocks noGrp="1" noRot="1" noChangeAspect="1"/>
          </p:cNvSpPr>
          <p:nvPr>
            <p:ph type="sldImg"/>
          </p:nvPr>
        </p:nvSpPr>
        <p:spPr>
          <a:xfrm>
            <a:off x="382588" y="685800"/>
            <a:ext cx="6089650" cy="3425825"/>
          </a:xfrm>
          <a:prstGeom prst="rect">
            <a:avLst/>
          </a:prstGeom>
          <a:ln w="0">
            <a:noFill/>
          </a:ln>
        </p:spPr>
      </p:sp>
      <p:sp>
        <p:nvSpPr>
          <p:cNvPr id="1689"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90" name="PlaceHolder 3"/>
          <p:cNvSpPr>
            <a:spLocks noGrp="1"/>
          </p:cNvSpPr>
          <p:nvPr>
            <p:ph type="sldNum" idx="172"/>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A28C53D-C319-4B50-9BD2-48A3F05DAEAB}" type="slidenum">
              <a:rPr lang="en-US" sz="1400" b="0" strike="noStrike" spc="-1">
                <a:solidFill>
                  <a:srgbClr val="000000"/>
                </a:solidFill>
                <a:latin typeface="Wingdings"/>
              </a:rPr>
              <a:t>22</a:t>
            </a:fld>
            <a:endParaRPr lang="de-DE" sz="1400" b="0" strike="noStrike" spc="-1">
              <a:solidFill>
                <a:srgbClr val="000000"/>
              </a:solidFill>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1" name="PlaceHolder 1"/>
          <p:cNvSpPr>
            <a:spLocks noGrp="1" noRot="1" noChangeAspect="1"/>
          </p:cNvSpPr>
          <p:nvPr>
            <p:ph type="sldImg"/>
          </p:nvPr>
        </p:nvSpPr>
        <p:spPr>
          <a:xfrm>
            <a:off x="382588" y="685800"/>
            <a:ext cx="6089650" cy="3425825"/>
          </a:xfrm>
          <a:prstGeom prst="rect">
            <a:avLst/>
          </a:prstGeom>
          <a:ln w="0">
            <a:noFill/>
          </a:ln>
        </p:spPr>
      </p:sp>
      <p:sp>
        <p:nvSpPr>
          <p:cNvPr id="1692"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93" name="PlaceHolder 3"/>
          <p:cNvSpPr>
            <a:spLocks noGrp="1"/>
          </p:cNvSpPr>
          <p:nvPr>
            <p:ph type="sldNum" idx="173"/>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24E2E620-4DA4-44EC-80E4-40978DD51556}" type="slidenum">
              <a:rPr lang="en-US" sz="1400" b="0" strike="noStrike" spc="-1">
                <a:solidFill>
                  <a:srgbClr val="000000"/>
                </a:solidFill>
                <a:latin typeface="Wingdings"/>
              </a:rPr>
              <a:t>23</a:t>
            </a:fld>
            <a:endParaRPr lang="de-DE" sz="14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4" name="PlaceHolder 1"/>
          <p:cNvSpPr>
            <a:spLocks noGrp="1" noRot="1" noChangeAspect="1"/>
          </p:cNvSpPr>
          <p:nvPr>
            <p:ph type="sldImg"/>
          </p:nvPr>
        </p:nvSpPr>
        <p:spPr>
          <a:xfrm>
            <a:off x="382588" y="685800"/>
            <a:ext cx="6089650" cy="3425825"/>
          </a:xfrm>
          <a:prstGeom prst="rect">
            <a:avLst/>
          </a:prstGeom>
          <a:ln w="0">
            <a:noFill/>
          </a:ln>
        </p:spPr>
      </p:sp>
      <p:sp>
        <p:nvSpPr>
          <p:cNvPr id="1695"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 Syllabus: F.4.1</a:t>
            </a:r>
            <a:endParaRPr lang="de-DE" sz="1200" b="0" strike="noStrike" spc="-1">
              <a:solidFill>
                <a:srgbClr val="000000"/>
              </a:solidFill>
              <a:latin typeface="Arial"/>
            </a:endParaRPr>
          </a:p>
        </p:txBody>
      </p:sp>
      <p:sp>
        <p:nvSpPr>
          <p:cNvPr id="1696" name="PlaceHolder 3"/>
          <p:cNvSpPr>
            <a:spLocks noGrp="1"/>
          </p:cNvSpPr>
          <p:nvPr>
            <p:ph type="sldNum" idx="174"/>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547C7DF-2892-4A94-9F95-D02051DBE8FD}" type="slidenum">
              <a:rPr lang="en-US" sz="1400" b="0" strike="noStrike" spc="-1">
                <a:solidFill>
                  <a:srgbClr val="000000"/>
                </a:solidFill>
                <a:latin typeface="Wingdings"/>
              </a:rPr>
              <a:t>25</a:t>
            </a:fld>
            <a:endParaRPr lang="de-DE" sz="1400" b="0" strike="noStrike" spc="-1">
              <a:solidFill>
                <a:srgbClr val="000000"/>
              </a:solidFill>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7" name="PlaceHolder 1"/>
          <p:cNvSpPr>
            <a:spLocks noGrp="1" noRot="1" noChangeAspect="1"/>
          </p:cNvSpPr>
          <p:nvPr>
            <p:ph type="sldImg"/>
          </p:nvPr>
        </p:nvSpPr>
        <p:spPr>
          <a:xfrm>
            <a:off x="382588" y="685800"/>
            <a:ext cx="6089650" cy="3425825"/>
          </a:xfrm>
          <a:prstGeom prst="rect">
            <a:avLst/>
          </a:prstGeom>
          <a:ln w="0">
            <a:noFill/>
          </a:ln>
        </p:spPr>
      </p:sp>
      <p:sp>
        <p:nvSpPr>
          <p:cNvPr id="1698"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99" name="PlaceHolder 3"/>
          <p:cNvSpPr>
            <a:spLocks noGrp="1"/>
          </p:cNvSpPr>
          <p:nvPr>
            <p:ph type="sldNum" idx="175"/>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D916551D-78D5-467A-AF72-EF783686709C}" type="slidenum">
              <a:rPr lang="en-US" sz="1400" b="0" strike="noStrike" spc="-1">
                <a:solidFill>
                  <a:srgbClr val="000000"/>
                </a:solidFill>
                <a:latin typeface="Wingdings"/>
              </a:rPr>
              <a:t>26</a:t>
            </a:fld>
            <a:endParaRPr lang="de-DE" sz="1400" b="0" strike="noStrike" spc="-1">
              <a:solidFill>
                <a:srgbClr val="000000"/>
              </a:solidFill>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0" name="PlaceHolder 1"/>
          <p:cNvSpPr>
            <a:spLocks noGrp="1" noRot="1" noChangeAspect="1"/>
          </p:cNvSpPr>
          <p:nvPr>
            <p:ph type="sldImg"/>
          </p:nvPr>
        </p:nvSpPr>
        <p:spPr>
          <a:xfrm>
            <a:off x="382588" y="685800"/>
            <a:ext cx="6089650" cy="3425825"/>
          </a:xfrm>
          <a:prstGeom prst="rect">
            <a:avLst/>
          </a:prstGeom>
          <a:ln w="0">
            <a:noFill/>
          </a:ln>
        </p:spPr>
      </p:sp>
      <p:sp>
        <p:nvSpPr>
          <p:cNvPr id="1701"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02" name="PlaceHolder 3"/>
          <p:cNvSpPr>
            <a:spLocks noGrp="1"/>
          </p:cNvSpPr>
          <p:nvPr>
            <p:ph type="sldNum" idx="176"/>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F84F0D7-CEC1-44D2-970C-B604B5AAD520}" type="slidenum">
              <a:rPr lang="en-US" sz="1400" b="0" strike="noStrike" spc="-1">
                <a:solidFill>
                  <a:srgbClr val="000000"/>
                </a:solidFill>
                <a:latin typeface="Wingdings"/>
              </a:rPr>
              <a:t>27</a:t>
            </a:fld>
            <a:endParaRPr lang="de-DE" sz="1400" b="0" strike="noStrike" spc="-1">
              <a:solidFill>
                <a:srgbClr val="000000"/>
              </a:solidFill>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3"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04"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5"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0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7" name="PlaceHolder 1"/>
          <p:cNvSpPr>
            <a:spLocks noGrp="1" noRot="1" noChangeAspect="1"/>
          </p:cNvSpPr>
          <p:nvPr>
            <p:ph type="sldImg"/>
          </p:nvPr>
        </p:nvSpPr>
        <p:spPr>
          <a:xfrm>
            <a:off x="382588" y="685800"/>
            <a:ext cx="6089650" cy="3425825"/>
          </a:xfrm>
          <a:prstGeom prst="rect">
            <a:avLst/>
          </a:prstGeom>
          <a:ln w="0">
            <a:noFill/>
          </a:ln>
        </p:spPr>
      </p:sp>
      <p:sp>
        <p:nvSpPr>
          <p:cNvPr id="1708"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09" name="PlaceHolder 3"/>
          <p:cNvSpPr>
            <a:spLocks noGrp="1"/>
          </p:cNvSpPr>
          <p:nvPr>
            <p:ph type="sldNum" idx="177"/>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8764E8FB-10B9-4735-AC27-9AB352E401F7}" type="slidenum">
              <a:rPr lang="en-US" sz="1400" b="0" strike="noStrike" spc="-1">
                <a:solidFill>
                  <a:srgbClr val="000000"/>
                </a:solidFill>
                <a:latin typeface="Wingdings"/>
              </a:rPr>
              <a:t>30</a:t>
            </a:fld>
            <a:endParaRPr lang="de-DE" sz="1400" b="0" strike="noStrike" spc="-1">
              <a:solidFill>
                <a:srgbClr val="000000"/>
              </a:solid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 name="PlaceHolder 1"/>
          <p:cNvSpPr>
            <a:spLocks noGrp="1" noRot="1" noChangeAspect="1"/>
          </p:cNvSpPr>
          <p:nvPr>
            <p:ph type="sldImg"/>
          </p:nvPr>
        </p:nvSpPr>
        <p:spPr>
          <a:xfrm>
            <a:off x="382588" y="685800"/>
            <a:ext cx="6089650" cy="3425825"/>
          </a:xfrm>
          <a:prstGeom prst="rect">
            <a:avLst/>
          </a:prstGeom>
          <a:ln w="0">
            <a:noFill/>
          </a:ln>
        </p:spPr>
      </p:sp>
      <p:sp>
        <p:nvSpPr>
          <p:cNvPr id="1711"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12" name="PlaceHolder 3"/>
          <p:cNvSpPr>
            <a:spLocks noGrp="1"/>
          </p:cNvSpPr>
          <p:nvPr>
            <p:ph type="sldNum" idx="178"/>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25DC2A1-3AC8-4B1D-AF3B-775F8A7C10BA}" type="slidenum">
              <a:rPr lang="en-US" sz="1400" b="0" strike="noStrike" spc="-1">
                <a:solidFill>
                  <a:srgbClr val="000000"/>
                </a:solidFill>
                <a:latin typeface="Wingdings"/>
              </a:rPr>
              <a:t>31</a:t>
            </a:fld>
            <a:endParaRPr lang="de-DE" sz="14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3" name="PlaceHolder 1"/>
          <p:cNvSpPr>
            <a:spLocks noGrp="1" noRot="1" noChangeAspect="1"/>
          </p:cNvSpPr>
          <p:nvPr>
            <p:ph type="sldImg"/>
          </p:nvPr>
        </p:nvSpPr>
        <p:spPr>
          <a:xfrm>
            <a:off x="382588" y="685800"/>
            <a:ext cx="6089650" cy="3425825"/>
          </a:xfrm>
          <a:prstGeom prst="rect">
            <a:avLst/>
          </a:prstGeom>
          <a:ln w="0">
            <a:noFill/>
          </a:ln>
        </p:spPr>
      </p:sp>
      <p:sp>
        <p:nvSpPr>
          <p:cNvPr id="1714"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15" name="PlaceHolder 3"/>
          <p:cNvSpPr>
            <a:spLocks noGrp="1"/>
          </p:cNvSpPr>
          <p:nvPr>
            <p:ph type="sldNum" idx="179"/>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98976A41-E623-4237-B573-4B5D914008F7}" type="slidenum">
              <a:rPr lang="en-US" sz="1400" b="0" strike="noStrike" spc="-1">
                <a:solidFill>
                  <a:srgbClr val="000000"/>
                </a:solidFill>
                <a:latin typeface="Wingdings"/>
              </a:rPr>
              <a:t>32</a:t>
            </a:fld>
            <a:endParaRPr lang="de-DE" sz="14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7" name="PlaceHolder 1"/>
          <p:cNvSpPr>
            <a:spLocks noGrp="1" noRot="1" noChangeAspect="1"/>
          </p:cNvSpPr>
          <p:nvPr>
            <p:ph type="sldImg"/>
          </p:nvPr>
        </p:nvSpPr>
        <p:spPr>
          <a:xfrm>
            <a:off x="382588" y="685800"/>
            <a:ext cx="6089650" cy="3425825"/>
          </a:xfrm>
          <a:prstGeom prst="rect">
            <a:avLst/>
          </a:prstGeom>
          <a:ln w="0">
            <a:noFill/>
          </a:ln>
        </p:spPr>
      </p:sp>
      <p:sp>
        <p:nvSpPr>
          <p:cNvPr id="1638"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US" sz="1200" b="0" strike="noStrike" spc="-1">
                <a:solidFill>
                  <a:schemeClr val="dk1"/>
                </a:solidFill>
                <a:latin typeface="Calibri"/>
                <a:ea typeface="Calibri"/>
              </a:rPr>
              <a:t>Full training titles:</a:t>
            </a:r>
            <a:endParaRPr lang="de-DE" sz="12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1200" b="0" strike="noStrike" spc="-1">
                <a:solidFill>
                  <a:schemeClr val="dk1"/>
                </a:solidFill>
                <a:latin typeface="Calibri"/>
                <a:ea typeface="Calibri"/>
              </a:rPr>
              <a:t>Expert &amp; Auditor training in IT service management according to FitSM (typically 2-3 days)</a:t>
            </a:r>
            <a:endParaRPr lang="de-DE" sz="12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1200" b="0" strike="noStrike" spc="-1">
                <a:solidFill>
                  <a:schemeClr val="dk1"/>
                </a:solidFill>
                <a:latin typeface="Calibri"/>
                <a:ea typeface="Calibri"/>
              </a:rPr>
              <a:t>Advanced training in service planning and delivery according to FitSM (typically 2 days)</a:t>
            </a:r>
            <a:endParaRPr lang="de-DE" sz="12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1200" b="0" strike="noStrike" spc="-1">
                <a:solidFill>
                  <a:schemeClr val="dk1"/>
                </a:solidFill>
                <a:latin typeface="Calibri"/>
                <a:ea typeface="Calibri"/>
              </a:rPr>
              <a:t>Advanced training in service operation and control according to FitSM (typically 2 days)</a:t>
            </a:r>
            <a:endParaRPr lang="de-DE" sz="1200" b="0" strike="noStrike" spc="-1">
              <a:solidFill>
                <a:srgbClr val="000000"/>
              </a:solidFill>
              <a:latin typeface="Arial"/>
            </a:endParaRPr>
          </a:p>
          <a:p>
            <a:pPr marL="171360" indent="-171360">
              <a:lnSpc>
                <a:spcPct val="100000"/>
              </a:lnSpc>
              <a:buClr>
                <a:srgbClr val="000000"/>
              </a:buClr>
              <a:buFont typeface="Arial"/>
              <a:buChar char="•"/>
              <a:tabLst>
                <a:tab pos="0" algn="l"/>
              </a:tabLst>
            </a:pPr>
            <a:r>
              <a:rPr lang="en-US" sz="1200" b="0" strike="noStrike" spc="-1">
                <a:solidFill>
                  <a:schemeClr val="dk1"/>
                </a:solidFill>
                <a:latin typeface="Calibri"/>
                <a:ea typeface="Calibri"/>
              </a:rPr>
              <a:t>Foundation training in IT service management according to FitSM (typically 1 day)</a:t>
            </a:r>
            <a:endParaRPr lang="de-DE" sz="1200" b="0" strike="noStrike" spc="-1">
              <a:solidFill>
                <a:srgbClr val="000000"/>
              </a:solidFill>
              <a:latin typeface="Arial"/>
            </a:endParaRPr>
          </a:p>
          <a:p>
            <a:pPr indent="0">
              <a:lnSpc>
                <a:spcPct val="100000"/>
              </a:lnSpc>
              <a:buNone/>
              <a:tabLst>
                <a:tab pos="0" algn="l"/>
              </a:tabLst>
            </a:pPr>
            <a:endParaRPr lang="de-DE" sz="1200" b="0" strike="noStrike" spc="-1">
              <a:solidFill>
                <a:srgbClr val="000000"/>
              </a:solidFill>
              <a:latin typeface="Arial"/>
            </a:endParaRPr>
          </a:p>
        </p:txBody>
      </p:sp>
      <p:sp>
        <p:nvSpPr>
          <p:cNvPr id="1639" name="PlaceHolder 3"/>
          <p:cNvSpPr>
            <a:spLocks noGrp="1"/>
          </p:cNvSpPr>
          <p:nvPr>
            <p:ph type="sldNum" idx="155"/>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97EF4819-49F1-41F9-80BE-90E34EE8EF22}" type="slidenum">
              <a:rPr lang="en-US" sz="1400" b="0" strike="noStrike" spc="-1">
                <a:solidFill>
                  <a:srgbClr val="000000"/>
                </a:solidFill>
                <a:latin typeface="Wingdings"/>
              </a:rPr>
              <a:t>4</a:t>
            </a:fld>
            <a:endParaRPr lang="de-DE" sz="14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6" name="PlaceHolder 1"/>
          <p:cNvSpPr>
            <a:spLocks noGrp="1" noRot="1" noChangeAspect="1"/>
          </p:cNvSpPr>
          <p:nvPr>
            <p:ph type="sldImg"/>
          </p:nvPr>
        </p:nvSpPr>
        <p:spPr>
          <a:xfrm>
            <a:off x="382588" y="685800"/>
            <a:ext cx="6089650" cy="3425825"/>
          </a:xfrm>
          <a:prstGeom prst="rect">
            <a:avLst/>
          </a:prstGeom>
          <a:ln w="0">
            <a:noFill/>
          </a:ln>
        </p:spPr>
      </p:sp>
      <p:sp>
        <p:nvSpPr>
          <p:cNvPr id="1717"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18" name="PlaceHolder 3"/>
          <p:cNvSpPr>
            <a:spLocks noGrp="1"/>
          </p:cNvSpPr>
          <p:nvPr>
            <p:ph type="sldNum" idx="180"/>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10F002B0-E369-445E-9178-A77D44F2A4FA}" type="slidenum">
              <a:rPr lang="en-US" sz="1400" b="0" strike="noStrike" spc="-1">
                <a:solidFill>
                  <a:srgbClr val="000000"/>
                </a:solidFill>
                <a:latin typeface="Wingdings"/>
              </a:rPr>
              <a:t>33</a:t>
            </a:fld>
            <a:endParaRPr lang="de-DE" sz="1400" b="0" strike="noStrike" spc="-1">
              <a:solidFill>
                <a:srgbClr val="000000"/>
              </a:solidFill>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9"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20"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1"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F.4.2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2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 name="PlaceHolder 1"/>
          <p:cNvSpPr>
            <a:spLocks noGrp="1" noRot="1" noChangeAspect="1"/>
          </p:cNvSpPr>
          <p:nvPr>
            <p:ph type="sldImg"/>
          </p:nvPr>
        </p:nvSpPr>
        <p:spPr>
          <a:xfrm>
            <a:off x="382588" y="685800"/>
            <a:ext cx="6089650" cy="3425825"/>
          </a:xfrm>
          <a:prstGeom prst="rect">
            <a:avLst/>
          </a:prstGeom>
          <a:ln w="0">
            <a:noFill/>
          </a:ln>
        </p:spPr>
      </p:sp>
      <p:sp>
        <p:nvSpPr>
          <p:cNvPr id="1724"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25" name="PlaceHolder 3"/>
          <p:cNvSpPr>
            <a:spLocks noGrp="1"/>
          </p:cNvSpPr>
          <p:nvPr>
            <p:ph type="sldNum" idx="181"/>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0A1A989B-1F54-4C59-B417-0CEBD4258AE8}" type="slidenum">
              <a:rPr lang="en-US" sz="1400" b="0" strike="noStrike" spc="-1">
                <a:solidFill>
                  <a:srgbClr val="000000"/>
                </a:solidFill>
                <a:latin typeface="Wingdings"/>
              </a:rPr>
              <a:t>36</a:t>
            </a:fld>
            <a:endParaRPr lang="de-DE" sz="1400" b="0" strike="noStrike" spc="-1">
              <a:solidFill>
                <a:srgbClr val="000000"/>
              </a:solidFill>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6" name="PlaceHolder 1"/>
          <p:cNvSpPr>
            <a:spLocks noGrp="1" noRot="1" noChangeAspect="1"/>
          </p:cNvSpPr>
          <p:nvPr>
            <p:ph type="sldImg"/>
          </p:nvPr>
        </p:nvSpPr>
        <p:spPr>
          <a:xfrm>
            <a:off x="382588" y="685800"/>
            <a:ext cx="6089650" cy="3425825"/>
          </a:xfrm>
          <a:prstGeom prst="rect">
            <a:avLst/>
          </a:prstGeom>
          <a:ln w="0">
            <a:noFill/>
          </a:ln>
        </p:spPr>
      </p:sp>
      <p:sp>
        <p:nvSpPr>
          <p:cNvPr id="1727"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 Syllabus: F.5.1</a:t>
            </a:r>
            <a:endParaRPr lang="de-DE" sz="1200" b="0" strike="noStrike" spc="-1">
              <a:solidFill>
                <a:srgbClr val="000000"/>
              </a:solidFill>
              <a:latin typeface="Arial"/>
            </a:endParaRPr>
          </a:p>
        </p:txBody>
      </p:sp>
      <p:sp>
        <p:nvSpPr>
          <p:cNvPr id="1728" name="PlaceHolder 3"/>
          <p:cNvSpPr>
            <a:spLocks noGrp="1"/>
          </p:cNvSpPr>
          <p:nvPr>
            <p:ph type="sldNum" idx="182"/>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939154B3-4515-48C1-B0EC-6AB38D717DAB}" type="slidenum">
              <a:rPr lang="en-US" sz="1400" b="0" strike="noStrike" spc="-1">
                <a:solidFill>
                  <a:srgbClr val="000000"/>
                </a:solidFill>
                <a:latin typeface="Wingdings"/>
              </a:rPr>
              <a:t>37</a:t>
            </a:fld>
            <a:endParaRPr lang="de-DE" sz="1400" b="0" strike="noStrike" spc="-1">
              <a:solidFill>
                <a:srgbClr val="000000"/>
              </a:solidFill>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9" name="PlaceHolder 1"/>
          <p:cNvSpPr>
            <a:spLocks noGrp="1" noRot="1" noChangeAspect="1"/>
          </p:cNvSpPr>
          <p:nvPr>
            <p:ph type="sldImg"/>
          </p:nvPr>
        </p:nvSpPr>
        <p:spPr>
          <a:xfrm>
            <a:off x="382588" y="685800"/>
            <a:ext cx="6089650" cy="3425825"/>
          </a:xfrm>
          <a:prstGeom prst="rect">
            <a:avLst/>
          </a:prstGeom>
          <a:ln w="0">
            <a:noFill/>
          </a:ln>
        </p:spPr>
      </p:sp>
      <p:sp>
        <p:nvSpPr>
          <p:cNvPr id="1730"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Syllabus: F.5.1</a:t>
            </a:r>
            <a:endParaRPr lang="de-DE" sz="1200" b="0" strike="noStrike" spc="-1">
              <a:solidFill>
                <a:srgbClr val="000000"/>
              </a:solidFill>
              <a:latin typeface="Arial"/>
            </a:endParaRPr>
          </a:p>
        </p:txBody>
      </p:sp>
      <p:sp>
        <p:nvSpPr>
          <p:cNvPr id="1731" name="PlaceHolder 3"/>
          <p:cNvSpPr>
            <a:spLocks noGrp="1"/>
          </p:cNvSpPr>
          <p:nvPr>
            <p:ph type="sldNum" idx="183"/>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ACAEA473-F497-46FF-9C61-85F9AF7EDA25}" type="slidenum">
              <a:rPr lang="en-US" sz="1400" b="0" strike="noStrike" spc="-1">
                <a:solidFill>
                  <a:srgbClr val="000000"/>
                </a:solidFill>
                <a:latin typeface="Wingdings"/>
              </a:rPr>
              <a:t>38</a:t>
            </a:fld>
            <a:endParaRPr lang="de-DE" sz="1400" b="0" strike="noStrike" spc="-1">
              <a:solidFill>
                <a:srgbClr val="000000"/>
              </a:solid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2" name="PlaceHolder 1"/>
          <p:cNvSpPr>
            <a:spLocks noGrp="1" noRot="1" noChangeAspect="1"/>
          </p:cNvSpPr>
          <p:nvPr>
            <p:ph type="sldImg"/>
          </p:nvPr>
        </p:nvSpPr>
        <p:spPr>
          <a:xfrm>
            <a:off x="382588" y="685800"/>
            <a:ext cx="6089650" cy="3425825"/>
          </a:xfrm>
          <a:prstGeom prst="rect">
            <a:avLst/>
          </a:prstGeom>
          <a:ln w="0">
            <a:noFill/>
          </a:ln>
        </p:spPr>
      </p:sp>
      <p:sp>
        <p:nvSpPr>
          <p:cNvPr id="1733"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1200" b="0" strike="noStrike" spc="-1">
                <a:solidFill>
                  <a:schemeClr val="dk1"/>
                </a:solidFill>
                <a:latin typeface="Calibri"/>
                <a:ea typeface="Calibri"/>
              </a:rPr>
              <a:t>ADV Syllabus: F.5.1</a:t>
            </a:r>
            <a:endParaRPr lang="de-DE" sz="1200" b="0" strike="noStrike" spc="-1">
              <a:solidFill>
                <a:srgbClr val="000000"/>
              </a:solidFill>
              <a:latin typeface="Arial"/>
            </a:endParaRPr>
          </a:p>
          <a:p>
            <a:pPr marL="457200" indent="-228600" defTabSz="914400">
              <a:lnSpc>
                <a:spcPct val="100000"/>
              </a:lnSpc>
              <a:buNone/>
              <a:tabLst>
                <a:tab pos="0" algn="l"/>
              </a:tabLst>
            </a:pPr>
            <a:endParaRPr lang="de-DE" sz="1200" b="0" strike="noStrike" spc="-1">
              <a:solidFill>
                <a:srgbClr val="000000"/>
              </a:solidFill>
              <a:latin typeface="Arial"/>
            </a:endParaRPr>
          </a:p>
        </p:txBody>
      </p:sp>
      <p:sp>
        <p:nvSpPr>
          <p:cNvPr id="1734" name="PlaceHolder 3"/>
          <p:cNvSpPr>
            <a:spLocks noGrp="1"/>
          </p:cNvSpPr>
          <p:nvPr>
            <p:ph type="sldNum" idx="184"/>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strike="noStrike" spc="-1">
                <a:solidFill>
                  <a:schemeClr val="dk1"/>
                </a:solidFill>
                <a:latin typeface="Calibri"/>
                <a:ea typeface="Calibri"/>
              </a:defRPr>
            </a:lvl1pPr>
          </a:lstStyle>
          <a:p>
            <a:pPr indent="0" algn="r">
              <a:lnSpc>
                <a:spcPct val="100000"/>
              </a:lnSpc>
              <a:buNone/>
              <a:tabLst>
                <a:tab pos="0" algn="l"/>
              </a:tabLst>
            </a:pPr>
            <a:fld id="{0446CE3E-4A0F-46D1-B7FA-371F036AE7BC}" type="slidenum">
              <a:rPr lang="en-US" sz="1200" b="0" strike="noStrike" spc="-1">
                <a:solidFill>
                  <a:schemeClr val="dk1"/>
                </a:solidFill>
                <a:latin typeface="Calibri"/>
                <a:ea typeface="Calibri"/>
              </a:rPr>
              <a:t>39</a:t>
            </a:fld>
            <a:endParaRPr lang="de-DE" sz="1200" b="0" strike="noStrike" spc="-1">
              <a:solidFill>
                <a:srgbClr val="000000"/>
              </a:solidFill>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5"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 Syllabus: F.5.1</a:t>
            </a:r>
            <a:endParaRPr lang="de-DE" sz="1200" b="0" strike="noStrike" spc="-1">
              <a:solidFill>
                <a:srgbClr val="000000"/>
              </a:solidFill>
              <a:latin typeface="Arial"/>
            </a:endParaRPr>
          </a:p>
        </p:txBody>
      </p:sp>
      <p:sp>
        <p:nvSpPr>
          <p:cNvPr id="173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7"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 Syllabus: F.5.1</a:t>
            </a:r>
            <a:endParaRPr lang="de-DE" sz="1200" b="0" strike="noStrike" spc="-1">
              <a:solidFill>
                <a:srgbClr val="000000"/>
              </a:solidFill>
              <a:latin typeface="Arial"/>
            </a:endParaRPr>
          </a:p>
        </p:txBody>
      </p:sp>
      <p:sp>
        <p:nvSpPr>
          <p:cNvPr id="1738"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9" name="PlaceHolder 1"/>
          <p:cNvSpPr>
            <a:spLocks noGrp="1" noRot="1" noChangeAspect="1"/>
          </p:cNvSpPr>
          <p:nvPr>
            <p:ph type="sldImg"/>
          </p:nvPr>
        </p:nvSpPr>
        <p:spPr>
          <a:xfrm>
            <a:off x="382588" y="685800"/>
            <a:ext cx="6089650" cy="3425825"/>
          </a:xfrm>
          <a:prstGeom prst="rect">
            <a:avLst/>
          </a:prstGeom>
          <a:ln w="0">
            <a:noFill/>
          </a:ln>
        </p:spPr>
      </p:sp>
      <p:sp>
        <p:nvSpPr>
          <p:cNvPr id="1740"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p:txBody>
      </p:sp>
      <p:sp>
        <p:nvSpPr>
          <p:cNvPr id="1741" name="PlaceHolder 3"/>
          <p:cNvSpPr>
            <a:spLocks noGrp="1"/>
          </p:cNvSpPr>
          <p:nvPr>
            <p:ph type="sldNum" idx="185"/>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58F6362F-6A05-4B93-A06D-F380EBAFCDA5}" type="slidenum">
              <a:rPr lang="en-US" sz="1400" b="0" strike="noStrike" spc="-1">
                <a:solidFill>
                  <a:srgbClr val="000000"/>
                </a:solidFill>
                <a:latin typeface="Wingdings"/>
              </a:rPr>
              <a:t>42</a:t>
            </a:fld>
            <a:endParaRPr lang="de-DE" sz="1400" b="0" strike="noStrike" spc="-1">
              <a:solidFill>
                <a:srgbClr val="000000"/>
              </a:solid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0" name="PlaceHolder 1"/>
          <p:cNvSpPr>
            <a:spLocks noGrp="1" noRot="1" noChangeAspect="1"/>
          </p:cNvSpPr>
          <p:nvPr>
            <p:ph type="sldImg"/>
          </p:nvPr>
        </p:nvSpPr>
        <p:spPr>
          <a:xfrm>
            <a:off x="382588" y="685800"/>
            <a:ext cx="6089650" cy="3425825"/>
          </a:xfrm>
          <a:prstGeom prst="rect">
            <a:avLst/>
          </a:prstGeom>
          <a:ln w="0">
            <a:noFill/>
          </a:ln>
        </p:spPr>
      </p:sp>
      <p:sp>
        <p:nvSpPr>
          <p:cNvPr id="1641"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42" name="PlaceHolder 3"/>
          <p:cNvSpPr>
            <a:spLocks noGrp="1"/>
          </p:cNvSpPr>
          <p:nvPr>
            <p:ph type="sldNum" idx="156"/>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FC1432F-B577-4ABE-877F-2B406024915F}" type="slidenum">
              <a:rPr lang="en-US" sz="1400" b="0" strike="noStrike" spc="-1">
                <a:solidFill>
                  <a:srgbClr val="000000"/>
                </a:solidFill>
                <a:latin typeface="Wingdings"/>
              </a:rPr>
              <a:t>5</a:t>
            </a:fld>
            <a:endParaRPr lang="de-DE" sz="1400" b="0" strike="noStrike" spc="-1">
              <a:solidFill>
                <a:srgbClr val="000000"/>
              </a:solidFill>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 name="PlaceHolder 1"/>
          <p:cNvSpPr>
            <a:spLocks noGrp="1" noRot="1" noChangeAspect="1"/>
          </p:cNvSpPr>
          <p:nvPr>
            <p:ph type="sldImg"/>
          </p:nvPr>
        </p:nvSpPr>
        <p:spPr>
          <a:xfrm>
            <a:off x="382588" y="685800"/>
            <a:ext cx="6089650" cy="3425825"/>
          </a:xfrm>
          <a:prstGeom prst="rect">
            <a:avLst/>
          </a:prstGeom>
          <a:ln w="0">
            <a:noFill/>
          </a:ln>
        </p:spPr>
      </p:sp>
      <p:sp>
        <p:nvSpPr>
          <p:cNvPr id="1743"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44" name="PlaceHolder 3"/>
          <p:cNvSpPr>
            <a:spLocks noGrp="1"/>
          </p:cNvSpPr>
          <p:nvPr>
            <p:ph type="sldNum" idx="186"/>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0C6FF950-7DB2-4EDD-9D53-D797D9EAC510}" type="slidenum">
              <a:rPr lang="en-US" sz="1400" b="0" strike="noStrike" spc="-1">
                <a:solidFill>
                  <a:srgbClr val="000000"/>
                </a:solidFill>
                <a:latin typeface="Wingdings"/>
              </a:rPr>
              <a:t>43</a:t>
            </a:fld>
            <a:endParaRPr lang="de-DE" sz="1400" b="0" strike="noStrike" spc="-1">
              <a:solidFill>
                <a:srgbClr val="000000"/>
              </a:solidFill>
              <a:latin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5" name="PlaceHolder 1"/>
          <p:cNvSpPr>
            <a:spLocks noGrp="1" noRot="1" noChangeAspect="1"/>
          </p:cNvSpPr>
          <p:nvPr>
            <p:ph type="sldImg"/>
          </p:nvPr>
        </p:nvSpPr>
        <p:spPr>
          <a:xfrm>
            <a:off x="382588" y="685800"/>
            <a:ext cx="6089650" cy="3425825"/>
          </a:xfrm>
          <a:prstGeom prst="rect">
            <a:avLst/>
          </a:prstGeom>
          <a:ln w="0">
            <a:noFill/>
          </a:ln>
        </p:spPr>
      </p:sp>
      <p:sp>
        <p:nvSpPr>
          <p:cNvPr id="1746"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47" name="PlaceHolder 3"/>
          <p:cNvSpPr>
            <a:spLocks noGrp="1"/>
          </p:cNvSpPr>
          <p:nvPr>
            <p:ph type="sldNum" idx="187"/>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430642BD-06BF-44E9-905D-99E3204C9031}" type="slidenum">
              <a:rPr lang="en-US" sz="1400" b="0" strike="noStrike" spc="-1">
                <a:solidFill>
                  <a:srgbClr val="000000"/>
                </a:solidFill>
                <a:latin typeface="Wingdings"/>
              </a:rPr>
              <a:t>44</a:t>
            </a:fld>
            <a:endParaRPr lang="de-DE" sz="1400" b="0" strike="noStrike" spc="-1">
              <a:solidFill>
                <a:srgbClr val="000000"/>
              </a:solidFill>
              <a:latin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8"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49"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0"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51"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2" name="PlaceHolder 1"/>
          <p:cNvSpPr>
            <a:spLocks noGrp="1" noRot="1" noChangeAspect="1"/>
          </p:cNvSpPr>
          <p:nvPr>
            <p:ph type="sldImg"/>
          </p:nvPr>
        </p:nvSpPr>
        <p:spPr>
          <a:xfrm>
            <a:off x="382588" y="685800"/>
            <a:ext cx="6089650" cy="3425825"/>
          </a:xfrm>
          <a:prstGeom prst="rect">
            <a:avLst/>
          </a:prstGeom>
          <a:ln w="0">
            <a:noFill/>
          </a:ln>
        </p:spPr>
      </p:sp>
      <p:sp>
        <p:nvSpPr>
          <p:cNvPr id="1753"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54" name="PlaceHolder 3"/>
          <p:cNvSpPr>
            <a:spLocks noGrp="1"/>
          </p:cNvSpPr>
          <p:nvPr>
            <p:ph type="sldNum" idx="188"/>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C6861FF9-BA88-4FC6-8700-D00C8A5A4619}" type="slidenum">
              <a:rPr lang="en-US" sz="1400" b="0" strike="noStrike" spc="-1">
                <a:solidFill>
                  <a:srgbClr val="000000"/>
                </a:solidFill>
                <a:latin typeface="Wingdings"/>
              </a:rPr>
              <a:t>47</a:t>
            </a:fld>
            <a:endParaRPr lang="de-DE" sz="1400" b="0" strike="noStrike" spc="-1">
              <a:solidFill>
                <a:srgbClr val="000000"/>
              </a:solidFill>
              <a:latin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5" name="PlaceHolder 1"/>
          <p:cNvSpPr>
            <a:spLocks noGrp="1" noRot="1" noChangeAspect="1"/>
          </p:cNvSpPr>
          <p:nvPr>
            <p:ph type="sldImg"/>
          </p:nvPr>
        </p:nvSpPr>
        <p:spPr>
          <a:xfrm>
            <a:off x="382588" y="685800"/>
            <a:ext cx="6089650" cy="3425825"/>
          </a:xfrm>
          <a:prstGeom prst="rect">
            <a:avLst/>
          </a:prstGeom>
          <a:ln w="0">
            <a:noFill/>
          </a:ln>
        </p:spPr>
      </p:sp>
      <p:sp>
        <p:nvSpPr>
          <p:cNvPr id="1756"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57" name="PlaceHolder 3"/>
          <p:cNvSpPr>
            <a:spLocks noGrp="1"/>
          </p:cNvSpPr>
          <p:nvPr>
            <p:ph type="sldNum" idx="189"/>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D15318BD-F8F8-4A13-892B-8A87541FF838}" type="slidenum">
              <a:rPr lang="en-US" sz="1400" b="0" strike="noStrike" spc="-1">
                <a:solidFill>
                  <a:srgbClr val="000000"/>
                </a:solidFill>
                <a:latin typeface="Wingdings"/>
              </a:rPr>
              <a:t>48</a:t>
            </a:fld>
            <a:endParaRPr lang="de-DE" sz="1400" b="0" strike="noStrike" spc="-1">
              <a:solidFill>
                <a:srgbClr val="000000"/>
              </a:solidFill>
              <a:latin typeface="Times New Roman"/>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8" name="PlaceHolder 1"/>
          <p:cNvSpPr>
            <a:spLocks noGrp="1" noRot="1" noChangeAspect="1"/>
          </p:cNvSpPr>
          <p:nvPr>
            <p:ph type="sldImg"/>
          </p:nvPr>
        </p:nvSpPr>
        <p:spPr>
          <a:xfrm>
            <a:off x="382588" y="685800"/>
            <a:ext cx="6089650" cy="3425825"/>
          </a:xfrm>
          <a:prstGeom prst="rect">
            <a:avLst/>
          </a:prstGeom>
          <a:ln w="0">
            <a:noFill/>
          </a:ln>
        </p:spPr>
      </p:sp>
      <p:sp>
        <p:nvSpPr>
          <p:cNvPr id="1759"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60" name="PlaceHolder 3"/>
          <p:cNvSpPr>
            <a:spLocks noGrp="1"/>
          </p:cNvSpPr>
          <p:nvPr>
            <p:ph type="sldNum" idx="190"/>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1FD2631-6631-4F9E-BBC5-030727B4E431}" type="slidenum">
              <a:rPr lang="en-US" sz="1400" b="0" strike="noStrike" spc="-1">
                <a:solidFill>
                  <a:srgbClr val="000000"/>
                </a:solidFill>
                <a:latin typeface="Wingdings"/>
              </a:rPr>
              <a:t>49</a:t>
            </a:fld>
            <a:endParaRPr lang="de-DE" sz="1400" b="0" strike="noStrike" spc="-1">
              <a:solidFill>
                <a:srgbClr val="000000"/>
              </a:solidFill>
              <a:latin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6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3"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64"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5" name="PlaceHolder 1"/>
          <p:cNvSpPr>
            <a:spLocks noGrp="1" noRot="1" noChangeAspect="1"/>
          </p:cNvSpPr>
          <p:nvPr>
            <p:ph type="sldImg"/>
          </p:nvPr>
        </p:nvSpPr>
        <p:spPr>
          <a:xfrm>
            <a:off x="382588" y="685800"/>
            <a:ext cx="6089650" cy="3425825"/>
          </a:xfrm>
          <a:prstGeom prst="rect">
            <a:avLst/>
          </a:prstGeom>
          <a:ln w="0">
            <a:noFill/>
          </a:ln>
        </p:spPr>
      </p:sp>
      <p:sp>
        <p:nvSpPr>
          <p:cNvPr id="1766"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67" name="PlaceHolder 3"/>
          <p:cNvSpPr>
            <a:spLocks noGrp="1"/>
          </p:cNvSpPr>
          <p:nvPr>
            <p:ph type="sldNum" idx="191"/>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B6D5C061-D292-4CC5-BBAD-EDBE9C191780}" type="slidenum">
              <a:rPr lang="en-US" sz="1400" b="0" strike="noStrike" spc="-1">
                <a:solidFill>
                  <a:srgbClr val="000000"/>
                </a:solidFill>
                <a:latin typeface="Wingdings"/>
              </a:rPr>
              <a:t>52</a:t>
            </a:fld>
            <a:endParaRPr lang="de-DE" sz="14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3" name="PlaceHolder 1"/>
          <p:cNvSpPr>
            <a:spLocks noGrp="1" noRot="1" noChangeAspect="1"/>
          </p:cNvSpPr>
          <p:nvPr>
            <p:ph type="sldImg"/>
          </p:nvPr>
        </p:nvSpPr>
        <p:spPr>
          <a:xfrm>
            <a:off x="382588" y="685800"/>
            <a:ext cx="6089650" cy="3425825"/>
          </a:xfrm>
          <a:prstGeom prst="rect">
            <a:avLst/>
          </a:prstGeom>
          <a:ln w="0">
            <a:noFill/>
          </a:ln>
        </p:spPr>
      </p:sp>
      <p:sp>
        <p:nvSpPr>
          <p:cNvPr id="1644"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45" name="PlaceHolder 3"/>
          <p:cNvSpPr>
            <a:spLocks noGrp="1"/>
          </p:cNvSpPr>
          <p:nvPr>
            <p:ph type="sldNum" idx="157"/>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F327C548-05BA-46D6-9C3C-F4DE35CD9FA0}" type="slidenum">
              <a:rPr lang="en-US" sz="1400" b="0" strike="noStrike" spc="-1">
                <a:solidFill>
                  <a:srgbClr val="000000"/>
                </a:solidFill>
                <a:latin typeface="Wingdings"/>
              </a:rPr>
              <a:t>7</a:t>
            </a:fld>
            <a:endParaRPr lang="de-DE" sz="1400" b="0" strike="noStrike" spc="-1">
              <a:solidFill>
                <a:srgbClr val="000000"/>
              </a:solidFill>
              <a:latin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8" name="PlaceHolder 1"/>
          <p:cNvSpPr>
            <a:spLocks noGrp="1" noRot="1" noChangeAspect="1"/>
          </p:cNvSpPr>
          <p:nvPr>
            <p:ph type="sldImg"/>
          </p:nvPr>
        </p:nvSpPr>
        <p:spPr>
          <a:xfrm>
            <a:off x="382588" y="685800"/>
            <a:ext cx="6089650" cy="3425825"/>
          </a:xfrm>
          <a:prstGeom prst="rect">
            <a:avLst/>
          </a:prstGeom>
          <a:ln w="0">
            <a:noFill/>
          </a:ln>
        </p:spPr>
      </p:sp>
      <p:sp>
        <p:nvSpPr>
          <p:cNvPr id="1769"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70" name="PlaceHolder 3"/>
          <p:cNvSpPr>
            <a:spLocks noGrp="1"/>
          </p:cNvSpPr>
          <p:nvPr>
            <p:ph type="sldNum" idx="192"/>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E5C2C7E8-0B44-4BAC-8998-37F3312AE8E1}" type="slidenum">
              <a:rPr lang="en-US" sz="1400" b="0" strike="noStrike" spc="-1">
                <a:solidFill>
                  <a:srgbClr val="000000"/>
                </a:solidFill>
                <a:latin typeface="Wingdings"/>
              </a:rPr>
              <a:t>53</a:t>
            </a:fld>
            <a:endParaRPr lang="de-DE" sz="1400" b="0" strike="noStrike" spc="-1">
              <a:solidFill>
                <a:srgbClr val="000000"/>
              </a:solidFill>
              <a:latin typeface="Times New Roman"/>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 name="PlaceHolder 1"/>
          <p:cNvSpPr>
            <a:spLocks noGrp="1" noRot="1" noChangeAspect="1"/>
          </p:cNvSpPr>
          <p:nvPr>
            <p:ph type="sldImg"/>
          </p:nvPr>
        </p:nvSpPr>
        <p:spPr>
          <a:xfrm>
            <a:off x="382588" y="685800"/>
            <a:ext cx="6089650" cy="3425825"/>
          </a:xfrm>
          <a:prstGeom prst="rect">
            <a:avLst/>
          </a:prstGeom>
          <a:ln w="0">
            <a:noFill/>
          </a:ln>
        </p:spPr>
      </p:sp>
      <p:sp>
        <p:nvSpPr>
          <p:cNvPr id="1772"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73" name="PlaceHolder 3"/>
          <p:cNvSpPr>
            <a:spLocks noGrp="1"/>
          </p:cNvSpPr>
          <p:nvPr>
            <p:ph type="sldNum" idx="193"/>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801430D5-E810-4BCB-85E2-1C0B418EA172}" type="slidenum">
              <a:rPr lang="en-US" sz="1400" b="0" strike="noStrike" spc="-1">
                <a:solidFill>
                  <a:srgbClr val="000000"/>
                </a:solidFill>
                <a:latin typeface="Wingdings"/>
              </a:rPr>
              <a:t>54</a:t>
            </a:fld>
            <a:endParaRPr lang="de-DE" sz="1400" b="0" strike="noStrike" spc="-1">
              <a:solidFill>
                <a:srgbClr val="000000"/>
              </a:solidFill>
              <a:latin typeface="Times New Roman"/>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4"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75"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6" name="PlaceHolder 1"/>
          <p:cNvSpPr>
            <a:spLocks noGrp="1" noRot="1" noChangeAspect="1"/>
          </p:cNvSpPr>
          <p:nvPr>
            <p:ph type="sldImg"/>
          </p:nvPr>
        </p:nvSpPr>
        <p:spPr>
          <a:xfrm>
            <a:off x="382588" y="685800"/>
            <a:ext cx="6089650" cy="3425825"/>
          </a:xfrm>
          <a:prstGeom prst="rect">
            <a:avLst/>
          </a:prstGeom>
          <a:ln w="0">
            <a:noFill/>
          </a:ln>
        </p:spPr>
      </p:sp>
      <p:sp>
        <p:nvSpPr>
          <p:cNvPr id="1777"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1200" b="0" strike="noStrike" spc="-1">
                <a:solidFill>
                  <a:schemeClr val="dk1"/>
                </a:solidFill>
                <a:latin typeface="Calibri"/>
                <a:ea typeface="Calibri"/>
              </a:rPr>
              <a:t>ADV Syllabus: F.5.3</a:t>
            </a:r>
            <a:endParaRPr lang="de-DE" sz="1200" b="0" strike="noStrike" spc="-1">
              <a:solidFill>
                <a:srgbClr val="000000"/>
              </a:solidFill>
              <a:latin typeface="Arial"/>
            </a:endParaRPr>
          </a:p>
          <a:p>
            <a:pPr marL="457200" indent="-228600" defTabSz="914400">
              <a:lnSpc>
                <a:spcPct val="100000"/>
              </a:lnSpc>
              <a:buNone/>
              <a:tabLst>
                <a:tab pos="0" algn="l"/>
              </a:tabLst>
            </a:pPr>
            <a:endParaRPr lang="de-DE" sz="1200" b="0" strike="noStrike" spc="-1">
              <a:solidFill>
                <a:srgbClr val="000000"/>
              </a:solidFill>
              <a:latin typeface="Arial"/>
            </a:endParaRPr>
          </a:p>
        </p:txBody>
      </p:sp>
      <p:sp>
        <p:nvSpPr>
          <p:cNvPr id="1778" name="PlaceHolder 3"/>
          <p:cNvSpPr>
            <a:spLocks noGrp="1"/>
          </p:cNvSpPr>
          <p:nvPr>
            <p:ph type="sldNum" idx="194"/>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strike="noStrike" spc="-1">
                <a:solidFill>
                  <a:schemeClr val="dk1"/>
                </a:solidFill>
                <a:latin typeface="Calibri"/>
                <a:ea typeface="Calibri"/>
              </a:defRPr>
            </a:lvl1pPr>
          </a:lstStyle>
          <a:p>
            <a:pPr indent="0" algn="r">
              <a:lnSpc>
                <a:spcPct val="100000"/>
              </a:lnSpc>
              <a:buNone/>
              <a:tabLst>
                <a:tab pos="0" algn="l"/>
              </a:tabLst>
            </a:pPr>
            <a:fld id="{7E17072C-FAB2-48C7-9609-34734FAA6BCE}" type="slidenum">
              <a:rPr lang="en-US" sz="1200" b="0" strike="noStrike" spc="-1">
                <a:solidFill>
                  <a:schemeClr val="dk1"/>
                </a:solidFill>
                <a:latin typeface="Calibri"/>
                <a:ea typeface="Calibri"/>
              </a:rPr>
              <a:t>56</a:t>
            </a:fld>
            <a:endParaRPr lang="de-DE" sz="1200" b="0" strike="noStrike" spc="-1">
              <a:solidFill>
                <a:srgbClr val="000000"/>
              </a:solidFill>
              <a:latin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9" name="PlaceHolder 1"/>
          <p:cNvSpPr>
            <a:spLocks noGrp="1" noRot="1" noChangeAspect="1"/>
          </p:cNvSpPr>
          <p:nvPr>
            <p:ph type="sldImg"/>
          </p:nvPr>
        </p:nvSpPr>
        <p:spPr>
          <a:xfrm>
            <a:off x="382588" y="685800"/>
            <a:ext cx="6089650" cy="3425825"/>
          </a:xfrm>
          <a:prstGeom prst="rect">
            <a:avLst/>
          </a:prstGeom>
          <a:ln w="0">
            <a:noFill/>
          </a:ln>
        </p:spPr>
      </p:sp>
      <p:sp>
        <p:nvSpPr>
          <p:cNvPr id="1780"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457200" indent="-228600" defTabSz="914400">
              <a:lnSpc>
                <a:spcPct val="100000"/>
              </a:lnSpc>
              <a:buNone/>
              <a:tabLst>
                <a:tab pos="0" algn="l"/>
              </a:tabLst>
            </a:pPr>
            <a:r>
              <a:rPr lang="en-GB" sz="1200" b="0" strike="noStrike" spc="-1">
                <a:solidFill>
                  <a:schemeClr val="dk1"/>
                </a:solidFill>
                <a:latin typeface="Calibri"/>
                <a:ea typeface="Calibri"/>
              </a:rPr>
              <a:t>ADV Syllabus: F.5.3</a:t>
            </a:r>
            <a:endParaRPr lang="de-DE" sz="1200" b="0" strike="noStrike" spc="-1">
              <a:solidFill>
                <a:srgbClr val="000000"/>
              </a:solidFill>
              <a:latin typeface="Arial"/>
            </a:endParaRPr>
          </a:p>
        </p:txBody>
      </p:sp>
      <p:sp>
        <p:nvSpPr>
          <p:cNvPr id="1781" name="PlaceHolder 3"/>
          <p:cNvSpPr>
            <a:spLocks noGrp="1"/>
          </p:cNvSpPr>
          <p:nvPr>
            <p:ph type="sldNum" idx="195"/>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200" b="0" strike="noStrike" spc="-1">
                <a:solidFill>
                  <a:schemeClr val="dk1"/>
                </a:solidFill>
                <a:latin typeface="Calibri"/>
                <a:ea typeface="Calibri"/>
              </a:defRPr>
            </a:lvl1pPr>
          </a:lstStyle>
          <a:p>
            <a:pPr indent="0" algn="r">
              <a:lnSpc>
                <a:spcPct val="100000"/>
              </a:lnSpc>
              <a:buNone/>
              <a:tabLst>
                <a:tab pos="0" algn="l"/>
              </a:tabLst>
            </a:pPr>
            <a:fld id="{B589FF2B-CDAA-41AB-A996-BE0FC9A4D7AA}" type="slidenum">
              <a:rPr lang="en-US" sz="1200" b="0" strike="noStrike" spc="-1">
                <a:solidFill>
                  <a:schemeClr val="dk1"/>
                </a:solidFill>
                <a:latin typeface="Calibri"/>
                <a:ea typeface="Calibri"/>
              </a:rPr>
              <a:t>57</a:t>
            </a:fld>
            <a:endParaRPr lang="de-DE" sz="1200" b="0" strike="noStrike" spc="-1">
              <a:solidFill>
                <a:srgbClr val="000000"/>
              </a:solidFill>
              <a:latin typeface="Times New Roman"/>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2"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83"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4" name="PlaceHolder 1"/>
          <p:cNvSpPr>
            <a:spLocks noGrp="1" noRot="1" noChangeAspect="1"/>
          </p:cNvSpPr>
          <p:nvPr>
            <p:ph type="sldImg"/>
          </p:nvPr>
        </p:nvSpPr>
        <p:spPr>
          <a:xfrm>
            <a:off x="382588" y="685800"/>
            <a:ext cx="6089650" cy="3425825"/>
          </a:xfrm>
          <a:prstGeom prst="rect">
            <a:avLst/>
          </a:prstGeom>
          <a:ln w="0">
            <a:noFill/>
          </a:ln>
        </p:spPr>
      </p:sp>
      <p:sp>
        <p:nvSpPr>
          <p:cNvPr id="1785"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86" name="PlaceHolder 3"/>
          <p:cNvSpPr>
            <a:spLocks noGrp="1"/>
          </p:cNvSpPr>
          <p:nvPr>
            <p:ph type="sldNum" idx="196"/>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DFBA8E2-8905-4FF3-91C2-22BBF3309582}" type="slidenum">
              <a:rPr lang="en-US" sz="1400" b="0" strike="noStrike" spc="-1">
                <a:solidFill>
                  <a:srgbClr val="000000"/>
                </a:solidFill>
                <a:latin typeface="Wingdings"/>
              </a:rPr>
              <a:t>59</a:t>
            </a:fld>
            <a:endParaRPr lang="de-DE" sz="1400" b="0" strike="noStrike" spc="-1">
              <a:solidFill>
                <a:srgbClr val="000000"/>
              </a:solidFill>
              <a:latin typeface="Times New Roman"/>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7" name="PlaceHolder 1"/>
          <p:cNvSpPr>
            <a:spLocks noGrp="1" noRot="1" noChangeAspect="1"/>
          </p:cNvSpPr>
          <p:nvPr>
            <p:ph type="sldImg"/>
          </p:nvPr>
        </p:nvSpPr>
        <p:spPr>
          <a:xfrm>
            <a:off x="382588" y="685800"/>
            <a:ext cx="6089650" cy="3425825"/>
          </a:xfrm>
          <a:prstGeom prst="rect">
            <a:avLst/>
          </a:prstGeom>
          <a:ln w="0">
            <a:noFill/>
          </a:ln>
        </p:spPr>
      </p:sp>
      <p:sp>
        <p:nvSpPr>
          <p:cNvPr id="1788"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89" name="PlaceHolder 3"/>
          <p:cNvSpPr>
            <a:spLocks noGrp="1"/>
          </p:cNvSpPr>
          <p:nvPr>
            <p:ph type="sldNum" idx="197"/>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02C1D3F-EC4D-4DE3-92C8-0E2FB7DFE215}" type="slidenum">
              <a:rPr lang="en-US" sz="1400" b="0" strike="noStrike" spc="-1">
                <a:solidFill>
                  <a:srgbClr val="000000"/>
                </a:solidFill>
                <a:latin typeface="Wingdings"/>
              </a:rPr>
              <a:t>60</a:t>
            </a:fld>
            <a:endParaRPr lang="de-DE" sz="1400" b="0" strike="noStrike" spc="-1">
              <a:solidFill>
                <a:srgbClr val="000000"/>
              </a:solidFill>
              <a:latin typeface="Times New Roman"/>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0" name="PlaceHolder 1"/>
          <p:cNvSpPr>
            <a:spLocks noGrp="1" noRot="1" noChangeAspect="1"/>
          </p:cNvSpPr>
          <p:nvPr>
            <p:ph type="sldImg"/>
          </p:nvPr>
        </p:nvSpPr>
        <p:spPr>
          <a:xfrm>
            <a:off x="382588" y="685800"/>
            <a:ext cx="6089650" cy="3425825"/>
          </a:xfrm>
          <a:prstGeom prst="rect">
            <a:avLst/>
          </a:prstGeom>
          <a:ln w="0">
            <a:noFill/>
          </a:ln>
        </p:spPr>
      </p:sp>
      <p:sp>
        <p:nvSpPr>
          <p:cNvPr id="1791"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92" name="PlaceHolder 3"/>
          <p:cNvSpPr>
            <a:spLocks noGrp="1"/>
          </p:cNvSpPr>
          <p:nvPr>
            <p:ph type="sldNum" idx="198"/>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39DE5047-581A-43BE-9E9D-38BD35309483}" type="slidenum">
              <a:rPr lang="en-US" sz="1400" b="0" strike="noStrike" spc="-1">
                <a:solidFill>
                  <a:srgbClr val="000000"/>
                </a:solidFill>
                <a:latin typeface="Wingdings"/>
              </a:rPr>
              <a:t>61</a:t>
            </a:fld>
            <a:endParaRPr lang="de-DE" sz="1400" b="0" strike="noStrike" spc="-1">
              <a:solidFill>
                <a:srgbClr val="000000"/>
              </a:solidFill>
              <a:latin typeface="Times New Roman"/>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3"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94"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6" name="PlaceHolder 1"/>
          <p:cNvSpPr>
            <a:spLocks noGrp="1" noRot="1" noChangeAspect="1"/>
          </p:cNvSpPr>
          <p:nvPr>
            <p:ph type="sldImg"/>
          </p:nvPr>
        </p:nvSpPr>
        <p:spPr>
          <a:xfrm>
            <a:off x="382588" y="685800"/>
            <a:ext cx="6089650" cy="3425825"/>
          </a:xfrm>
          <a:prstGeom prst="rect">
            <a:avLst/>
          </a:prstGeom>
          <a:ln w="0">
            <a:noFill/>
          </a:ln>
        </p:spPr>
      </p:sp>
      <p:sp>
        <p:nvSpPr>
          <p:cNvPr id="1647"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648" name="PlaceHolder 3"/>
          <p:cNvSpPr>
            <a:spLocks noGrp="1"/>
          </p:cNvSpPr>
          <p:nvPr>
            <p:ph type="sldNum" idx="158"/>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0FE33B4A-3572-40FA-9113-9FD5916D57CE}" type="slidenum">
              <a:rPr lang="en-US" sz="1400" b="0" strike="noStrike" spc="-1">
                <a:solidFill>
                  <a:srgbClr val="000000"/>
                </a:solidFill>
                <a:latin typeface="Times New Roman"/>
              </a:rPr>
              <a:t>8</a:t>
            </a:fld>
            <a:endParaRPr lang="de-DE" sz="1400" b="0" strike="noStrike" spc="-1">
              <a:solidFill>
                <a:srgbClr val="000000"/>
              </a:solidFill>
              <a:latin typeface="Times New Roman"/>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5"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F.5.4</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79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7" name="PlaceHolder 1"/>
          <p:cNvSpPr>
            <a:spLocks noGrp="1" noRot="1" noChangeAspect="1"/>
          </p:cNvSpPr>
          <p:nvPr>
            <p:ph type="sldImg"/>
          </p:nvPr>
        </p:nvSpPr>
        <p:spPr>
          <a:xfrm>
            <a:off x="382588" y="685800"/>
            <a:ext cx="6089650" cy="3425825"/>
          </a:xfrm>
          <a:prstGeom prst="rect">
            <a:avLst/>
          </a:prstGeom>
          <a:ln w="0">
            <a:noFill/>
          </a:ln>
        </p:spPr>
      </p:sp>
      <p:sp>
        <p:nvSpPr>
          <p:cNvPr id="1798"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799" name="PlaceHolder 3"/>
          <p:cNvSpPr>
            <a:spLocks noGrp="1"/>
          </p:cNvSpPr>
          <p:nvPr>
            <p:ph type="sldNum" idx="199"/>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0B93DD4C-AAC5-41CF-942C-78ECD34440FB}" type="slidenum">
              <a:rPr lang="en-US" sz="1400" b="0" strike="noStrike" spc="-1">
                <a:solidFill>
                  <a:srgbClr val="000000"/>
                </a:solidFill>
                <a:latin typeface="Wingdings"/>
              </a:rPr>
              <a:t>64</a:t>
            </a:fld>
            <a:endParaRPr lang="de-DE" sz="1400" b="0" strike="noStrike" spc="-1">
              <a:solidFill>
                <a:srgbClr val="000000"/>
              </a:solidFill>
              <a:latin typeface="Times New Roman"/>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0"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F.3.1</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01"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 name="PlaceHolder 1"/>
          <p:cNvSpPr>
            <a:spLocks noGrp="1" noRot="1" noChangeAspect="1"/>
          </p:cNvSpPr>
          <p:nvPr>
            <p:ph type="sldImg"/>
          </p:nvPr>
        </p:nvSpPr>
        <p:spPr>
          <a:xfrm>
            <a:off x="382588" y="685800"/>
            <a:ext cx="6089650" cy="3425825"/>
          </a:xfrm>
          <a:prstGeom prst="rect">
            <a:avLst/>
          </a:prstGeom>
          <a:ln w="0">
            <a:noFill/>
          </a:ln>
        </p:spPr>
      </p:sp>
      <p:sp>
        <p:nvSpPr>
          <p:cNvPr id="1803"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F.3.2 /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04" name="PlaceHolder 3"/>
          <p:cNvSpPr>
            <a:spLocks noGrp="1"/>
          </p:cNvSpPr>
          <p:nvPr>
            <p:ph type="sldNum" idx="200"/>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5CBF8C1E-0038-4F2C-99FA-D60A93F510F8}" type="slidenum">
              <a:rPr lang="en-US" sz="1400" b="0" strike="noStrike" spc="-1">
                <a:solidFill>
                  <a:srgbClr val="000000"/>
                </a:solidFill>
                <a:latin typeface="Wingdings"/>
              </a:rPr>
              <a:t>67</a:t>
            </a:fld>
            <a:endParaRPr lang="de-DE" sz="1400" b="0" strike="noStrike" spc="-1">
              <a:solidFill>
                <a:srgbClr val="000000"/>
              </a:solidFill>
              <a:latin typeface="Times New Roman"/>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5"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F.3.2</a:t>
            </a:r>
            <a:endParaRPr lang="de-DE" sz="1200" b="0" strike="noStrike" spc="-1">
              <a:solidFill>
                <a:srgbClr val="000000"/>
              </a:solidFill>
              <a:latin typeface="Arial"/>
            </a:endParaRPr>
          </a:p>
        </p:txBody>
      </p:sp>
      <p:sp>
        <p:nvSpPr>
          <p:cNvPr id="180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7"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F.3.2</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08"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9"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0"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1"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3"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4"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 name="PlaceHolder 1"/>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Syllabus: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6"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5" name="PlaceHolder 1"/>
          <p:cNvSpPr>
            <a:spLocks noGrp="1" noRot="1" noChangeAspect="1"/>
          </p:cNvSpPr>
          <p:nvPr>
            <p:ph type="sldImg"/>
          </p:nvPr>
        </p:nvSpPr>
        <p:spPr>
          <a:xfrm>
            <a:off x="382588" y="685800"/>
            <a:ext cx="6089650" cy="3425825"/>
          </a:xfrm>
          <a:prstGeom prst="rect">
            <a:avLst/>
          </a:prstGeom>
          <a:ln w="0">
            <a:noFill/>
          </a:ln>
        </p:spPr>
      </p:sp>
      <p:sp>
        <p:nvSpPr>
          <p:cNvPr id="1656"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F.1.1</a:t>
            </a:r>
            <a:endParaRPr lang="de-DE" sz="1200" b="0" strike="noStrike" spc="-1">
              <a:solidFill>
                <a:srgbClr val="000000"/>
              </a:solidFill>
              <a:latin typeface="Arial"/>
            </a:endParaRPr>
          </a:p>
        </p:txBody>
      </p:sp>
      <p:sp>
        <p:nvSpPr>
          <p:cNvPr id="1657" name="PlaceHolder 3"/>
          <p:cNvSpPr>
            <a:spLocks noGrp="1"/>
          </p:cNvSpPr>
          <p:nvPr>
            <p:ph type="sldNum" idx="161"/>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84D21B22-A2DC-49B6-927E-B5B3E730E543}" type="slidenum">
              <a:rPr lang="en-US" sz="1400" b="0" strike="noStrike" spc="-1">
                <a:solidFill>
                  <a:srgbClr val="000000"/>
                </a:solidFill>
                <a:latin typeface="Times New Roman"/>
              </a:rPr>
              <a:t>9</a:t>
            </a:fld>
            <a:endParaRPr lang="de-DE" sz="1400" b="0" strike="noStrike" spc="-1">
              <a:solidFill>
                <a:srgbClr val="000000"/>
              </a:solidFill>
              <a:latin typeface="Times New Roman"/>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7" name="PlaceHolder 1"/>
          <p:cNvSpPr>
            <a:spLocks noGrp="1" noRot="1" noChangeAspect="1"/>
          </p:cNvSpPr>
          <p:nvPr>
            <p:ph type="sldImg"/>
          </p:nvPr>
        </p:nvSpPr>
        <p:spPr>
          <a:xfrm>
            <a:off x="382588" y="685800"/>
            <a:ext cx="6089650" cy="3425825"/>
          </a:xfrm>
          <a:prstGeom prst="rect">
            <a:avLst/>
          </a:prstGeom>
          <a:ln w="0">
            <a:noFill/>
          </a:ln>
        </p:spPr>
      </p:sp>
      <p:sp>
        <p:nvSpPr>
          <p:cNvPr id="1818"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F.3.2 / F.3.3</a:t>
            </a:r>
            <a:endParaRPr lang="de-DE" sz="1200" b="0" strike="noStrike" spc="-1">
              <a:solidFill>
                <a:srgbClr val="000000"/>
              </a:solidFill>
              <a:latin typeface="Arial"/>
            </a:endParaRPr>
          </a:p>
          <a:p>
            <a:pPr marL="216000" indent="0" defTabSz="914400">
              <a:lnSpc>
                <a:spcPct val="100000"/>
              </a:lnSpc>
              <a:buNone/>
              <a:tabLst>
                <a:tab pos="0" algn="l"/>
              </a:tabLst>
            </a:pPr>
            <a:endParaRPr lang="de-DE" sz="1200" b="0" strike="noStrike" spc="-1">
              <a:solidFill>
                <a:srgbClr val="000000"/>
              </a:solidFill>
              <a:latin typeface="Arial"/>
            </a:endParaRPr>
          </a:p>
        </p:txBody>
      </p:sp>
      <p:sp>
        <p:nvSpPr>
          <p:cNvPr id="1819" name="PlaceHolder 3"/>
          <p:cNvSpPr>
            <a:spLocks noGrp="1"/>
          </p:cNvSpPr>
          <p:nvPr>
            <p:ph type="sldNum" idx="201"/>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Wingdings"/>
              </a:defRPr>
            </a:lvl1pPr>
          </a:lstStyle>
          <a:p>
            <a:pPr indent="0" algn="r">
              <a:lnSpc>
                <a:spcPct val="100000"/>
              </a:lnSpc>
              <a:buNone/>
              <a:tabLst>
                <a:tab pos="0" algn="l"/>
              </a:tabLst>
            </a:pPr>
            <a:fld id="{65245696-C805-4E29-97E2-D910FFD84D64}" type="slidenum">
              <a:rPr lang="en-US" sz="1400" b="0" strike="noStrike" spc="-1">
                <a:solidFill>
                  <a:srgbClr val="000000"/>
                </a:solidFill>
                <a:latin typeface="Wingdings"/>
              </a:rPr>
              <a:t>74</a:t>
            </a:fld>
            <a:endParaRPr lang="de-DE" sz="1400" b="0" strike="noStrike" spc="-1">
              <a:solidFill>
                <a:srgbClr val="000000"/>
              </a:solidFill>
              <a:latin typeface="Times New Roman"/>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2" name="PlaceHolder 1"/>
          <p:cNvSpPr>
            <a:spLocks noGrp="1" noRot="1" noChangeAspect="1"/>
          </p:cNvSpPr>
          <p:nvPr>
            <p:ph type="sldImg"/>
          </p:nvPr>
        </p:nvSpPr>
        <p:spPr>
          <a:xfrm>
            <a:off x="382588" y="685800"/>
            <a:ext cx="6089650" cy="3425825"/>
          </a:xfrm>
          <a:prstGeom prst="rect">
            <a:avLst/>
          </a:prstGeom>
          <a:ln w="0">
            <a:noFill/>
          </a:ln>
        </p:spPr>
      </p:sp>
      <p:sp>
        <p:nvSpPr>
          <p:cNvPr id="1683"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84" name="PlaceHolder 3"/>
          <p:cNvSpPr>
            <a:spLocks noGrp="1"/>
          </p:cNvSpPr>
          <p:nvPr>
            <p:ph type="sldNum" idx="216"/>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F0C7B48D-7058-4357-B5C4-3CD1E9397559}" type="slidenum">
              <a:rPr lang="en-US" sz="1200" b="0" strike="noStrike" spc="-1">
                <a:solidFill>
                  <a:schemeClr val="dk1"/>
                </a:solidFill>
                <a:latin typeface="Wingdings"/>
                <a:ea typeface="+mn-ea"/>
              </a:rPr>
              <a:t>77</a:t>
            </a:fld>
            <a:endParaRPr lang="de-DE" sz="1200" b="0" strike="noStrike" spc="-1">
              <a:solidFill>
                <a:srgbClr val="000000"/>
              </a:solidFill>
              <a:latin typeface="Times New Roman"/>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5" name="PlaceHolder 1"/>
          <p:cNvSpPr>
            <a:spLocks noGrp="1" noRot="1" noChangeAspect="1"/>
          </p:cNvSpPr>
          <p:nvPr>
            <p:ph type="sldImg"/>
          </p:nvPr>
        </p:nvSpPr>
        <p:spPr>
          <a:xfrm>
            <a:off x="382588" y="685800"/>
            <a:ext cx="6089650" cy="3425825"/>
          </a:xfrm>
          <a:prstGeom prst="rect">
            <a:avLst/>
          </a:prstGeom>
          <a:ln w="0">
            <a:noFill/>
          </a:ln>
        </p:spPr>
      </p:sp>
      <p:sp>
        <p:nvSpPr>
          <p:cNvPr id="1686"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687" name="PlaceHolder 3"/>
          <p:cNvSpPr>
            <a:spLocks noGrp="1"/>
          </p:cNvSpPr>
          <p:nvPr>
            <p:ph type="sldNum" idx="217"/>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6FA0565E-756F-4869-9A61-6EDC7C1581DB}" type="slidenum">
              <a:rPr lang="en-US" sz="1200" b="0" strike="noStrike" spc="-1">
                <a:solidFill>
                  <a:schemeClr val="dk1"/>
                </a:solidFill>
                <a:latin typeface="Wingdings"/>
                <a:ea typeface="+mn-ea"/>
              </a:rPr>
              <a:t>80</a:t>
            </a:fld>
            <a:endParaRPr lang="de-DE" sz="1200" b="0" strike="noStrike" spc="-1">
              <a:solidFill>
                <a:srgbClr val="000000"/>
              </a:solidFill>
              <a:latin typeface="Times New Roman"/>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8" name="PlaceHolder 1"/>
          <p:cNvSpPr>
            <a:spLocks noGrp="1" noRot="1" noChangeAspect="1"/>
          </p:cNvSpPr>
          <p:nvPr>
            <p:ph type="sldImg"/>
          </p:nvPr>
        </p:nvSpPr>
        <p:spPr>
          <a:xfrm>
            <a:off x="382588" y="685800"/>
            <a:ext cx="6089650" cy="3425825"/>
          </a:xfrm>
          <a:prstGeom prst="rect">
            <a:avLst/>
          </a:prstGeom>
          <a:ln w="0">
            <a:noFill/>
          </a:ln>
        </p:spPr>
      </p:sp>
      <p:sp>
        <p:nvSpPr>
          <p:cNvPr id="1689"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 syllabus H.1.1</a:t>
            </a:r>
            <a:endParaRPr lang="de-DE" sz="2000" b="0" strike="noStrike" spc="-1">
              <a:solidFill>
                <a:srgbClr val="000000"/>
              </a:solidFill>
              <a:latin typeface="Arial"/>
            </a:endParaRPr>
          </a:p>
        </p:txBody>
      </p:sp>
      <p:sp>
        <p:nvSpPr>
          <p:cNvPr id="1690" name="PlaceHolder 3"/>
          <p:cNvSpPr>
            <a:spLocks noGrp="1"/>
          </p:cNvSpPr>
          <p:nvPr>
            <p:ph type="sldNum" idx="218"/>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1B58E359-AC1E-4DE3-8782-79553C9DE93E}" type="slidenum">
              <a:rPr lang="en-US" sz="1200" b="0" strike="noStrike" spc="-1">
                <a:solidFill>
                  <a:schemeClr val="dk1"/>
                </a:solidFill>
                <a:latin typeface="Wingdings"/>
                <a:ea typeface="+mn-ea"/>
              </a:rPr>
              <a:t>81</a:t>
            </a:fld>
            <a:endParaRPr lang="de-DE" sz="1200" b="0" strike="noStrike" spc="-1">
              <a:solidFill>
                <a:srgbClr val="000000"/>
              </a:solidFill>
              <a:latin typeface="Times New Roman"/>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1" name="PlaceHolder 1"/>
          <p:cNvSpPr>
            <a:spLocks noGrp="1" noRot="1" noChangeAspect="1"/>
          </p:cNvSpPr>
          <p:nvPr>
            <p:ph type="sldImg"/>
          </p:nvPr>
        </p:nvSpPr>
        <p:spPr>
          <a:xfrm>
            <a:off x="382588" y="685800"/>
            <a:ext cx="6089650" cy="3425825"/>
          </a:xfrm>
          <a:prstGeom prst="rect">
            <a:avLst/>
          </a:prstGeom>
          <a:ln w="0">
            <a:noFill/>
          </a:ln>
        </p:spPr>
      </p:sp>
      <p:sp>
        <p:nvSpPr>
          <p:cNvPr id="1692"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93" name="PlaceHolder 3"/>
          <p:cNvSpPr>
            <a:spLocks noGrp="1"/>
          </p:cNvSpPr>
          <p:nvPr>
            <p:ph type="sldNum" idx="219"/>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6FEFE3F6-DEC0-4B99-AEB9-FC064874F20A}" type="slidenum">
              <a:rPr lang="en-US" sz="1200" b="0" strike="noStrike" spc="-1">
                <a:solidFill>
                  <a:schemeClr val="dk1"/>
                </a:solidFill>
                <a:latin typeface="Wingdings"/>
                <a:ea typeface="+mn-ea"/>
              </a:rPr>
              <a:t>82</a:t>
            </a:fld>
            <a:endParaRPr lang="de-DE" sz="1200" b="0" strike="noStrike" spc="-1">
              <a:solidFill>
                <a:srgbClr val="000000"/>
              </a:solidFill>
              <a:latin typeface="Times New Roman"/>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4" name="PlaceHolder 1"/>
          <p:cNvSpPr>
            <a:spLocks noGrp="1" noRot="1" noChangeAspect="1"/>
          </p:cNvSpPr>
          <p:nvPr>
            <p:ph type="sldImg"/>
          </p:nvPr>
        </p:nvSpPr>
        <p:spPr>
          <a:xfrm>
            <a:off x="382588" y="685800"/>
            <a:ext cx="6089650" cy="3425825"/>
          </a:xfrm>
          <a:prstGeom prst="rect">
            <a:avLst/>
          </a:prstGeom>
          <a:ln w="0">
            <a:noFill/>
          </a:ln>
        </p:spPr>
      </p:sp>
      <p:sp>
        <p:nvSpPr>
          <p:cNvPr id="169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696" name="PlaceHolder 3"/>
          <p:cNvSpPr>
            <a:spLocks noGrp="1"/>
          </p:cNvSpPr>
          <p:nvPr>
            <p:ph type="sldNum" idx="220"/>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D520DDA5-A6FD-4206-8D81-33B12D0A16F9}" type="slidenum">
              <a:rPr lang="en-US" sz="1200" b="0" strike="noStrike" spc="-1">
                <a:solidFill>
                  <a:schemeClr val="dk1"/>
                </a:solidFill>
                <a:latin typeface="Wingdings"/>
                <a:ea typeface="+mn-ea"/>
              </a:rPr>
              <a:t>83</a:t>
            </a:fld>
            <a:endParaRPr lang="de-DE" sz="1200" b="0" strike="noStrike" spc="-1">
              <a:solidFill>
                <a:srgbClr val="000000"/>
              </a:solidFill>
              <a:latin typeface="Times New Roman"/>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7"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H.1.2</a:t>
            </a:r>
            <a:endParaRPr lang="de-DE" sz="2000" b="0" strike="noStrike" spc="-1">
              <a:solidFill>
                <a:srgbClr val="000000"/>
              </a:solidFill>
              <a:latin typeface="Arial"/>
            </a:endParaRPr>
          </a:p>
        </p:txBody>
      </p:sp>
      <p:sp>
        <p:nvSpPr>
          <p:cNvPr id="1698"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H.1.2</a:t>
            </a:r>
            <a:endParaRPr lang="de-DE" sz="2000" b="0" strike="noStrike" spc="-1">
              <a:solidFill>
                <a:srgbClr val="000000"/>
              </a:solidFill>
              <a:latin typeface="Arial"/>
            </a:endParaRPr>
          </a:p>
        </p:txBody>
      </p:sp>
      <p:sp>
        <p:nvSpPr>
          <p:cNvPr id="1700"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0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3" name="PlaceHolder 1"/>
          <p:cNvSpPr>
            <a:spLocks noGrp="1" noRot="1" noChangeAspect="1"/>
          </p:cNvSpPr>
          <p:nvPr>
            <p:ph type="sldImg"/>
          </p:nvPr>
        </p:nvSpPr>
        <p:spPr>
          <a:xfrm>
            <a:off x="382588" y="685800"/>
            <a:ext cx="6089650" cy="3425825"/>
          </a:xfrm>
          <a:prstGeom prst="rect">
            <a:avLst/>
          </a:prstGeom>
          <a:ln w="0">
            <a:noFill/>
          </a:ln>
        </p:spPr>
      </p:sp>
      <p:sp>
        <p:nvSpPr>
          <p:cNvPr id="170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05" name="PlaceHolder 3"/>
          <p:cNvSpPr>
            <a:spLocks noGrp="1"/>
          </p:cNvSpPr>
          <p:nvPr>
            <p:ph type="sldNum" idx="221"/>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D9903976-1A41-4440-8487-5A5FFF8D3310}" type="slidenum">
              <a:rPr lang="en-US" sz="1200" b="0" strike="noStrike" spc="-1">
                <a:solidFill>
                  <a:schemeClr val="dk1"/>
                </a:solidFill>
                <a:latin typeface="Wingdings"/>
                <a:ea typeface="+mn-ea"/>
              </a:rPr>
              <a:t>87</a:t>
            </a:fld>
            <a:endParaRPr lang="de-DE" sz="1200" b="0" strike="noStrike" spc="-1">
              <a:solidFill>
                <a:srgbClr val="000000"/>
              </a:solid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9" name="PlaceHolder 1"/>
          <p:cNvSpPr>
            <a:spLocks noGrp="1" noRot="1" noChangeAspect="1"/>
          </p:cNvSpPr>
          <p:nvPr>
            <p:ph type="sldImg"/>
          </p:nvPr>
        </p:nvSpPr>
        <p:spPr>
          <a:xfrm>
            <a:off x="382588" y="685800"/>
            <a:ext cx="6089650" cy="3425825"/>
          </a:xfrm>
          <a:prstGeom prst="rect">
            <a:avLst/>
          </a:prstGeom>
          <a:ln w="0">
            <a:noFill/>
          </a:ln>
        </p:spPr>
      </p:sp>
      <p:sp>
        <p:nvSpPr>
          <p:cNvPr id="1650"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F.1.1</a:t>
            </a:r>
            <a:endParaRPr lang="de-DE" sz="1200" b="0" strike="noStrike" spc="-1">
              <a:solidFill>
                <a:srgbClr val="000000"/>
              </a:solidFill>
              <a:latin typeface="Arial"/>
            </a:endParaRPr>
          </a:p>
        </p:txBody>
      </p:sp>
      <p:sp>
        <p:nvSpPr>
          <p:cNvPr id="1651" name="PlaceHolder 3"/>
          <p:cNvSpPr>
            <a:spLocks noGrp="1"/>
          </p:cNvSpPr>
          <p:nvPr>
            <p:ph type="sldNum" idx="159"/>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1F6E9053-C8D1-475C-A4B7-E80FEDAD8A46}" type="slidenum">
              <a:rPr lang="en-US" sz="1400" b="0" strike="noStrike" spc="-1">
                <a:solidFill>
                  <a:srgbClr val="000000"/>
                </a:solidFill>
                <a:latin typeface="Times New Roman"/>
              </a:rPr>
              <a:t>10</a:t>
            </a:fld>
            <a:endParaRPr lang="de-DE" sz="1400" b="0" strike="noStrike" spc="-1">
              <a:solidFill>
                <a:srgbClr val="000000"/>
              </a:solidFill>
              <a:latin typeface="Times New Roman"/>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07"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0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H.1.3</a:t>
            </a:r>
            <a:endParaRPr lang="de-DE" sz="2000" b="0" strike="noStrike" spc="-1">
              <a:solidFill>
                <a:srgbClr val="000000"/>
              </a:solidFill>
              <a:latin typeface="Arial"/>
            </a:endParaRPr>
          </a:p>
        </p:txBody>
      </p:sp>
      <p:sp>
        <p:nvSpPr>
          <p:cNvPr id="1709"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11"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H.1.2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13"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4" name="PlaceHolder 1"/>
          <p:cNvSpPr>
            <a:spLocks noGrp="1" noRot="1" noChangeAspect="1"/>
          </p:cNvSpPr>
          <p:nvPr>
            <p:ph type="sldImg"/>
          </p:nvPr>
        </p:nvSpPr>
        <p:spPr>
          <a:xfrm>
            <a:off x="382588" y="685800"/>
            <a:ext cx="6089650" cy="3425825"/>
          </a:xfrm>
          <a:prstGeom prst="rect">
            <a:avLst/>
          </a:prstGeom>
          <a:ln w="0">
            <a:noFill/>
          </a:ln>
        </p:spPr>
      </p:sp>
      <p:sp>
        <p:nvSpPr>
          <p:cNvPr id="171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716" name="PlaceHolder 3"/>
          <p:cNvSpPr>
            <a:spLocks noGrp="1"/>
          </p:cNvSpPr>
          <p:nvPr>
            <p:ph type="sldNum" idx="222"/>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81FBB2C7-715F-4AA4-96AB-0536A26F27AB}" type="slidenum">
              <a:rPr lang="en-US" sz="1200" b="0" strike="noStrike" spc="-1">
                <a:solidFill>
                  <a:schemeClr val="dk1"/>
                </a:solidFill>
                <a:latin typeface="Wingdings"/>
                <a:ea typeface="+mn-ea"/>
              </a:rPr>
              <a:t>92</a:t>
            </a:fld>
            <a:endParaRPr lang="de-DE" sz="1200" b="0" strike="noStrike" spc="-1">
              <a:solidFill>
                <a:srgbClr val="000000"/>
              </a:solidFill>
              <a:latin typeface="Times New Roman"/>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7" name="PlaceHolder 1"/>
          <p:cNvSpPr>
            <a:spLocks noGrp="1" noRot="1" noChangeAspect="1"/>
          </p:cNvSpPr>
          <p:nvPr>
            <p:ph type="sldImg"/>
          </p:nvPr>
        </p:nvSpPr>
        <p:spPr>
          <a:xfrm>
            <a:off x="382588" y="685800"/>
            <a:ext cx="6089650" cy="3425825"/>
          </a:xfrm>
          <a:prstGeom prst="rect">
            <a:avLst/>
          </a:prstGeom>
          <a:ln w="0">
            <a:noFill/>
          </a:ln>
        </p:spPr>
      </p:sp>
      <p:sp>
        <p:nvSpPr>
          <p:cNvPr id="171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216000">
              <a:buNone/>
            </a:pPr>
            <a:endParaRPr lang="de-DE" sz="1800" b="0" strike="noStrike" spc="-1">
              <a:solidFill>
                <a:srgbClr val="000000"/>
              </a:solidFill>
              <a:latin typeface="Arial"/>
            </a:endParaRPr>
          </a:p>
        </p:txBody>
      </p:sp>
      <p:sp>
        <p:nvSpPr>
          <p:cNvPr id="1719" name="PlaceHolder 3"/>
          <p:cNvSpPr>
            <a:spLocks noGrp="1"/>
          </p:cNvSpPr>
          <p:nvPr>
            <p:ph type="sldNum" idx="223"/>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AE847F86-DB9A-45AD-84FA-7E145335381B}" type="slidenum">
              <a:rPr lang="en-US" sz="1200" b="0" strike="noStrike" spc="-1">
                <a:solidFill>
                  <a:schemeClr val="dk1"/>
                </a:solidFill>
                <a:latin typeface="Wingdings"/>
                <a:ea typeface="+mn-ea"/>
              </a:rPr>
              <a:t>93</a:t>
            </a:fld>
            <a:endParaRPr lang="de-DE" sz="1200" b="0" strike="noStrike" spc="-1">
              <a:solidFill>
                <a:srgbClr val="000000"/>
              </a:solidFill>
              <a:latin typeface="Times New Roman"/>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PlaceHolder 1"/>
          <p:cNvSpPr>
            <a:spLocks noGrp="1" noRot="1" noChangeAspect="1"/>
          </p:cNvSpPr>
          <p:nvPr>
            <p:ph type="sldImg"/>
          </p:nvPr>
        </p:nvSpPr>
        <p:spPr>
          <a:xfrm>
            <a:off x="382588" y="685800"/>
            <a:ext cx="6089650" cy="3425825"/>
          </a:xfrm>
          <a:prstGeom prst="rect">
            <a:avLst/>
          </a:prstGeom>
          <a:ln w="0">
            <a:noFill/>
          </a:ln>
        </p:spPr>
      </p:sp>
      <p:sp>
        <p:nvSpPr>
          <p:cNvPr id="172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22" name="PlaceHolder 3"/>
          <p:cNvSpPr>
            <a:spLocks noGrp="1"/>
          </p:cNvSpPr>
          <p:nvPr>
            <p:ph type="sldNum" idx="224"/>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C707BD48-7C82-4AC5-9C83-E0BFD9589432}" type="slidenum">
              <a:rPr lang="en-US" sz="1200" b="0" strike="noStrike" spc="-1">
                <a:solidFill>
                  <a:schemeClr val="dk1"/>
                </a:solidFill>
                <a:latin typeface="Wingdings"/>
                <a:ea typeface="+mn-ea"/>
              </a:rPr>
              <a:t>94</a:t>
            </a:fld>
            <a:endParaRPr lang="de-DE" sz="1200" b="0" strike="noStrike" spc="-1">
              <a:solidFill>
                <a:srgbClr val="000000"/>
              </a:solidFill>
              <a:latin typeface="Times New Roman"/>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3" name="PlaceHolder 1"/>
          <p:cNvSpPr>
            <a:spLocks noGrp="1" noRot="1" noChangeAspect="1"/>
          </p:cNvSpPr>
          <p:nvPr>
            <p:ph type="sldImg"/>
          </p:nvPr>
        </p:nvSpPr>
        <p:spPr>
          <a:xfrm>
            <a:off x="382588" y="685800"/>
            <a:ext cx="6089650" cy="3425825"/>
          </a:xfrm>
          <a:prstGeom prst="rect">
            <a:avLst/>
          </a:prstGeom>
          <a:ln w="0">
            <a:noFill/>
          </a:ln>
        </p:spPr>
      </p:sp>
      <p:sp>
        <p:nvSpPr>
          <p:cNvPr id="172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25" name="PlaceHolder 3"/>
          <p:cNvSpPr>
            <a:spLocks noGrp="1"/>
          </p:cNvSpPr>
          <p:nvPr>
            <p:ph type="sldNum" idx="225"/>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77835C97-96E9-495B-AF23-F4D7DCE6239B}" type="slidenum">
              <a:rPr lang="en-US" sz="1200" b="0" strike="noStrike" spc="-1">
                <a:solidFill>
                  <a:schemeClr val="dk1"/>
                </a:solidFill>
                <a:latin typeface="Wingdings"/>
                <a:ea typeface="+mn-ea"/>
              </a:rPr>
              <a:t>95</a:t>
            </a:fld>
            <a:endParaRPr lang="de-DE" sz="1200" b="0" strike="noStrike" spc="-1">
              <a:solidFill>
                <a:srgbClr val="000000"/>
              </a:solidFill>
              <a:latin typeface="Times New Roman"/>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6" name="PlaceHolder 1"/>
          <p:cNvSpPr>
            <a:spLocks noGrp="1" noRot="1" noChangeAspect="1"/>
          </p:cNvSpPr>
          <p:nvPr>
            <p:ph type="sldImg"/>
          </p:nvPr>
        </p:nvSpPr>
        <p:spPr>
          <a:xfrm>
            <a:off x="382588" y="685800"/>
            <a:ext cx="6089650" cy="3425825"/>
          </a:xfrm>
          <a:prstGeom prst="rect">
            <a:avLst/>
          </a:prstGeom>
          <a:ln w="0">
            <a:noFill/>
          </a:ln>
        </p:spPr>
      </p:sp>
      <p:sp>
        <p:nvSpPr>
          <p:cNvPr id="1727"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H.2.1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28" name="PlaceHolder 3"/>
          <p:cNvSpPr>
            <a:spLocks noGrp="1"/>
          </p:cNvSpPr>
          <p:nvPr>
            <p:ph type="sldNum" idx="226"/>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36378A78-858D-4405-8A45-48780496158F}" type="slidenum">
              <a:rPr lang="en-US" sz="1200" b="0" strike="noStrike" spc="-1">
                <a:solidFill>
                  <a:schemeClr val="dk1"/>
                </a:solidFill>
                <a:latin typeface="Wingdings"/>
                <a:ea typeface="+mn-ea"/>
              </a:rPr>
              <a:t>96</a:t>
            </a:fld>
            <a:endParaRPr lang="de-DE" sz="1200" b="0" strike="noStrike" spc="-1">
              <a:solidFill>
                <a:srgbClr val="000000"/>
              </a:solidFill>
              <a:latin typeface="Times New Roman"/>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9"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H.2.2</a:t>
            </a:r>
            <a:endParaRPr lang="de-DE" sz="2000" b="0" strike="noStrike" spc="-1">
              <a:solidFill>
                <a:srgbClr val="000000"/>
              </a:solidFill>
              <a:latin typeface="Arial"/>
            </a:endParaRPr>
          </a:p>
        </p:txBody>
      </p:sp>
      <p:sp>
        <p:nvSpPr>
          <p:cNvPr id="1730"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2" name="PlaceHolder 1"/>
          <p:cNvSpPr>
            <a:spLocks noGrp="1" noRot="1" noChangeAspect="1"/>
          </p:cNvSpPr>
          <p:nvPr>
            <p:ph type="sldImg"/>
          </p:nvPr>
        </p:nvSpPr>
        <p:spPr>
          <a:xfrm>
            <a:off x="382588" y="685800"/>
            <a:ext cx="6089650" cy="3425825"/>
          </a:xfrm>
          <a:prstGeom prst="rect">
            <a:avLst/>
          </a:prstGeom>
          <a:ln w="0">
            <a:noFill/>
          </a:ln>
        </p:spPr>
      </p:sp>
      <p:sp>
        <p:nvSpPr>
          <p:cNvPr id="1653" name="PlaceHolder 2"/>
          <p:cNvSpPr>
            <a:spLocks noGrp="1"/>
          </p:cNvSpPr>
          <p:nvPr>
            <p:ph type="body"/>
          </p:nvPr>
        </p:nvSpPr>
        <p:spPr>
          <a:xfrm>
            <a:off x="685800" y="4343400"/>
            <a:ext cx="5483160" cy="411156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1200" b="0" strike="noStrike" spc="-1">
                <a:solidFill>
                  <a:schemeClr val="dk1"/>
                </a:solidFill>
                <a:latin typeface="Calibri"/>
                <a:ea typeface="Calibri"/>
              </a:rPr>
              <a:t>ADV Syllabus: F.1.1</a:t>
            </a:r>
            <a:endParaRPr lang="de-DE" sz="1200" b="0" strike="noStrike" spc="-1">
              <a:solidFill>
                <a:srgbClr val="000000"/>
              </a:solidFill>
              <a:latin typeface="Arial"/>
            </a:endParaRPr>
          </a:p>
        </p:txBody>
      </p:sp>
      <p:sp>
        <p:nvSpPr>
          <p:cNvPr id="1654" name="PlaceHolder 3"/>
          <p:cNvSpPr>
            <a:spLocks noGrp="1"/>
          </p:cNvSpPr>
          <p:nvPr>
            <p:ph type="sldNum" idx="160"/>
          </p:nvPr>
        </p:nvSpPr>
        <p:spPr>
          <a:xfrm>
            <a:off x="3884760" y="8685360"/>
            <a:ext cx="2968560" cy="453960"/>
          </a:xfrm>
          <a:prstGeom prst="rect">
            <a:avLst/>
          </a:prstGeom>
          <a:noFill/>
          <a:ln w="0">
            <a:noFill/>
          </a:ln>
        </p:spPr>
        <p:txBody>
          <a:bodyPr lIns="91440" tIns="45720" rIns="91440" bIns="45720" anchor="b">
            <a:noAutofit/>
          </a:bodyPr>
          <a:lstStyle>
            <a:lvl1pPr indent="0" algn="r">
              <a:lnSpc>
                <a:spcPct val="100000"/>
              </a:lnSpc>
              <a:buNone/>
              <a:tabLst>
                <a:tab pos="0" algn="l"/>
              </a:tabLst>
              <a:defRPr lang="en-US" sz="1400" b="0" strike="noStrike" spc="-1">
                <a:solidFill>
                  <a:srgbClr val="000000"/>
                </a:solidFill>
                <a:latin typeface="Times New Roman"/>
              </a:defRPr>
            </a:lvl1pPr>
          </a:lstStyle>
          <a:p>
            <a:pPr indent="0" algn="r">
              <a:lnSpc>
                <a:spcPct val="100000"/>
              </a:lnSpc>
              <a:buNone/>
              <a:tabLst>
                <a:tab pos="0" algn="l"/>
              </a:tabLst>
            </a:pPr>
            <a:fld id="{8E24FE7D-834F-4648-A418-07576E1CD008}" type="slidenum">
              <a:rPr lang="en-US" sz="1400" b="0" strike="noStrike" spc="-1">
                <a:solidFill>
                  <a:srgbClr val="000000"/>
                </a:solidFill>
                <a:latin typeface="Times New Roman"/>
              </a:rPr>
              <a:t>11</a:t>
            </a:fld>
            <a:endParaRPr lang="de-DE" sz="1400" b="0" strike="noStrike" spc="-1">
              <a:solidFill>
                <a:srgbClr val="000000"/>
              </a:solidFill>
              <a:latin typeface="Times New Roman"/>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1"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H.2.2</a:t>
            </a:r>
            <a:endParaRPr lang="de-DE" sz="2000" b="0" strike="noStrike" spc="-1">
              <a:solidFill>
                <a:srgbClr val="000000"/>
              </a:solidFill>
              <a:latin typeface="Arial"/>
            </a:endParaRPr>
          </a:p>
        </p:txBody>
      </p:sp>
      <p:sp>
        <p:nvSpPr>
          <p:cNvPr id="1732"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 name="PlaceHolder 1"/>
          <p:cNvSpPr>
            <a:spLocks noGrp="1" noRot="1" noChangeAspect="1"/>
          </p:cNvSpPr>
          <p:nvPr>
            <p:ph type="sldImg"/>
          </p:nvPr>
        </p:nvSpPr>
        <p:spPr>
          <a:xfrm>
            <a:off x="382588" y="685800"/>
            <a:ext cx="6089650" cy="3425825"/>
          </a:xfrm>
          <a:prstGeom prst="rect">
            <a:avLst/>
          </a:prstGeom>
          <a:ln w="0">
            <a:noFill/>
          </a:ln>
        </p:spPr>
      </p:sp>
      <p:sp>
        <p:nvSpPr>
          <p:cNvPr id="173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 syllabus H.2.2</a:t>
            </a:r>
            <a:endParaRPr lang="de-DE" sz="2000" b="0" strike="noStrike" spc="-1">
              <a:solidFill>
                <a:srgbClr val="000000"/>
              </a:solidFill>
              <a:latin typeface="Arial"/>
            </a:endParaRPr>
          </a:p>
        </p:txBody>
      </p:sp>
      <p:sp>
        <p:nvSpPr>
          <p:cNvPr id="1735" name="PlaceHolder 3"/>
          <p:cNvSpPr>
            <a:spLocks noGrp="1"/>
          </p:cNvSpPr>
          <p:nvPr>
            <p:ph type="sldNum" idx="227"/>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6BF58B81-66AA-4FCC-BDA5-4035585CC699}" type="slidenum">
              <a:rPr lang="en-US" sz="1200" b="0" strike="noStrike" spc="-1">
                <a:solidFill>
                  <a:schemeClr val="dk1"/>
                </a:solidFill>
                <a:latin typeface="Wingdings"/>
                <a:ea typeface="+mn-ea"/>
              </a:rPr>
              <a:t>99</a:t>
            </a:fld>
            <a:endParaRPr lang="de-DE" sz="1200" b="0" strike="noStrike" spc="-1">
              <a:solidFill>
                <a:srgbClr val="000000"/>
              </a:solidFill>
              <a:latin typeface="Times New Roman"/>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6"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 syllabus H.2.2</a:t>
            </a:r>
            <a:endParaRPr lang="de-DE" sz="2000" b="0" strike="noStrike" spc="-1">
              <a:solidFill>
                <a:srgbClr val="000000"/>
              </a:solidFill>
              <a:latin typeface="Arial"/>
            </a:endParaRPr>
          </a:p>
        </p:txBody>
      </p:sp>
      <p:sp>
        <p:nvSpPr>
          <p:cNvPr id="1737"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8"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a:lnSpc>
                <a:spcPct val="100000"/>
              </a:lnSpc>
              <a:buNone/>
              <a:tabLst>
                <a:tab pos="0" algn="l"/>
              </a:tabLst>
            </a:pPr>
            <a:r>
              <a:rPr lang="en-GB" sz="2000" b="0" strike="noStrike" spc="-1">
                <a:solidFill>
                  <a:srgbClr val="000000"/>
                </a:solidFill>
                <a:latin typeface="Arial"/>
              </a:rPr>
              <a:t>ADV syllabus H.2.3</a:t>
            </a:r>
            <a:endParaRPr lang="de-DE" sz="2000" b="0" strike="noStrike" spc="-1">
              <a:solidFill>
                <a:srgbClr val="000000"/>
              </a:solidFill>
              <a:latin typeface="Arial"/>
            </a:endParaRPr>
          </a:p>
        </p:txBody>
      </p:sp>
      <p:sp>
        <p:nvSpPr>
          <p:cNvPr id="1739"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H.2.3</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41"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2" name="PlaceHolder 1"/>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H.2.2</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43" name="PlaceHolder 2"/>
          <p:cNvSpPr>
            <a:spLocks noGrp="1" noRot="1" noChangeAspect="1"/>
          </p:cNvSpPr>
          <p:nvPr>
            <p:ph type="sldImg"/>
          </p:nvPr>
        </p:nvSpPr>
        <p:spPr>
          <a:xfrm>
            <a:off x="382588" y="685800"/>
            <a:ext cx="6089650" cy="3425825"/>
          </a:xfrm>
          <a:prstGeom prst="rect">
            <a:avLst/>
          </a:prstGeom>
          <a:ln w="0">
            <a:noFill/>
          </a:ln>
        </p:spPr>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4" name="PlaceHolder 1"/>
          <p:cNvSpPr>
            <a:spLocks noGrp="1" noRot="1" noChangeAspect="1"/>
          </p:cNvSpPr>
          <p:nvPr>
            <p:ph type="sldImg"/>
          </p:nvPr>
        </p:nvSpPr>
        <p:spPr>
          <a:xfrm>
            <a:off x="382588" y="685800"/>
            <a:ext cx="6089650" cy="3425825"/>
          </a:xfrm>
          <a:prstGeom prst="rect">
            <a:avLst/>
          </a:prstGeom>
          <a:ln w="0">
            <a:noFill/>
          </a:ln>
        </p:spPr>
      </p:sp>
      <p:sp>
        <p:nvSpPr>
          <p:cNvPr id="1745"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H.3.1</a:t>
            </a:r>
            <a:endParaRPr lang="de-DE" sz="2000" b="0" strike="noStrike" spc="-1">
              <a:solidFill>
                <a:srgbClr val="000000"/>
              </a:solidFill>
              <a:latin typeface="Arial"/>
            </a:endParaRPr>
          </a:p>
        </p:txBody>
      </p:sp>
      <p:sp>
        <p:nvSpPr>
          <p:cNvPr id="1746" name="PlaceHolder 3"/>
          <p:cNvSpPr>
            <a:spLocks noGrp="1"/>
          </p:cNvSpPr>
          <p:nvPr>
            <p:ph type="sldNum" idx="228"/>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CB6A45BE-F906-4FD6-9076-A94F162BADFA}" type="slidenum">
              <a:rPr lang="en-US" sz="1200" b="0" strike="noStrike" spc="-1">
                <a:solidFill>
                  <a:schemeClr val="dk1"/>
                </a:solidFill>
                <a:latin typeface="Wingdings"/>
                <a:ea typeface="+mn-ea"/>
              </a:rPr>
              <a:t>104</a:t>
            </a:fld>
            <a:endParaRPr lang="de-DE" sz="1200" b="0" strike="noStrike" spc="-1">
              <a:solidFill>
                <a:srgbClr val="000000"/>
              </a:solidFill>
              <a:latin typeface="Times New Roman"/>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7" name="PlaceHolder 1"/>
          <p:cNvSpPr>
            <a:spLocks noGrp="1" noRot="1" noChangeAspect="1"/>
          </p:cNvSpPr>
          <p:nvPr>
            <p:ph type="sldImg"/>
          </p:nvPr>
        </p:nvSpPr>
        <p:spPr>
          <a:xfrm>
            <a:off x="382588" y="685800"/>
            <a:ext cx="6089650" cy="3425825"/>
          </a:xfrm>
          <a:prstGeom prst="rect">
            <a:avLst/>
          </a:prstGeom>
          <a:ln w="0">
            <a:noFill/>
          </a:ln>
        </p:spPr>
      </p:sp>
      <p:sp>
        <p:nvSpPr>
          <p:cNvPr id="1748"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49" name="PlaceHolder 3"/>
          <p:cNvSpPr>
            <a:spLocks noGrp="1"/>
          </p:cNvSpPr>
          <p:nvPr>
            <p:ph type="sldNum" idx="229"/>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46A500A5-5F5A-4E29-A11B-0901E9EE44CE}" type="slidenum">
              <a:rPr lang="en-US" sz="1200" b="0" strike="noStrike" spc="-1">
                <a:solidFill>
                  <a:schemeClr val="dk1"/>
                </a:solidFill>
                <a:latin typeface="Wingdings"/>
                <a:ea typeface="+mn-ea"/>
              </a:rPr>
              <a:t>105</a:t>
            </a:fld>
            <a:endParaRPr lang="de-DE" sz="1200" b="0" strike="noStrike" spc="-1">
              <a:solidFill>
                <a:srgbClr val="000000"/>
              </a:solidFill>
              <a:latin typeface="Times New Roman"/>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0" name="PlaceHolder 1"/>
          <p:cNvSpPr>
            <a:spLocks noGrp="1" noRot="1" noChangeAspect="1"/>
          </p:cNvSpPr>
          <p:nvPr>
            <p:ph type="sldImg"/>
          </p:nvPr>
        </p:nvSpPr>
        <p:spPr>
          <a:xfrm>
            <a:off x="382588" y="685800"/>
            <a:ext cx="6089650" cy="3425825"/>
          </a:xfrm>
          <a:prstGeom prst="rect">
            <a:avLst/>
          </a:prstGeom>
          <a:ln w="0">
            <a:noFill/>
          </a:ln>
        </p:spPr>
      </p:sp>
      <p:sp>
        <p:nvSpPr>
          <p:cNvPr id="1751"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52" name="PlaceHolder 3"/>
          <p:cNvSpPr>
            <a:spLocks noGrp="1"/>
          </p:cNvSpPr>
          <p:nvPr>
            <p:ph type="sldNum" idx="230"/>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E9F2F4BE-E32C-4C0B-882F-9CC955547537}" type="slidenum">
              <a:rPr lang="en-US" sz="1200" b="0" strike="noStrike" spc="-1">
                <a:solidFill>
                  <a:schemeClr val="dk1"/>
                </a:solidFill>
                <a:latin typeface="Wingdings"/>
                <a:ea typeface="+mn-ea"/>
              </a:rPr>
              <a:t>106</a:t>
            </a:fld>
            <a:endParaRPr lang="de-DE" sz="1200" b="0" strike="noStrike" spc="-1">
              <a:solidFill>
                <a:srgbClr val="000000"/>
              </a:solidFill>
              <a:latin typeface="Times New Roman"/>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 name="PlaceHolder 1"/>
          <p:cNvSpPr>
            <a:spLocks noGrp="1" noRot="1" noChangeAspect="1"/>
          </p:cNvSpPr>
          <p:nvPr>
            <p:ph type="sldImg"/>
          </p:nvPr>
        </p:nvSpPr>
        <p:spPr>
          <a:xfrm>
            <a:off x="382588" y="685800"/>
            <a:ext cx="6089650" cy="3425825"/>
          </a:xfrm>
          <a:prstGeom prst="rect">
            <a:avLst/>
          </a:prstGeom>
          <a:ln w="0">
            <a:noFill/>
          </a:ln>
        </p:spPr>
      </p:sp>
      <p:sp>
        <p:nvSpPr>
          <p:cNvPr id="1754" name="PlaceHolder 2"/>
          <p:cNvSpPr>
            <a:spLocks noGrp="1"/>
          </p:cNvSpPr>
          <p:nvPr>
            <p:ph type="body"/>
          </p:nvPr>
        </p:nvSpPr>
        <p:spPr>
          <a:xfrm>
            <a:off x="685800" y="4343400"/>
            <a:ext cx="5483520" cy="4111920"/>
          </a:xfrm>
          <a:prstGeom prst="rect">
            <a:avLst/>
          </a:prstGeom>
          <a:noFill/>
          <a:ln w="0">
            <a:noFill/>
          </a:ln>
        </p:spPr>
        <p:txBody>
          <a:bodyPr lIns="91440" tIns="45720" rIns="91440" bIns="45720" anchor="t">
            <a:noAutofit/>
          </a:bodyPr>
          <a:lstStyle/>
          <a:p>
            <a:pPr marL="216000" indent="0" defTabSz="914400">
              <a:lnSpc>
                <a:spcPct val="100000"/>
              </a:lnSpc>
              <a:buNone/>
              <a:tabLst>
                <a:tab pos="0" algn="l"/>
              </a:tabLst>
            </a:pPr>
            <a:r>
              <a:rPr lang="en-GB" sz="2000" b="0" strike="noStrike" spc="-1">
                <a:solidFill>
                  <a:srgbClr val="000000"/>
                </a:solidFill>
                <a:latin typeface="Arial"/>
              </a:rPr>
              <a:t>ADV syllabus H.3.1</a:t>
            </a:r>
            <a:endParaRPr lang="de-DE" sz="2000" b="0" strike="noStrike" spc="-1">
              <a:solidFill>
                <a:srgbClr val="000000"/>
              </a:solidFill>
              <a:latin typeface="Arial"/>
            </a:endParaRPr>
          </a:p>
          <a:p>
            <a:pPr marL="216000" indent="0" defTabSz="914400">
              <a:lnSpc>
                <a:spcPct val="100000"/>
              </a:lnSpc>
              <a:buNone/>
              <a:tabLst>
                <a:tab pos="0" algn="l"/>
              </a:tabLst>
            </a:pPr>
            <a:endParaRPr lang="de-DE" sz="2000" b="0" strike="noStrike" spc="-1">
              <a:solidFill>
                <a:srgbClr val="000000"/>
              </a:solidFill>
              <a:latin typeface="Arial"/>
            </a:endParaRPr>
          </a:p>
        </p:txBody>
      </p:sp>
      <p:sp>
        <p:nvSpPr>
          <p:cNvPr id="1755" name="PlaceHolder 3"/>
          <p:cNvSpPr>
            <a:spLocks noGrp="1"/>
          </p:cNvSpPr>
          <p:nvPr>
            <p:ph type="sldNum" idx="231"/>
          </p:nvPr>
        </p:nvSpPr>
        <p:spPr>
          <a:xfrm>
            <a:off x="3884760" y="8685360"/>
            <a:ext cx="2968920" cy="454320"/>
          </a:xfrm>
          <a:prstGeom prst="rect">
            <a:avLst/>
          </a:prstGeom>
          <a:noFill/>
          <a:ln w="0">
            <a:noFill/>
          </a:ln>
        </p:spPr>
        <p:txBody>
          <a:bodyPr lIns="91440" tIns="45720" rIns="91440" bIns="45720" anchor="b">
            <a:noAutofit/>
          </a:bodyPr>
          <a:lstStyle>
            <a:lvl1pPr indent="0" algn="r" defTabSz="914400">
              <a:lnSpc>
                <a:spcPct val="100000"/>
              </a:lnSpc>
              <a:buNone/>
              <a:tabLst>
                <a:tab pos="0" algn="l"/>
              </a:tabLst>
              <a:defRPr lang="en-US" sz="1200" b="0" strike="noStrike" spc="-1">
                <a:solidFill>
                  <a:schemeClr val="dk1"/>
                </a:solidFill>
                <a:latin typeface="Wingdings"/>
                <a:ea typeface="+mn-ea"/>
              </a:defRPr>
            </a:lvl1pPr>
          </a:lstStyle>
          <a:p>
            <a:pPr indent="0" algn="r" defTabSz="914400">
              <a:lnSpc>
                <a:spcPct val="100000"/>
              </a:lnSpc>
              <a:buNone/>
              <a:tabLst>
                <a:tab pos="0" algn="l"/>
              </a:tabLst>
            </a:pPr>
            <a:fld id="{E174EF46-0481-4F8A-9824-B2B1ADD24BA0}" type="slidenum">
              <a:rPr lang="en-US" sz="1200" b="0" strike="noStrike" spc="-1">
                <a:solidFill>
                  <a:schemeClr val="dk1"/>
                </a:solidFill>
                <a:latin typeface="Wingdings"/>
                <a:ea typeface="+mn-ea"/>
              </a:rPr>
              <a:t>107</a:t>
            </a:fld>
            <a:endParaRPr lang="de-DE"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hyperlink" Target="http://www.fitsm.eu/" TargetMode="External"/><Relationship Id="rId5" Type="http://schemas.openxmlformats.org/officeDocument/2006/relationships/hyperlink" Target="https://creativecommons.org/licenses/by/4.0/" TargetMode="Externa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4680"/>
            <a:ext cx="9055080" cy="104508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12" name="PlaceHolder 2"/>
          <p:cNvSpPr>
            <a:spLocks noGrp="1"/>
          </p:cNvSpPr>
          <p:nvPr>
            <p:ph type="subTitle"/>
          </p:nvPr>
        </p:nvSpPr>
        <p:spPr>
          <a:xfrm>
            <a:off x="609480" y="1696680"/>
            <a:ext cx="10969920" cy="4623120"/>
          </a:xfrm>
          <a:prstGeom prst="rect">
            <a:avLst/>
          </a:prstGeom>
          <a:noFill/>
          <a:ln w="0">
            <a:noFill/>
          </a:ln>
        </p:spPr>
        <p:txBody>
          <a:bodyPr lIns="0" tIns="0" rIns="0" bIns="0" anchor="ctr">
            <a:noAutofit/>
          </a:bodyPr>
          <a:lstStyle/>
          <a:p>
            <a:pPr indent="0" algn="ctr">
              <a:buNone/>
            </a:pPr>
            <a:endParaRPr lang="de-DE"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D5EB8641-5399-4784-915D-AF89106FDE06}" type="slidenum">
              <a:t>‹#›</a:t>
            </a:fld>
            <a:endParaRPr/>
          </a:p>
        </p:txBody>
      </p:sp>
      <p:sp>
        <p:nvSpPr>
          <p:cNvPr id="6" name="PlaceHolder 5"/>
          <p:cNvSpPr>
            <a:spLocks noGrp="1"/>
          </p:cNvSpPr>
          <p:nvPr>
            <p:ph type="dt" idx="3"/>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1" name="PlaceHolder 1"/>
          <p:cNvSpPr>
            <a:spLocks noGrp="1"/>
          </p:cNvSpPr>
          <p:nvPr>
            <p:ph type="title"/>
          </p:nvPr>
        </p:nvSpPr>
        <p:spPr>
          <a:xfrm>
            <a:off x="609480" y="274680"/>
            <a:ext cx="9055080" cy="104508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22" name="PlaceHolder 2"/>
          <p:cNvSpPr>
            <a:spLocks noGrp="1"/>
          </p:cNvSpPr>
          <p:nvPr>
            <p:ph/>
          </p:nvPr>
        </p:nvSpPr>
        <p:spPr>
          <a:xfrm>
            <a:off x="609480" y="1696680"/>
            <a:ext cx="10969920" cy="4623120"/>
          </a:xfrm>
          <a:prstGeom prst="rect">
            <a:avLst/>
          </a:prstGeom>
          <a:noFill/>
          <a:ln w="0">
            <a:noFill/>
          </a:ln>
        </p:spPr>
        <p:txBody>
          <a:bodyPr lIns="0" tIns="0" rIns="0" bIns="0" anchor="t">
            <a:normAutofit/>
          </a:bodyPr>
          <a:lstStyle/>
          <a:p>
            <a:pPr indent="0">
              <a:spcBef>
                <a:spcPts val="1417"/>
              </a:spcBef>
              <a:buNone/>
            </a:pPr>
            <a:endParaRPr lang="de-DE" sz="3200" b="0" strike="noStrike" spc="-1">
              <a:solidFill>
                <a:srgbClr val="000000"/>
              </a:solidFill>
              <a:latin typeface="Arial"/>
            </a:endParaRPr>
          </a:p>
        </p:txBody>
      </p:sp>
      <p:sp>
        <p:nvSpPr>
          <p:cNvPr id="4" name="PlaceHolder 3"/>
          <p:cNvSpPr>
            <a:spLocks noGrp="1"/>
          </p:cNvSpPr>
          <p:nvPr>
            <p:ph type="ftr" idx="4"/>
          </p:nvPr>
        </p:nvSpPr>
        <p:spPr/>
        <p:txBody>
          <a:bodyPr/>
          <a:lstStyle/>
          <a:p>
            <a:r>
              <a:t>Footer</a:t>
            </a:r>
          </a:p>
        </p:txBody>
      </p:sp>
      <p:sp>
        <p:nvSpPr>
          <p:cNvPr id="5" name="PlaceHolder 4"/>
          <p:cNvSpPr>
            <a:spLocks noGrp="1"/>
          </p:cNvSpPr>
          <p:nvPr>
            <p:ph type="sldNum" idx="5"/>
          </p:nvPr>
        </p:nvSpPr>
        <p:spPr/>
        <p:txBody>
          <a:bodyPr/>
          <a:lstStyle/>
          <a:p>
            <a:fld id="{AC308EA6-8DAE-4C53-9555-3B22412911E1}" type="slidenum">
              <a:t>‹#›</a:t>
            </a:fld>
            <a:endParaRPr/>
          </a:p>
        </p:txBody>
      </p:sp>
      <p:sp>
        <p:nvSpPr>
          <p:cNvPr id="6" name="PlaceHolder 5"/>
          <p:cNvSpPr>
            <a:spLocks noGrp="1"/>
          </p:cNvSpPr>
          <p:nvPr>
            <p:ph type="dt" idx="6"/>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folie" preserve="1" userDrawn="1">
  <p:cSld name="1_Titelfolie">
    <p:spTree>
      <p:nvGrpSpPr>
        <p:cNvPr id="1" name="Shape 18"/>
        <p:cNvGrpSpPr/>
        <p:nvPr/>
      </p:nvGrpSpPr>
      <p:grpSpPr>
        <a:xfrm>
          <a:off x="0" y="0"/>
          <a:ext cx="0" cy="0"/>
          <a:chOff x="0" y="0"/>
          <a:chExt cx="0" cy="0"/>
        </a:xfrm>
      </p:grpSpPr>
      <p:pic>
        <p:nvPicPr>
          <p:cNvPr id="19" name="Google Shape;19;p113" descr="TitlePage2.png"/>
          <p:cNvPicPr preferRelativeResize="0"/>
          <p:nvPr userDrawn="1"/>
        </p:nvPicPr>
        <p:blipFill rotWithShape="1">
          <a:blip r:embed="rId2">
            <a:alphaModFix/>
          </a:blip>
          <a:srcRect/>
          <a:stretch/>
        </p:blipFill>
        <p:spPr>
          <a:xfrm>
            <a:off x="0" y="0"/>
            <a:ext cx="12192000" cy="6858000"/>
          </a:xfrm>
          <a:prstGeom prst="rect">
            <a:avLst/>
          </a:prstGeom>
          <a:noFill/>
          <a:ln>
            <a:noFill/>
          </a:ln>
        </p:spPr>
      </p:pic>
      <p:sp>
        <p:nvSpPr>
          <p:cNvPr id="20" name="Google Shape;20;p113"/>
          <p:cNvSpPr txBox="1">
            <a:spLocks noGrp="1"/>
          </p:cNvSpPr>
          <p:nvPr>
            <p:ph type="ctrTitle"/>
          </p:nvPr>
        </p:nvSpPr>
        <p:spPr>
          <a:xfrm>
            <a:off x="914400" y="2130428"/>
            <a:ext cx="103632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205595"/>
              </a:buClr>
              <a:buSzPts val="3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13"/>
          <p:cNvSpPr txBox="1">
            <a:spLocks noGrp="1"/>
          </p:cNvSpPr>
          <p:nvPr>
            <p:ph type="dt" idx="10"/>
          </p:nvPr>
        </p:nvSpPr>
        <p:spPr>
          <a:xfrm>
            <a:off x="609600" y="643052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400"/>
              <a:buFont typeface="Calibri"/>
              <a:buNone/>
              <a:defRPr>
                <a:solidFill>
                  <a:schemeClr val="lt1"/>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2" name="Google Shape;22;p113"/>
          <p:cNvSpPr txBox="1">
            <a:spLocks noGrp="1"/>
          </p:cNvSpPr>
          <p:nvPr>
            <p:ph type="ftr" idx="11"/>
          </p:nvPr>
        </p:nvSpPr>
        <p:spPr>
          <a:xfrm>
            <a:off x="4165600" y="643052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solidFill>
                  <a:srgbClr val="FFFFFF"/>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23" name="Google Shape;23;p113"/>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4" name="Google Shape;24;p113" descr="bar.png"/>
          <p:cNvPicPr preferRelativeResize="0"/>
          <p:nvPr/>
        </p:nvPicPr>
        <p:blipFill rotWithShape="1">
          <a:blip r:embed="rId3">
            <a:alphaModFix/>
          </a:blip>
          <a:srcRect/>
          <a:stretch/>
        </p:blipFill>
        <p:spPr>
          <a:xfrm>
            <a:off x="719668" y="3674649"/>
            <a:ext cx="10752667" cy="114300"/>
          </a:xfrm>
          <a:prstGeom prst="rect">
            <a:avLst/>
          </a:prstGeom>
          <a:noFill/>
          <a:ln>
            <a:noFill/>
          </a:ln>
        </p:spPr>
      </p:pic>
      <p:pic>
        <p:nvPicPr>
          <p:cNvPr id="25" name="Google Shape;25;p113" descr="http://www.fedsm.eu/sites/default/files/FitSM%20logo-name-1.2.png"/>
          <p:cNvPicPr preferRelativeResize="0"/>
          <p:nvPr/>
        </p:nvPicPr>
        <p:blipFill rotWithShape="1">
          <a:blip r:embed="rId4">
            <a:alphaModFix/>
          </a:blip>
          <a:srcRect/>
          <a:stretch/>
        </p:blipFill>
        <p:spPr>
          <a:xfrm>
            <a:off x="3682595" y="433708"/>
            <a:ext cx="4826809" cy="1263015"/>
          </a:xfrm>
          <a:prstGeom prst="rect">
            <a:avLst/>
          </a:prstGeom>
          <a:noFill/>
          <a:ln>
            <a:noFill/>
          </a:ln>
        </p:spPr>
      </p:pic>
      <p:sp>
        <p:nvSpPr>
          <p:cNvPr id="26" name="Google Shape;26;p113"/>
          <p:cNvSpPr txBox="1"/>
          <p:nvPr/>
        </p:nvSpPr>
        <p:spPr>
          <a:xfrm>
            <a:off x="4389120" y="6021977"/>
            <a:ext cx="343553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0" i="0" u="none" strike="noStrike" cap="none">
                <a:solidFill>
                  <a:schemeClr val="lt1"/>
                </a:solidFill>
                <a:latin typeface="Arial"/>
                <a:ea typeface="Arial"/>
                <a:cs typeface="Arial"/>
                <a:sym typeface="Arial"/>
              </a:rPr>
              <a:t>www.fitsm.eu</a:t>
            </a:r>
            <a:endParaRPr/>
          </a:p>
        </p:txBody>
      </p:sp>
    </p:spTree>
    <p:extLst>
      <p:ext uri="{BB962C8B-B14F-4D97-AF65-F5344CB8AC3E}">
        <p14:creationId xmlns:p14="http://schemas.microsoft.com/office/powerpoint/2010/main" val="1212058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elfolie">
  <p:cSld name="1_Titelfolie">
    <p:spTree>
      <p:nvGrpSpPr>
        <p:cNvPr id="1" name="Shape 47"/>
        <p:cNvGrpSpPr/>
        <p:nvPr/>
      </p:nvGrpSpPr>
      <p:grpSpPr>
        <a:xfrm>
          <a:off x="0" y="0"/>
          <a:ext cx="0" cy="0"/>
          <a:chOff x="0" y="0"/>
          <a:chExt cx="0" cy="0"/>
        </a:xfrm>
      </p:grpSpPr>
      <p:pic>
        <p:nvPicPr>
          <p:cNvPr id="48" name="Google Shape;48;p116" descr="TitlePage2.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9" name="Google Shape;49;p116"/>
          <p:cNvSpPr txBox="1">
            <a:spLocks noGrp="1"/>
          </p:cNvSpPr>
          <p:nvPr>
            <p:ph type="ctrTitle"/>
          </p:nvPr>
        </p:nvSpPr>
        <p:spPr>
          <a:xfrm>
            <a:off x="914400" y="814953"/>
            <a:ext cx="10363200" cy="773697"/>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205595"/>
              </a:buClr>
              <a:buSzPts val="32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16"/>
          <p:cNvSpPr txBox="1">
            <a:spLocks noGrp="1"/>
          </p:cNvSpPr>
          <p:nvPr>
            <p:ph type="ftr" idx="11"/>
          </p:nvPr>
        </p:nvSpPr>
        <p:spPr>
          <a:xfrm>
            <a:off x="4165600" y="643052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solidFill>
                  <a:srgbClr val="FFFFFF"/>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pic>
        <p:nvPicPr>
          <p:cNvPr id="51" name="Google Shape;51;p116" descr="bar.png"/>
          <p:cNvPicPr preferRelativeResize="0"/>
          <p:nvPr/>
        </p:nvPicPr>
        <p:blipFill rotWithShape="1">
          <a:blip r:embed="rId3">
            <a:alphaModFix/>
          </a:blip>
          <a:srcRect/>
          <a:stretch/>
        </p:blipFill>
        <p:spPr>
          <a:xfrm>
            <a:off x="719667" y="1665938"/>
            <a:ext cx="10752667" cy="114300"/>
          </a:xfrm>
          <a:prstGeom prst="rect">
            <a:avLst/>
          </a:prstGeom>
          <a:noFill/>
          <a:ln>
            <a:noFill/>
          </a:ln>
        </p:spPr>
      </p:pic>
      <p:pic>
        <p:nvPicPr>
          <p:cNvPr id="52" name="Google Shape;52;p116" descr="http://www.fedsm.eu/sites/default/files/FitSM%20logo-name-1.2.png"/>
          <p:cNvPicPr preferRelativeResize="0"/>
          <p:nvPr/>
        </p:nvPicPr>
        <p:blipFill rotWithShape="1">
          <a:blip r:embed="rId4">
            <a:alphaModFix/>
          </a:blip>
          <a:srcRect/>
          <a:stretch/>
        </p:blipFill>
        <p:spPr>
          <a:xfrm>
            <a:off x="9584267" y="279721"/>
            <a:ext cx="2413404" cy="631507"/>
          </a:xfrm>
          <a:prstGeom prst="rect">
            <a:avLst/>
          </a:prstGeom>
          <a:noFill/>
          <a:ln>
            <a:noFill/>
          </a:ln>
        </p:spPr>
      </p:pic>
      <p:sp>
        <p:nvSpPr>
          <p:cNvPr id="53" name="Google Shape;53;p116"/>
          <p:cNvSpPr txBox="1"/>
          <p:nvPr/>
        </p:nvSpPr>
        <p:spPr>
          <a:xfrm>
            <a:off x="4389120" y="6021977"/>
            <a:ext cx="3435531"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lt1"/>
                </a:solidFill>
                <a:latin typeface="Arial"/>
                <a:ea typeface="Arial"/>
                <a:cs typeface="Arial"/>
                <a:sym typeface="Arial"/>
              </a:rPr>
              <a:t>www.fitsm.eu </a:t>
            </a:r>
            <a:endParaRPr/>
          </a:p>
        </p:txBody>
      </p:sp>
      <p:sp>
        <p:nvSpPr>
          <p:cNvPr id="54" name="Google Shape;54;p116"/>
          <p:cNvSpPr txBox="1"/>
          <p:nvPr/>
        </p:nvSpPr>
        <p:spPr>
          <a:xfrm>
            <a:off x="914400" y="2133600"/>
            <a:ext cx="10363200" cy="31393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This material was prepared to support the use of the </a:t>
            </a:r>
            <a:r>
              <a:rPr lang="en-US" sz="1800" dirty="0" err="1">
                <a:solidFill>
                  <a:schemeClr val="dk1"/>
                </a:solidFill>
                <a:latin typeface="Calibri"/>
                <a:ea typeface="Calibri"/>
                <a:cs typeface="Calibri"/>
                <a:sym typeface="Calibri"/>
              </a:rPr>
              <a:t>FitSM</a:t>
            </a:r>
            <a:r>
              <a:rPr lang="en-US" sz="1800" dirty="0">
                <a:solidFill>
                  <a:schemeClr val="dk1"/>
                </a:solidFill>
                <a:latin typeface="Calibri"/>
                <a:ea typeface="Calibri"/>
                <a:cs typeface="Calibri"/>
                <a:sym typeface="Calibri"/>
              </a:rPr>
              <a:t> standard for lightweight IT Service Management.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It is offered under a Creative Contributions Attribution </a:t>
            </a:r>
            <a:r>
              <a:rPr lang="en-US" sz="1800" dirty="0" err="1">
                <a:solidFill>
                  <a:schemeClr val="dk1"/>
                </a:solidFill>
                <a:latin typeface="Calibri"/>
                <a:ea typeface="Calibri"/>
                <a:cs typeface="Calibri"/>
                <a:sym typeface="Calibri"/>
              </a:rPr>
              <a:t>Licence</a:t>
            </a:r>
            <a:r>
              <a:rPr lang="en-US" sz="1800" dirty="0">
                <a:solidFill>
                  <a:schemeClr val="dk1"/>
                </a:solidFill>
                <a:latin typeface="Calibri"/>
                <a:ea typeface="Calibri"/>
                <a:cs typeface="Calibri"/>
                <a:sym typeface="Calibri"/>
              </a:rPr>
              <a:t> (CC-BY 4.0) – see </a:t>
            </a:r>
            <a:r>
              <a:rPr lang="en-US" sz="1800" u="sng"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https://creativecommons.org/licenses/by/4.0/</a:t>
            </a: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 making use of this material, apart from respecting the </a:t>
            </a:r>
            <a:r>
              <a:rPr lang="en-US" sz="1800" dirty="0" err="1">
                <a:solidFill>
                  <a:schemeClr val="dk1"/>
                </a:solidFill>
                <a:latin typeface="Calibri"/>
                <a:ea typeface="Calibri"/>
                <a:cs typeface="Calibri"/>
                <a:sym typeface="Calibri"/>
              </a:rPr>
              <a:t>licence</a:t>
            </a:r>
            <a:r>
              <a:rPr lang="en-US" sz="1800" dirty="0">
                <a:solidFill>
                  <a:schemeClr val="dk1"/>
                </a:solidFill>
                <a:latin typeface="Calibri"/>
                <a:ea typeface="Calibri"/>
                <a:cs typeface="Calibri"/>
                <a:sym typeface="Calibri"/>
              </a:rPr>
              <a:t> and attributing it to </a:t>
            </a:r>
            <a:r>
              <a:rPr lang="en-US" sz="1800" dirty="0" err="1">
                <a:solidFill>
                  <a:schemeClr val="dk1"/>
                </a:solidFill>
                <a:latin typeface="Calibri"/>
                <a:ea typeface="Calibri"/>
                <a:cs typeface="Calibri"/>
                <a:sym typeface="Calibri"/>
              </a:rPr>
              <a:t>FitSM</a:t>
            </a:r>
            <a:r>
              <a:rPr lang="en-US" sz="1800" dirty="0">
                <a:solidFill>
                  <a:schemeClr val="dk1"/>
                </a:solidFill>
                <a:latin typeface="Calibri"/>
                <a:ea typeface="Calibri"/>
                <a:cs typeface="Calibri"/>
                <a:sym typeface="Calibri"/>
              </a:rPr>
              <a:t>, we ask you to maintain this slide to provide context and traceability.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800" dirty="0">
                <a:solidFill>
                  <a:schemeClr val="dk1"/>
                </a:solidFill>
                <a:latin typeface="Calibri"/>
                <a:ea typeface="Calibri"/>
                <a:cs typeface="Calibri"/>
                <a:sym typeface="Calibri"/>
              </a:rPr>
              <a:t>Information and other resources on </a:t>
            </a:r>
            <a:r>
              <a:rPr lang="en-US" sz="1800" dirty="0" err="1">
                <a:solidFill>
                  <a:schemeClr val="dk1"/>
                </a:solidFill>
                <a:latin typeface="Calibri"/>
                <a:ea typeface="Calibri"/>
                <a:cs typeface="Calibri"/>
                <a:sym typeface="Calibri"/>
              </a:rPr>
              <a:t>FitSM</a:t>
            </a:r>
            <a:r>
              <a:rPr lang="en-US" sz="1800" dirty="0">
                <a:solidFill>
                  <a:schemeClr val="dk1"/>
                </a:solidFill>
                <a:latin typeface="Calibri"/>
                <a:ea typeface="Calibri"/>
                <a:cs typeface="Calibri"/>
                <a:sym typeface="Calibri"/>
              </a:rPr>
              <a:t> including contact information, are available at </a:t>
            </a:r>
            <a:r>
              <a:rPr lang="en-US" sz="1800" u="sng"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www.fitsm.eu</a:t>
            </a:r>
            <a:r>
              <a:rPr lang="en-US" sz="1800" dirty="0">
                <a:solidFill>
                  <a:schemeClr val="dk1"/>
                </a:solidFill>
                <a:latin typeface="Calibri"/>
                <a:ea typeface="Calibri"/>
                <a:cs typeface="Calibri"/>
                <a:sym typeface="Calibri"/>
              </a:rPr>
              <a:t> </a:t>
            </a:r>
            <a:endParaRPr dirty="0"/>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5" name="Google Shape;55;p116"/>
          <p:cNvPicPr preferRelativeResize="0"/>
          <p:nvPr/>
        </p:nvPicPr>
        <p:blipFill rotWithShape="1">
          <a:blip r:embed="rId7">
            <a:alphaModFix/>
          </a:blip>
          <a:srcRect/>
          <a:stretch/>
        </p:blipFill>
        <p:spPr>
          <a:xfrm>
            <a:off x="9407403" y="2962967"/>
            <a:ext cx="1666997" cy="583242"/>
          </a:xfrm>
          <a:prstGeom prst="rect">
            <a:avLst/>
          </a:prstGeom>
          <a:noFill/>
          <a:ln>
            <a:noFill/>
          </a:ln>
        </p:spPr>
      </p:pic>
      <p:sp>
        <p:nvSpPr>
          <p:cNvPr id="56" name="Google Shape;56;p116"/>
          <p:cNvSpPr txBox="1">
            <a:spLocks noGrp="1"/>
          </p:cNvSpPr>
          <p:nvPr>
            <p:ph type="sldNum" idx="12"/>
          </p:nvPr>
        </p:nvSpPr>
        <p:spPr>
          <a:xfrm>
            <a:off x="8737600" y="6430521"/>
            <a:ext cx="2844800"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1pPr>
            <a:lvl2pPr marL="0" marR="0" lvl="1"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2pPr>
            <a:lvl3pPr marL="0" marR="0" lvl="2"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3pPr>
            <a:lvl4pPr marL="0" marR="0" lvl="3"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4pPr>
            <a:lvl5pPr marL="0" marR="0" lvl="4"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5pPr>
            <a:lvl6pPr marL="0" marR="0" lvl="5"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6pPr>
            <a:lvl7pPr marL="0" marR="0" lvl="6"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7pPr>
            <a:lvl8pPr marL="0" marR="0" lvl="7"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8pPr>
            <a:lvl9pPr marL="0" marR="0" lvl="8" indent="0" algn="r">
              <a:spcBef>
                <a:spcPts val="0"/>
              </a:spcBef>
              <a:spcAft>
                <a:spcPts val="0"/>
              </a:spcAft>
              <a:buClr>
                <a:srgbClr val="FFFFFF"/>
              </a:buClr>
              <a:buSzPts val="1200"/>
              <a:buFont typeface="Calibri"/>
              <a:buNone/>
              <a:defRPr sz="120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116"/>
          <p:cNvSpPr txBox="1">
            <a:spLocks noGrp="1"/>
          </p:cNvSpPr>
          <p:nvPr>
            <p:ph type="dt" idx="10"/>
          </p:nvPr>
        </p:nvSpPr>
        <p:spPr>
          <a:xfrm>
            <a:off x="609600" y="643052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lt1"/>
              </a:buClr>
              <a:buSzPts val="1400"/>
              <a:buFont typeface="Calibri"/>
              <a:buNone/>
              <a:defRPr>
                <a:solidFill>
                  <a:schemeClr val="lt1"/>
                </a:solidFill>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Tree>
    <p:extLst>
      <p:ext uri="{BB962C8B-B14F-4D97-AF65-F5344CB8AC3E}">
        <p14:creationId xmlns:p14="http://schemas.microsoft.com/office/powerpoint/2010/main" val="1431782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4680"/>
            <a:ext cx="9054720" cy="1044720"/>
          </a:xfrm>
          <a:prstGeom prst="rect">
            <a:avLst/>
          </a:prstGeom>
          <a:noFill/>
          <a:ln w="0">
            <a:noFill/>
          </a:ln>
        </p:spPr>
        <p:txBody>
          <a:bodyPr lIns="0" tIns="0" rIns="0" bIns="0" anchor="ctr">
            <a:noAutofit/>
          </a:bodyPr>
          <a:lstStyle/>
          <a:p>
            <a:pPr indent="0" algn="ctr">
              <a:buNone/>
            </a:pPr>
            <a:endParaRPr lang="de-DE" sz="4400" b="0" strike="noStrike" spc="-1">
              <a:solidFill>
                <a:srgbClr val="000000"/>
              </a:solidFill>
              <a:latin typeface="Arial"/>
            </a:endParaRPr>
          </a:p>
        </p:txBody>
      </p:sp>
      <p:sp>
        <p:nvSpPr>
          <p:cNvPr id="12" name="PlaceHolder 2"/>
          <p:cNvSpPr>
            <a:spLocks noGrp="1"/>
          </p:cNvSpPr>
          <p:nvPr>
            <p:ph type="subTitle"/>
          </p:nvPr>
        </p:nvSpPr>
        <p:spPr>
          <a:xfrm>
            <a:off x="609480" y="1696680"/>
            <a:ext cx="10969560" cy="4622760"/>
          </a:xfrm>
          <a:prstGeom prst="rect">
            <a:avLst/>
          </a:prstGeom>
          <a:noFill/>
          <a:ln w="0">
            <a:noFill/>
          </a:ln>
        </p:spPr>
        <p:txBody>
          <a:bodyPr lIns="0" tIns="0" rIns="0" bIns="0" anchor="ctr">
            <a:noAutofit/>
          </a:bodyPr>
          <a:lstStyle/>
          <a:p>
            <a:pPr indent="0" algn="ctr">
              <a:buNone/>
            </a:pPr>
            <a:endParaRPr lang="de-DE" sz="3200" b="0" strike="noStrike" spc="-1">
              <a:solidFill>
                <a:srgbClr val="000000"/>
              </a:solidFill>
              <a:latin typeface="Arial"/>
            </a:endParaRPr>
          </a:p>
        </p:txBody>
      </p:sp>
      <p:sp>
        <p:nvSpPr>
          <p:cNvPr id="4" name="PlaceHolder 3"/>
          <p:cNvSpPr>
            <a:spLocks noGrp="1"/>
          </p:cNvSpPr>
          <p:nvPr>
            <p:ph type="ftr" idx="1"/>
          </p:nvPr>
        </p:nvSpPr>
        <p:spPr/>
        <p:txBody>
          <a:bodyPr/>
          <a:lstStyle/>
          <a:p>
            <a:r>
              <a:t>Footer</a:t>
            </a:r>
          </a:p>
        </p:txBody>
      </p:sp>
      <p:sp>
        <p:nvSpPr>
          <p:cNvPr id="5" name="PlaceHolder 4"/>
          <p:cNvSpPr>
            <a:spLocks noGrp="1"/>
          </p:cNvSpPr>
          <p:nvPr>
            <p:ph type="sldNum" idx="2"/>
          </p:nvPr>
        </p:nvSpPr>
        <p:spPr/>
        <p:txBody>
          <a:bodyPr/>
          <a:lstStyle/>
          <a:p>
            <a:fld id="{29D03B27-4ACE-4F66-8639-0B2E00E80ED9}" type="slidenum">
              <a:t>‹#›</a:t>
            </a:fld>
            <a:endParaRPr/>
          </a:p>
        </p:txBody>
      </p:sp>
      <p:sp>
        <p:nvSpPr>
          <p:cNvPr id="6" name="PlaceHolder 5"/>
          <p:cNvSpPr>
            <a:spLocks noGrp="1"/>
          </p:cNvSpPr>
          <p:nvPr>
            <p:ph type="dt" idx="3"/>
          </p:nvPr>
        </p:nvSpPr>
        <p:spPr/>
        <p:txBody>
          <a:bodyPr/>
          <a:lstStyle/>
          <a:p>
            <a:endParaRPr/>
          </a:p>
        </p:txBody>
      </p:sp>
    </p:spTree>
    <p:extLst>
      <p:ext uri="{BB962C8B-B14F-4D97-AF65-F5344CB8AC3E}">
        <p14:creationId xmlns:p14="http://schemas.microsoft.com/office/powerpoint/2010/main" val="28162159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4.xml"/><Relationship Id="rId7" Type="http://schemas.openxmlformats.org/officeDocument/2006/relationships/image" Target="../media/image2.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1" name="Google Shape;10;p146" descr="Backdrop.png"/>
          <p:cNvPicPr/>
          <p:nvPr/>
        </p:nvPicPr>
        <p:blipFill>
          <a:blip r:embed="rId3"/>
          <a:stretch/>
        </p:blipFill>
        <p:spPr>
          <a:xfrm>
            <a:off x="0" y="0"/>
            <a:ext cx="12189240" cy="6855120"/>
          </a:xfrm>
          <a:prstGeom prst="rect">
            <a:avLst/>
          </a:prstGeom>
          <a:ln w="0">
            <a:noFill/>
          </a:ln>
        </p:spPr>
      </p:pic>
      <p:pic>
        <p:nvPicPr>
          <p:cNvPr id="12" name="Google Shape;16;p146" descr="bar.png"/>
          <p:cNvPicPr/>
          <p:nvPr/>
        </p:nvPicPr>
        <p:blipFill>
          <a:blip r:embed="rId4"/>
          <a:stretch/>
        </p:blipFill>
        <p:spPr>
          <a:xfrm>
            <a:off x="-22680" y="1447200"/>
            <a:ext cx="12211560" cy="126720"/>
          </a:xfrm>
          <a:prstGeom prst="rect">
            <a:avLst/>
          </a:prstGeom>
          <a:ln w="0">
            <a:noFill/>
          </a:ln>
        </p:spPr>
      </p:pic>
      <p:pic>
        <p:nvPicPr>
          <p:cNvPr id="2" name="Google Shape;17;p146" descr="Macintosh HD:Users:owen:Google Drive:ETL online:FedSM:Branding:FitSm logo:FitSM logo-woutname.png"/>
          <p:cNvPicPr/>
          <p:nvPr/>
        </p:nvPicPr>
        <p:blipFill>
          <a:blip r:embed="rId5"/>
          <a:stretch/>
        </p:blipFill>
        <p:spPr>
          <a:xfrm>
            <a:off x="10760760" y="190440"/>
            <a:ext cx="1077480" cy="1077480"/>
          </a:xfrm>
          <a:prstGeom prst="rect">
            <a:avLst/>
          </a:prstGeom>
          <a:ln w="0">
            <a:noFill/>
          </a:ln>
        </p:spPr>
      </p:pic>
      <p:pic>
        <p:nvPicPr>
          <p:cNvPr id="3" name="Google Shape;19;p147" descr="TitlePage2.png"/>
          <p:cNvPicPr/>
          <p:nvPr/>
        </p:nvPicPr>
        <p:blipFill>
          <a:blip r:embed="rId6"/>
          <a:stretch/>
        </p:blipFill>
        <p:spPr>
          <a:xfrm>
            <a:off x="0" y="0"/>
            <a:ext cx="12189240" cy="6855120"/>
          </a:xfrm>
          <a:prstGeom prst="rect">
            <a:avLst/>
          </a:prstGeom>
          <a:ln w="0">
            <a:noFill/>
          </a:ln>
        </p:spPr>
      </p:pic>
      <p:pic>
        <p:nvPicPr>
          <p:cNvPr id="4" name="Google Shape;25;p147" descr="bar.png"/>
          <p:cNvPicPr/>
          <p:nvPr/>
        </p:nvPicPr>
        <p:blipFill>
          <a:blip r:embed="rId4"/>
          <a:stretch/>
        </p:blipFill>
        <p:spPr>
          <a:xfrm>
            <a:off x="719640" y="3674520"/>
            <a:ext cx="10749960" cy="111600"/>
          </a:xfrm>
          <a:prstGeom prst="rect">
            <a:avLst/>
          </a:prstGeom>
          <a:ln w="0">
            <a:noFill/>
          </a:ln>
        </p:spPr>
      </p:pic>
      <p:pic>
        <p:nvPicPr>
          <p:cNvPr id="5" name="Google Shape;26;p147" descr="http://www.fedsm.eu/sites/default/files/FitSM%20logo-name-1.2.png"/>
          <p:cNvPicPr/>
          <p:nvPr/>
        </p:nvPicPr>
        <p:blipFill>
          <a:blip r:embed="rId7"/>
          <a:stretch/>
        </p:blipFill>
        <p:spPr>
          <a:xfrm>
            <a:off x="3682440" y="433800"/>
            <a:ext cx="4824000" cy="1260000"/>
          </a:xfrm>
          <a:prstGeom prst="rect">
            <a:avLst/>
          </a:prstGeom>
          <a:ln w="0">
            <a:noFill/>
          </a:ln>
        </p:spPr>
      </p:pic>
      <p:sp>
        <p:nvSpPr>
          <p:cNvPr id="6" name="PlaceHolder 1"/>
          <p:cNvSpPr>
            <a:spLocks noGrp="1"/>
          </p:cNvSpPr>
          <p:nvPr>
            <p:ph type="title"/>
          </p:nvPr>
        </p:nvSpPr>
        <p:spPr>
          <a:xfrm>
            <a:off x="609480" y="274680"/>
            <a:ext cx="9055080" cy="1045080"/>
          </a:xfrm>
          <a:prstGeom prst="rect">
            <a:avLst/>
          </a:prstGeom>
          <a:noFill/>
          <a:ln w="0">
            <a:noFill/>
          </a:ln>
        </p:spPr>
        <p:txBody>
          <a:bodyPr lIns="0" tIns="0" rIns="0" bIns="0" anchor="ctr">
            <a:noAutofit/>
          </a:bodyPr>
          <a:lstStyle/>
          <a:p>
            <a:pPr indent="0">
              <a:buNone/>
            </a:pPr>
            <a:r>
              <a:rPr lang="de-DE" sz="1800" b="0" strike="noStrike" spc="-1">
                <a:solidFill>
                  <a:srgbClr val="000000"/>
                </a:solidFill>
                <a:latin typeface="Arial"/>
              </a:rPr>
              <a:t>Format des Titeltextes durch Klicken bearbeiten</a:t>
            </a:r>
          </a:p>
        </p:txBody>
      </p:sp>
      <p:sp>
        <p:nvSpPr>
          <p:cNvPr id="7" name="PlaceHolder 2"/>
          <p:cNvSpPr>
            <a:spLocks noGrp="1"/>
          </p:cNvSpPr>
          <p:nvPr>
            <p:ph type="ftr" idx="1"/>
          </p:nvPr>
        </p:nvSpPr>
        <p:spPr>
          <a:xfrm>
            <a:off x="4165560" y="6430680"/>
            <a:ext cx="3857760" cy="3621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strike="noStrike" spc="-1">
                <a:solidFill>
                  <a:srgbClr val="000000"/>
                </a:solidFill>
                <a:latin typeface="Times New Roman"/>
              </a:defRPr>
            </a:lvl1pPr>
          </a:lstStyle>
          <a:p>
            <a:pPr indent="0" algn="ctr">
              <a:lnSpc>
                <a:spcPct val="100000"/>
              </a:lnSpc>
              <a:buNone/>
              <a:tabLst>
                <a:tab pos="0" algn="l"/>
              </a:tabLst>
            </a:pPr>
            <a:r>
              <a:rPr lang="de-DE" sz="1400" b="0" strike="noStrike" spc="-1">
                <a:solidFill>
                  <a:srgbClr val="000000"/>
                </a:solidFill>
                <a:latin typeface="Times New Roman"/>
              </a:rPr>
              <a:t>&lt;Fußzeile&gt;</a:t>
            </a:r>
          </a:p>
        </p:txBody>
      </p:sp>
      <p:sp>
        <p:nvSpPr>
          <p:cNvPr id="8" name="PlaceHolder 3"/>
          <p:cNvSpPr>
            <a:spLocks noGrp="1"/>
          </p:cNvSpPr>
          <p:nvPr>
            <p:ph type="sldNum" idx="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F86F2E0E-1F62-4783-8C81-CE41638A0F1E}" type="slidenum">
              <a:rPr lang="en-US" sz="1200" b="0" strike="noStrike" spc="-1">
                <a:solidFill>
                  <a:srgbClr val="FFFFFF"/>
                </a:solidFill>
                <a:latin typeface="Calibri"/>
                <a:ea typeface="Calibri"/>
              </a:rPr>
              <a:t>‹#›</a:t>
            </a:fld>
            <a:endParaRPr lang="de-DE" sz="1200" b="0" strike="noStrike" spc="-1">
              <a:solidFill>
                <a:srgbClr val="000000"/>
              </a:solidFill>
              <a:latin typeface="Times New Roman"/>
            </a:endParaRPr>
          </a:p>
        </p:txBody>
      </p:sp>
      <p:sp>
        <p:nvSpPr>
          <p:cNvPr id="9" name="PlaceHolder 4"/>
          <p:cNvSpPr>
            <a:spLocks noGrp="1"/>
          </p:cNvSpPr>
          <p:nvPr>
            <p:ph type="dt" idx="3"/>
          </p:nvPr>
        </p:nvSpPr>
        <p:spPr>
          <a:xfrm>
            <a:off x="609480" y="6430680"/>
            <a:ext cx="2841840" cy="362160"/>
          </a:xfrm>
          <a:prstGeom prst="rect">
            <a:avLst/>
          </a:prstGeom>
          <a:noFill/>
          <a:ln w="0">
            <a:noFill/>
          </a:ln>
        </p:spPr>
        <p:txBody>
          <a:bodyPr lIns="91440" tIns="45720" rIns="91440" bIns="45720" anchor="ctr">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&lt;Datum/Uhrzeit&gt;</a:t>
            </a:r>
          </a:p>
        </p:txBody>
      </p:sp>
      <p:sp>
        <p:nvSpPr>
          <p:cNvPr id="10"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3200" b="0" strike="noStrike" spc="-1">
                <a:solidFill>
                  <a:srgbClr val="000000"/>
                </a:solid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2800" b="0" strike="noStrike" spc="-1">
                <a:solidFill>
                  <a:srgbClr val="000000"/>
                </a:solidFill>
                <a:latin typeface="Arial"/>
              </a:rPr>
              <a:t>Zweite Gliederungsebene</a:t>
            </a:r>
          </a:p>
          <a:p>
            <a:pPr marL="1296000" lvl="2" indent="-288000">
              <a:spcBef>
                <a:spcPts val="850"/>
              </a:spcBef>
              <a:buClr>
                <a:srgbClr val="000000"/>
              </a:buClr>
              <a:buSzPct val="45000"/>
              <a:buFont typeface="Wingdings" charset="2"/>
              <a:buChar char=""/>
            </a:pPr>
            <a:r>
              <a:rPr lang="de-DE" sz="2400" b="0" strike="noStrike" spc="-1">
                <a:solidFill>
                  <a:srgbClr val="000000"/>
                </a:solidFill>
                <a:latin typeface="Arial"/>
              </a:rPr>
              <a:t>Dritte Gliederungsebene</a:t>
            </a:r>
          </a:p>
          <a:p>
            <a:pPr marL="1728000" lvl="3" indent="-216000">
              <a:spcBef>
                <a:spcPts val="567"/>
              </a:spcBef>
              <a:buClr>
                <a:srgbClr val="000000"/>
              </a:buClr>
              <a:buSzPct val="75000"/>
              <a:buFont typeface="Symbol" charset="2"/>
              <a:buChar char=""/>
            </a:pPr>
            <a:r>
              <a:rPr lang="de-DE" sz="2000" b="0" strike="noStrike" spc="-1">
                <a:solidFill>
                  <a:srgbClr val="000000"/>
                </a:solidFill>
                <a:latin typeface="Arial"/>
              </a:rPr>
              <a:t>Vierte Gliederungsebene</a:t>
            </a:r>
          </a:p>
          <a:p>
            <a:pPr marL="2160000" lvl="4" indent="-216000">
              <a:spcBef>
                <a:spcPts val="283"/>
              </a:spcBef>
              <a:buClr>
                <a:srgbClr val="000000"/>
              </a:buClr>
              <a:buSzPct val="45000"/>
              <a:buFont typeface="Wingdings" charset="2"/>
              <a:buChar char=""/>
            </a:pPr>
            <a:r>
              <a:rPr lang="de-DE" sz="2000" b="0" strike="noStrike" spc="-1">
                <a:solidFill>
                  <a:srgbClr val="000000"/>
                </a:solidFill>
                <a:latin typeface="Arial"/>
              </a:rPr>
              <a:t>Fünfte Gliederungsebene</a:t>
            </a:r>
          </a:p>
          <a:p>
            <a:pPr marL="2592000" lvl="5" indent="-216000">
              <a:spcBef>
                <a:spcPts val="283"/>
              </a:spcBef>
              <a:buClr>
                <a:srgbClr val="000000"/>
              </a:buClr>
              <a:buSzPct val="45000"/>
              <a:buFont typeface="Wingdings" charset="2"/>
              <a:buChar char=""/>
            </a:pPr>
            <a:r>
              <a:rPr lang="de-DE" sz="2000" b="0" strike="noStrike" spc="-1">
                <a:solidFill>
                  <a:srgbClr val="000000"/>
                </a:solidFill>
                <a:latin typeface="Arial"/>
              </a:rPr>
              <a:t>Sechste Gliederungsebene</a:t>
            </a:r>
          </a:p>
          <a:p>
            <a:pPr marL="3024000" lvl="6" indent="-216000">
              <a:spcBef>
                <a:spcPts val="283"/>
              </a:spcBef>
              <a:buClr>
                <a:srgbClr val="000000"/>
              </a:buClr>
              <a:buSzPct val="45000"/>
              <a:buFont typeface="Wingdings" charset="2"/>
              <a:buChar char=""/>
            </a:pPr>
            <a:r>
              <a:rPr lang="de-DE" sz="2000" b="0" strike="noStrike" spc="-1">
                <a:solidFill>
                  <a:srgbClr val="000000"/>
                </a:solidFill>
                <a:latin typeface="Arial"/>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pic>
        <p:nvPicPr>
          <p:cNvPr id="13" name="Google Shape;10;p146" descr="Backdrop.png"/>
          <p:cNvPicPr/>
          <p:nvPr/>
        </p:nvPicPr>
        <p:blipFill>
          <a:blip r:embed="rId6"/>
          <a:stretch/>
        </p:blipFill>
        <p:spPr>
          <a:xfrm>
            <a:off x="0" y="0"/>
            <a:ext cx="12189240" cy="6855120"/>
          </a:xfrm>
          <a:prstGeom prst="rect">
            <a:avLst/>
          </a:prstGeom>
          <a:ln w="0">
            <a:noFill/>
          </a:ln>
        </p:spPr>
      </p:pic>
      <p:pic>
        <p:nvPicPr>
          <p:cNvPr id="14" name="Google Shape;16;p146" descr="bar.png"/>
          <p:cNvPicPr/>
          <p:nvPr/>
        </p:nvPicPr>
        <p:blipFill>
          <a:blip r:embed="rId7"/>
          <a:stretch/>
        </p:blipFill>
        <p:spPr>
          <a:xfrm>
            <a:off x="-22680" y="1447200"/>
            <a:ext cx="12211560" cy="126720"/>
          </a:xfrm>
          <a:prstGeom prst="rect">
            <a:avLst/>
          </a:prstGeom>
          <a:ln w="0">
            <a:noFill/>
          </a:ln>
        </p:spPr>
      </p:pic>
      <p:pic>
        <p:nvPicPr>
          <p:cNvPr id="15" name="Google Shape;17;p146" descr="Macintosh HD:Users:owen:Google Drive:ETL online:FedSM:Branding:FitSm logo:FitSM logo-woutname.png"/>
          <p:cNvPicPr/>
          <p:nvPr/>
        </p:nvPicPr>
        <p:blipFill>
          <a:blip r:embed="rId8"/>
          <a:stretch/>
        </p:blipFill>
        <p:spPr>
          <a:xfrm>
            <a:off x="10760760" y="190440"/>
            <a:ext cx="1077480" cy="1077480"/>
          </a:xfrm>
          <a:prstGeom prst="rect">
            <a:avLst/>
          </a:prstGeom>
          <a:ln w="0">
            <a:noFill/>
          </a:ln>
        </p:spPr>
      </p:pic>
      <p:sp>
        <p:nvSpPr>
          <p:cNvPr id="16" name="PlaceHolder 1"/>
          <p:cNvSpPr>
            <a:spLocks noGrp="1"/>
          </p:cNvSpPr>
          <p:nvPr>
            <p:ph type="title"/>
          </p:nvPr>
        </p:nvSpPr>
        <p:spPr>
          <a:xfrm>
            <a:off x="609480" y="274680"/>
            <a:ext cx="9055080" cy="1045080"/>
          </a:xfrm>
          <a:prstGeom prst="rect">
            <a:avLst/>
          </a:prstGeom>
          <a:noFill/>
          <a:ln w="0">
            <a:noFill/>
          </a:ln>
        </p:spPr>
        <p:txBody>
          <a:bodyPr lIns="0" tIns="0" rIns="0" bIns="0" anchor="ctr">
            <a:noAutofit/>
          </a:bodyPr>
          <a:lstStyle/>
          <a:p>
            <a:pPr indent="0">
              <a:buNone/>
            </a:pPr>
            <a:r>
              <a:rPr lang="de-DE" sz="1800" b="0" strike="noStrike" spc="-1">
                <a:solidFill>
                  <a:srgbClr val="000000"/>
                </a:solidFill>
                <a:latin typeface="Arial"/>
              </a:rPr>
              <a:t>Format des Titeltextes durch Klicken bearbeiten</a:t>
            </a:r>
          </a:p>
        </p:txBody>
      </p:sp>
      <p:sp>
        <p:nvSpPr>
          <p:cNvPr id="17" name="PlaceHolder 2"/>
          <p:cNvSpPr>
            <a:spLocks noGrp="1"/>
          </p:cNvSpPr>
          <p:nvPr>
            <p:ph type="body"/>
          </p:nvPr>
        </p:nvSpPr>
        <p:spPr>
          <a:xfrm>
            <a:off x="609480" y="1696680"/>
            <a:ext cx="10969920" cy="462312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charset="2"/>
              <a:buChar char=""/>
            </a:pPr>
            <a:r>
              <a:rPr lang="de-DE" sz="1800" b="0" strike="noStrike" spc="-1">
                <a:solidFill>
                  <a:srgbClr val="000000"/>
                </a:solidFill>
                <a:latin typeface="Arial"/>
              </a:rPr>
              <a:t>Format des Gliederungstextes durch Klicken bearbeiten</a:t>
            </a:r>
          </a:p>
          <a:p>
            <a:pPr marL="864000" lvl="1" indent="-324000">
              <a:spcBef>
                <a:spcPts val="1134"/>
              </a:spcBef>
              <a:buClr>
                <a:srgbClr val="000000"/>
              </a:buClr>
              <a:buSzPct val="75000"/>
              <a:buFont typeface="Symbol" charset="2"/>
              <a:buChar char=""/>
            </a:pPr>
            <a:r>
              <a:rPr lang="de-DE" sz="1800" b="0" strike="noStrike" spc="-1">
                <a:solidFill>
                  <a:srgbClr val="000000"/>
                </a:solidFill>
                <a:latin typeface="Arial"/>
              </a:rPr>
              <a:t>Zweite Gliederungsebene</a:t>
            </a:r>
          </a:p>
          <a:p>
            <a:pPr marL="1296000" lvl="2" indent="-288000">
              <a:spcBef>
                <a:spcPts val="850"/>
              </a:spcBef>
              <a:buClr>
                <a:srgbClr val="000000"/>
              </a:buClr>
              <a:buSzPct val="45000"/>
              <a:buFont typeface="Wingdings" charset="2"/>
              <a:buChar char=""/>
            </a:pPr>
            <a:r>
              <a:rPr lang="de-DE" sz="1800" b="0" strike="noStrike" spc="-1">
                <a:solidFill>
                  <a:srgbClr val="000000"/>
                </a:solidFill>
                <a:latin typeface="Arial"/>
              </a:rPr>
              <a:t>Dritte Gliederungsebene</a:t>
            </a:r>
          </a:p>
          <a:p>
            <a:pPr marL="1728000" lvl="3" indent="-216000">
              <a:spcBef>
                <a:spcPts val="567"/>
              </a:spcBef>
              <a:buClr>
                <a:srgbClr val="000000"/>
              </a:buClr>
              <a:buSzPct val="75000"/>
              <a:buFont typeface="Symbol" charset="2"/>
              <a:buChar char=""/>
            </a:pPr>
            <a:r>
              <a:rPr lang="de-DE" sz="1800" b="0" strike="noStrike" spc="-1">
                <a:solidFill>
                  <a:srgbClr val="000000"/>
                </a:solidFill>
                <a:latin typeface="Arial"/>
              </a:rPr>
              <a:t>Vierte Gliederungsebene</a:t>
            </a:r>
          </a:p>
          <a:p>
            <a:pPr marL="2160000" lvl="4" indent="-216000">
              <a:spcBef>
                <a:spcPts val="283"/>
              </a:spcBef>
              <a:buClr>
                <a:srgbClr val="000000"/>
              </a:buClr>
              <a:buSzPct val="45000"/>
              <a:buFont typeface="Wingdings" charset="2"/>
              <a:buChar char=""/>
            </a:pPr>
            <a:r>
              <a:rPr lang="de-DE" sz="1800" b="0" strike="noStrike" spc="-1">
                <a:solidFill>
                  <a:srgbClr val="000000"/>
                </a:solidFill>
                <a:latin typeface="Arial"/>
              </a:rPr>
              <a:t>Fünfte Gliederungsebene</a:t>
            </a:r>
          </a:p>
          <a:p>
            <a:pPr marL="2592000" lvl="5" indent="-216000">
              <a:spcBef>
                <a:spcPts val="283"/>
              </a:spcBef>
              <a:buClr>
                <a:srgbClr val="000000"/>
              </a:buClr>
              <a:buSzPct val="45000"/>
              <a:buFont typeface="Wingdings" charset="2"/>
              <a:buChar char=""/>
            </a:pPr>
            <a:r>
              <a:rPr lang="de-DE" sz="1800" b="0" strike="noStrike" spc="-1">
                <a:solidFill>
                  <a:srgbClr val="000000"/>
                </a:solidFill>
                <a:latin typeface="Arial"/>
              </a:rPr>
              <a:t>Sechste Gliederungsebene</a:t>
            </a:r>
          </a:p>
          <a:p>
            <a:pPr marL="3024000" lvl="6" indent="-216000">
              <a:spcBef>
                <a:spcPts val="283"/>
              </a:spcBef>
              <a:buClr>
                <a:srgbClr val="000000"/>
              </a:buClr>
              <a:buSzPct val="45000"/>
              <a:buFont typeface="Wingdings" charset="2"/>
              <a:buChar char=""/>
            </a:pPr>
            <a:r>
              <a:rPr lang="de-DE" sz="1800" b="0" strike="noStrike" spc="-1">
                <a:solidFill>
                  <a:srgbClr val="000000"/>
                </a:solidFill>
                <a:latin typeface="Arial"/>
              </a:rPr>
              <a:t>Siebte Gliederungsebene</a:t>
            </a:r>
          </a:p>
        </p:txBody>
      </p:sp>
      <p:sp>
        <p:nvSpPr>
          <p:cNvPr id="18" name="PlaceHolder 3"/>
          <p:cNvSpPr>
            <a:spLocks noGrp="1"/>
          </p:cNvSpPr>
          <p:nvPr>
            <p:ph type="ftr" idx="4"/>
          </p:nvPr>
        </p:nvSpPr>
        <p:spPr>
          <a:xfrm>
            <a:off x="4165560" y="6430680"/>
            <a:ext cx="3857760" cy="36216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de-DE" sz="1400" b="0" strike="noStrike" spc="-1">
                <a:solidFill>
                  <a:srgbClr val="000000"/>
                </a:solidFill>
                <a:latin typeface="Times New Roman"/>
              </a:defRPr>
            </a:lvl1pPr>
          </a:lstStyle>
          <a:p>
            <a:pPr indent="0" algn="ctr">
              <a:lnSpc>
                <a:spcPct val="100000"/>
              </a:lnSpc>
              <a:buNone/>
              <a:tabLst>
                <a:tab pos="0" algn="l"/>
              </a:tabLst>
            </a:pPr>
            <a:r>
              <a:rPr lang="de-DE" sz="1400" b="0" strike="noStrike" spc="-1">
                <a:solidFill>
                  <a:srgbClr val="000000"/>
                </a:solidFill>
                <a:latin typeface="Times New Roman"/>
              </a:rPr>
              <a:t>&lt;Fußzeile&gt;</a:t>
            </a:r>
          </a:p>
        </p:txBody>
      </p:sp>
      <p:sp>
        <p:nvSpPr>
          <p:cNvPr id="19" name="PlaceHolder 4"/>
          <p:cNvSpPr>
            <a:spLocks noGrp="1"/>
          </p:cNvSpPr>
          <p:nvPr>
            <p:ph type="sldNum" idx="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F10A532-F3B1-47C2-87CC-29DDE1DE3ECD}" type="slidenum">
              <a:rPr lang="en-US" sz="1200" b="0" strike="noStrike" spc="-1">
                <a:solidFill>
                  <a:srgbClr val="888888"/>
                </a:solidFill>
                <a:latin typeface="Calibri"/>
                <a:ea typeface="Calibri"/>
              </a:rPr>
              <a:t>‹#›</a:t>
            </a:fld>
            <a:endParaRPr lang="de-DE" sz="1200" b="0" strike="noStrike" spc="-1">
              <a:solidFill>
                <a:srgbClr val="000000"/>
              </a:solidFill>
              <a:latin typeface="Times New Roman"/>
            </a:endParaRPr>
          </a:p>
        </p:txBody>
      </p:sp>
      <p:sp>
        <p:nvSpPr>
          <p:cNvPr id="20" name="PlaceHolder 5"/>
          <p:cNvSpPr>
            <a:spLocks noGrp="1"/>
          </p:cNvSpPr>
          <p:nvPr>
            <p:ph type="dt" idx="6"/>
          </p:nvPr>
        </p:nvSpPr>
        <p:spPr>
          <a:xfrm>
            <a:off x="609480" y="6430680"/>
            <a:ext cx="2841840" cy="362160"/>
          </a:xfrm>
          <a:prstGeom prst="rect">
            <a:avLst/>
          </a:prstGeom>
          <a:noFill/>
          <a:ln w="0">
            <a:noFill/>
          </a:ln>
        </p:spPr>
        <p:txBody>
          <a:bodyPr lIns="91440" tIns="45720" rIns="91440" bIns="45720" anchor="ctr">
            <a:noAutofit/>
          </a:bodyPr>
          <a:lstStyle>
            <a:lvl1pPr indent="0">
              <a:buNone/>
              <a:defRPr lang="de-DE" sz="1400" b="0" strike="noStrike" spc="-1">
                <a:solidFill>
                  <a:srgbClr val="000000"/>
                </a:solidFill>
                <a:latin typeface="Times New Roman"/>
              </a:defRPr>
            </a:lvl1pPr>
          </a:lstStyle>
          <a:p>
            <a:pPr indent="0">
              <a:buNone/>
            </a:pPr>
            <a:r>
              <a:rPr lang="de-DE" sz="1400" b="0" strike="noStrike" spc="-1">
                <a:solidFill>
                  <a:srgbClr val="000000"/>
                </a:solidFill>
                <a:latin typeface="Times New Roman"/>
              </a:rPr>
              <a:t>&lt;Datum/Uhrzeit&gt;</a:t>
            </a:r>
          </a:p>
        </p:txBody>
      </p:sp>
    </p:spTree>
  </p:cSld>
  <p:clrMap bg1="lt1" tx1="dk1" bg2="lt2" tx2="dk2" accent1="accent1" accent2="accent2" accent3="accent3" accent4="accent4" accent5="accent5" accent6="accent6" hlink="hlink" folHlink="folHlink"/>
  <p:sldLayoutIdLst>
    <p:sldLayoutId id="2147483651" r:id="rId1"/>
    <p:sldLayoutId id="2147483660" r:id="rId2"/>
    <p:sldLayoutId id="2147483658" r:id="rId3"/>
    <p:sldLayoutId id="214748365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5.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9.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5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3.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algn="ctr">
              <a:lnSpc>
                <a:spcPct val="100000"/>
              </a:lnSpc>
              <a:tabLst>
                <a:tab pos="0" algn="l"/>
              </a:tabLst>
            </a:pPr>
            <a:r>
              <a:rPr lang="en-US" sz="3200" b="1" strike="noStrike" spc="-1" dirty="0">
                <a:solidFill>
                  <a:srgbClr val="205595"/>
                </a:solidFill>
                <a:latin typeface="Calibri" panose="020F0502020204030204" pitchFamily="34" charset="0"/>
                <a:ea typeface="Calibri"/>
                <a:cs typeface="Calibri" panose="020F0502020204030204" pitchFamily="34" charset="0"/>
              </a:rPr>
              <a:t>FitSM Service Operation &amp; Control (SOC)</a:t>
            </a:r>
            <a:endParaRPr lang="de-DE" sz="3200" b="0" strike="noStrike" spc="-1" dirty="0">
              <a:solidFill>
                <a:srgbClr val="000000"/>
              </a:solidFill>
              <a:latin typeface="Calibri" panose="020F0502020204030204" pitchFamily="34" charset="0"/>
              <a:cs typeface="Calibri" panose="020F0502020204030204" pitchFamily="34" charset="0"/>
            </a:endParaRPr>
          </a:p>
        </p:txBody>
      </p:sp>
      <p:sp>
        <p:nvSpPr>
          <p:cNvPr id="53" name="PlaceHolder 2"/>
          <p:cNvSpPr>
            <a:spLocks noGrp="1"/>
          </p:cNvSpPr>
          <p:nvPr>
            <p:ph type="sldNum" idx="1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272F12CA-D1E7-4014-8199-36989E4E3A96}" type="slidenum">
              <a:rPr lang="en-US" sz="1200" b="0" strike="noStrike" spc="-1">
                <a:solidFill>
                  <a:srgbClr val="FFFFFF"/>
                </a:solidFill>
                <a:latin typeface="Calibri" panose="020F0502020204030204" pitchFamily="34" charset="0"/>
                <a:cs typeface="Calibri" panose="020F0502020204030204" pitchFamily="34" charset="0"/>
              </a:rPr>
              <a:t>1</a:t>
            </a:fld>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54" name="PlaceHolder 3"/>
          <p:cNvSpPr>
            <a:spLocks noGrp="1"/>
          </p:cNvSpPr>
          <p:nvPr>
            <p:ph type="subTitle"/>
          </p:nvPr>
        </p:nvSpPr>
        <p:spPr>
          <a:xfrm>
            <a:off x="1772811" y="3870720"/>
            <a:ext cx="8871857" cy="1749600"/>
          </a:xfrm>
          <a:prstGeom prst="rect">
            <a:avLst/>
          </a:prstGeom>
          <a:noFill/>
          <a:ln w="0">
            <a:noFill/>
          </a:ln>
        </p:spPr>
        <p:txBody>
          <a:bodyPr lIns="91440" tIns="45720" rIns="91440" bIns="45720" anchor="t">
            <a:normAutofit/>
          </a:bodyPr>
          <a:lstStyle/>
          <a:p>
            <a:pPr marL="457200" indent="-406400" algn="ctr">
              <a:spcBef>
                <a:spcPts val="560"/>
              </a:spcBef>
              <a:buClr>
                <a:srgbClr val="888888"/>
              </a:buClr>
              <a:buSzPct val="117647"/>
              <a:tabLst>
                <a:tab pos="0" algn="l"/>
              </a:tabLst>
            </a:pPr>
            <a:r>
              <a:rPr lang="en-US" sz="2400" dirty="0">
                <a:solidFill>
                  <a:srgbClr val="888888"/>
                </a:solidFill>
                <a:cs typeface="Calibri"/>
                <a:sym typeface="Calibri"/>
              </a:rPr>
              <a:t>Advanced training in service planning and delivery according to FitSM</a:t>
            </a:r>
            <a:endParaRPr lang="de-DE" sz="2400" dirty="0">
              <a:solidFill>
                <a:srgbClr val="888888"/>
              </a:solidFill>
              <a:cs typeface="Calibri"/>
              <a:sym typeface="Calibri"/>
            </a:endParaRPr>
          </a:p>
          <a:p>
            <a:pPr marL="457200" indent="-406400" algn="ctr">
              <a:spcBef>
                <a:spcPts val="560"/>
              </a:spcBef>
              <a:buClr>
                <a:srgbClr val="888888"/>
              </a:buClr>
              <a:buSzPct val="117647"/>
              <a:tabLst>
                <a:tab pos="0" algn="l"/>
              </a:tabLst>
            </a:pPr>
            <a:r>
              <a:rPr lang="en-US" sz="1400" dirty="0">
                <a:solidFill>
                  <a:srgbClr val="888888"/>
                </a:solidFill>
                <a:cs typeface="Calibri"/>
                <a:sym typeface="Calibri"/>
              </a:rPr>
              <a:t>Version 3.4.2</a:t>
            </a:r>
            <a:endParaRPr lang="de-DE" sz="1400" dirty="0">
              <a:solidFill>
                <a:srgbClr val="888888"/>
              </a:solidFill>
              <a:cs typeface="Calibri"/>
              <a:sym typeface="Calibri"/>
            </a:endParaRPr>
          </a:p>
        </p:txBody>
      </p:sp>
      <p:grpSp>
        <p:nvGrpSpPr>
          <p:cNvPr id="55" name="Google Shape;41;p1"/>
          <p:cNvGrpSpPr/>
          <p:nvPr/>
        </p:nvGrpSpPr>
        <p:grpSpPr>
          <a:xfrm>
            <a:off x="4545720" y="5133240"/>
            <a:ext cx="3935880" cy="575627"/>
            <a:chOff x="4545720" y="5133240"/>
            <a:chExt cx="3935880" cy="575627"/>
          </a:xfrm>
        </p:grpSpPr>
        <p:sp>
          <p:nvSpPr>
            <p:cNvPr id="56" name="Google Shape;42;p1"/>
            <p:cNvSpPr/>
            <p:nvPr/>
          </p:nvSpPr>
          <p:spPr>
            <a:xfrm>
              <a:off x="4545720" y="5133240"/>
              <a:ext cx="3326040" cy="575627"/>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050" b="0" strike="noStrike" spc="-1">
                  <a:solidFill>
                    <a:schemeClr val="dk1"/>
                  </a:solidFill>
                  <a:latin typeface="Calibri" panose="020F0502020204030204" pitchFamily="34" charset="0"/>
                  <a:ea typeface="Calibri"/>
                  <a:cs typeface="Calibri" panose="020F0502020204030204" pitchFamily="34" charset="0"/>
                </a:rPr>
                <a:t>This work has been funded by the European Commission. It is licensed under a </a:t>
              </a:r>
              <a:r>
                <a:rPr lang="en-US" sz="1050" b="0" u="sng" strike="noStrike" spc="-1">
                  <a:solidFill>
                    <a:schemeClr val="dk1"/>
                  </a:solidFill>
                  <a:uFillTx/>
                  <a:latin typeface="Calibri" panose="020F0502020204030204" pitchFamily="34" charset="0"/>
                  <a:ea typeface="Calibri"/>
                  <a:cs typeface="Calibri" panose="020F0502020204030204" pitchFamily="34" charset="0"/>
                  <a:hlinkClick r:id="rId3"/>
                </a:rPr>
                <a:t>Creative Commons Attribution 4.0 International License</a:t>
              </a:r>
              <a:r>
                <a:rPr lang="en-US" sz="1050" b="0" strike="noStrike" spc="-1">
                  <a:solidFill>
                    <a:schemeClr val="dk1"/>
                  </a:solidFill>
                  <a:latin typeface="Calibri" panose="020F0502020204030204" pitchFamily="34" charset="0"/>
                  <a:ea typeface="Calibri"/>
                  <a:cs typeface="Calibri" panose="020F0502020204030204" pitchFamily="34" charset="0"/>
                </a:rPr>
                <a:t>.</a:t>
              </a:r>
              <a:endParaRPr lang="de-DE" sz="1050" b="0" strike="noStrike" spc="-1">
                <a:solidFill>
                  <a:srgbClr val="000000"/>
                </a:solidFill>
                <a:latin typeface="Calibri" panose="020F0502020204030204" pitchFamily="34" charset="0"/>
                <a:cs typeface="Calibri" panose="020F0502020204030204" pitchFamily="34" charset="0"/>
              </a:endParaRPr>
            </a:p>
          </p:txBody>
        </p:sp>
        <p:pic>
          <p:nvPicPr>
            <p:cNvPr id="57" name="Google Shape;43;p1" descr="Macintosh HD:Users:owen:Google Drive:ETL online:FedSM:Branding:Useful logos etc:EC_logo.jpeg"/>
            <p:cNvPicPr/>
            <p:nvPr/>
          </p:nvPicPr>
          <p:blipFill>
            <a:blip r:embed="rId4"/>
            <a:stretch/>
          </p:blipFill>
          <p:spPr>
            <a:xfrm>
              <a:off x="7858440" y="5197320"/>
              <a:ext cx="623160" cy="423000"/>
            </a:xfrm>
            <a:prstGeom prst="rect">
              <a:avLst/>
            </a:prstGeom>
            <a:ln w="0">
              <a:noFill/>
            </a:ln>
          </p:spPr>
        </p:pic>
      </p:grpSp>
      <p:pic>
        <p:nvPicPr>
          <p:cNvPr id="58" name="Google Shape;44;p1" descr="Creative Commons License"/>
          <p:cNvPicPr/>
          <p:nvPr/>
        </p:nvPicPr>
        <p:blipFill>
          <a:blip r:embed="rId5"/>
          <a:stretch/>
        </p:blipFill>
        <p:spPr>
          <a:xfrm>
            <a:off x="3707640" y="5262480"/>
            <a:ext cx="835200" cy="292320"/>
          </a:xfrm>
          <a:prstGeom prst="rect">
            <a:avLst/>
          </a:prstGeom>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PlaceHolder 5"/>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ITSM principles</a:t>
            </a:r>
            <a:endParaRPr lang="de-DE" sz="3200" b="0" strike="noStrike" spc="-1">
              <a:solidFill>
                <a:srgbClr val="000000"/>
              </a:solidFill>
              <a:latin typeface="Arial"/>
            </a:endParaRPr>
          </a:p>
        </p:txBody>
      </p:sp>
      <p:graphicFrame>
        <p:nvGraphicFramePr>
          <p:cNvPr id="109" name="Google Shape;364;p21"/>
          <p:cNvGraphicFramePr/>
          <p:nvPr/>
        </p:nvGraphicFramePr>
        <p:xfrm>
          <a:off x="609840" y="1625400"/>
          <a:ext cx="10972440" cy="3632160"/>
        </p:xfrm>
        <a:graphic>
          <a:graphicData uri="http://schemas.openxmlformats.org/drawingml/2006/table">
            <a:tbl>
              <a:tblPr/>
              <a:tblGrid>
                <a:gridCol w="3856320">
                  <a:extLst>
                    <a:ext uri="{9D8B030D-6E8A-4147-A177-3AD203B41FA5}">
                      <a16:colId xmlns:a16="http://schemas.microsoft.com/office/drawing/2014/main" val="20000"/>
                    </a:ext>
                  </a:extLst>
                </a:gridCol>
                <a:gridCol w="711612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dirty="0">
                          <a:solidFill>
                            <a:schemeClr val="lt1"/>
                          </a:solidFill>
                          <a:latin typeface="Calibri" panose="020F0502020204030204" pitchFamily="34" charset="0"/>
                          <a:ea typeface="Arial"/>
                          <a:cs typeface="Calibri" panose="020F0502020204030204" pitchFamily="34" charset="0"/>
                        </a:rPr>
                        <a:t>Principle</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Explanation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Service- and customer-orientation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IT-driven solutions provided to customers and users are arranged as services and provided according to clearly defined service levels.</a:t>
                      </a:r>
                      <a:endParaRPr lang="de-DE" sz="16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8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Services are aligned to the needs and expectations of (potential) customers. Both the service provider and customer are aware of agreed service targets.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Process-orientation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lt1"/>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Activities required to plan, deliver, operate and control services are carried out as part of well-understood and effective processes.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lt1"/>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Continual improvement</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The entire service management system follows the plan-do-check-act approach.</a:t>
                      </a:r>
                      <a:endParaRPr lang="de-DE" sz="16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800" b="0" strike="noStrike" spc="-1" dirty="0">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All processes and activities necessary to manage IT services as well as the services themselves are subject to evaluation, aimed at identifying opportunities for improvement and taking appropriate follow-up actions.</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3"/>
                  </a:ext>
                </a:extLst>
              </a:tr>
            </a:tbl>
          </a:graphicData>
        </a:graphic>
      </p:graphicFrame>
      <p:sp>
        <p:nvSpPr>
          <p:cNvPr id="110" name="PlaceHolder 6"/>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FF5050AB-6CD0-42D6-9B7F-FACE7410BA29}" type="slidenum">
              <a:rPr lang="en-US" sz="1200" b="0" strike="noStrike" spc="-1">
                <a:solidFill>
                  <a:srgbClr val="888888"/>
                </a:solidFill>
                <a:latin typeface="Calibri"/>
                <a:ea typeface="Calibri"/>
              </a:rPr>
              <a:t>10</a:t>
            </a:fld>
            <a:endParaRPr lang="de-DE" sz="1200" b="0" strike="noStrike" spc="-1">
              <a:solidFill>
                <a:srgbClr val="000000"/>
              </a:solidFill>
              <a:latin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999" name="Google Shape;1170;p91"/>
          <p:cNvGrpSpPr/>
          <p:nvPr/>
        </p:nvGrpSpPr>
        <p:grpSpPr>
          <a:xfrm>
            <a:off x="609480" y="1825200"/>
            <a:ext cx="10969920" cy="4366080"/>
            <a:chOff x="609480" y="1825200"/>
            <a:chExt cx="10969920" cy="4366080"/>
          </a:xfrm>
        </p:grpSpPr>
        <p:sp>
          <p:nvSpPr>
            <p:cNvPr id="1000" name="Google Shape;1171;p91"/>
            <p:cNvSpPr/>
            <p:nvPr/>
          </p:nvSpPr>
          <p:spPr>
            <a:xfrm>
              <a:off x="609480" y="2061360"/>
              <a:ext cx="10969920" cy="41299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01" name="Google Shape;1172;p91"/>
            <p:cNvSpPr/>
            <p:nvPr/>
          </p:nvSpPr>
          <p:spPr>
            <a:xfrm>
              <a:off x="609480" y="2061360"/>
              <a:ext cx="10969920" cy="4129920"/>
            </a:xfrm>
            <a:prstGeom prst="rect">
              <a:avLst/>
            </a:prstGeom>
            <a:noFill/>
            <a:ln w="0">
              <a:noFill/>
            </a:ln>
          </p:spPr>
          <p:style>
            <a:lnRef idx="0">
              <a:scrgbClr r="0" g="0" b="0"/>
            </a:lnRef>
            <a:fillRef idx="0">
              <a:scrgbClr r="0" g="0" b="0"/>
            </a:fillRef>
            <a:effectRef idx="0">
              <a:scrgbClr r="0" g="0" b="0"/>
            </a:effectRef>
            <a:fontRef idx="minor"/>
          </p:style>
          <p:txBody>
            <a:bodyPr lIns="851760" tIns="333360" rIns="851760" bIns="113760" anchor="t">
              <a:noAutofit/>
            </a:bodyPr>
            <a:lstStyle/>
            <a:p>
              <a:pPr marL="171360" lvl="1" indent="-171360" defTabSz="914400">
                <a:lnSpc>
                  <a:spcPct val="90000"/>
                </a:lnSpc>
                <a:buClr>
                  <a:srgbClr val="000000"/>
                </a:buClr>
                <a:buFont typeface="Calibri"/>
                <a:buChar char="•"/>
              </a:pPr>
              <a:r>
                <a:rPr lang="en-US" sz="1600" b="1" strike="noStrike" spc="-1" dirty="0">
                  <a:solidFill>
                    <a:schemeClr val="dk1"/>
                  </a:solidFill>
                  <a:latin typeface="Calibri"/>
                  <a:ea typeface="Calibri"/>
                </a:rPr>
                <a:t>Identify problems</a:t>
              </a:r>
              <a:endParaRPr lang="de-DE" sz="16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400" b="0" strike="noStrike" spc="-1" dirty="0">
                  <a:solidFill>
                    <a:schemeClr val="dk1"/>
                  </a:solidFill>
                  <a:latin typeface="Calibri"/>
                  <a:ea typeface="Calibri"/>
                </a:rPr>
                <a:t>Perform regular incident pattern and trend analysis to identify (potential) problems</a:t>
              </a:r>
              <a:endParaRPr lang="de-DE" sz="14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400" b="0" strike="noStrike" spc="-1" dirty="0">
                  <a:solidFill>
                    <a:schemeClr val="dk1"/>
                  </a:solidFill>
                  <a:latin typeface="Calibri"/>
                  <a:ea typeface="Calibri"/>
                </a:rPr>
                <a:t>Register a problem</a:t>
              </a:r>
              <a:endParaRPr lang="de-DE" sz="1400" b="0" strike="noStrike" spc="-1" dirty="0">
                <a:solidFill>
                  <a:srgbClr val="000000"/>
                </a:solidFill>
                <a:latin typeface="Arial"/>
              </a:endParaRPr>
            </a:p>
            <a:p>
              <a:pPr marL="171360" indent="-69840" defTabSz="914400">
                <a:lnSpc>
                  <a:spcPct val="90000"/>
                </a:lnSpc>
                <a:spcBef>
                  <a:spcPts val="241"/>
                </a:spcBef>
                <a:tabLst>
                  <a:tab pos="0" algn="l"/>
                </a:tabLst>
              </a:pPr>
              <a:endParaRPr lang="de-DE" sz="1600" b="0" strike="noStrike" spc="-1" dirty="0">
                <a:solidFill>
                  <a:srgbClr val="000000"/>
                </a:solidFill>
                <a:latin typeface="Arial"/>
              </a:endParaRPr>
            </a:p>
            <a:p>
              <a:pPr marL="171360" lvl="1" indent="-171360" defTabSz="914400">
                <a:lnSpc>
                  <a:spcPct val="90000"/>
                </a:lnSpc>
                <a:spcBef>
                  <a:spcPts val="241"/>
                </a:spcBef>
                <a:buClr>
                  <a:srgbClr val="000000"/>
                </a:buClr>
                <a:buFont typeface="Calibri"/>
                <a:buChar char="•"/>
                <a:tabLst>
                  <a:tab pos="0" algn="l"/>
                </a:tabLst>
              </a:pPr>
              <a:r>
                <a:rPr lang="en-US" sz="1600" b="1" strike="noStrike" spc="-1" dirty="0">
                  <a:solidFill>
                    <a:schemeClr val="dk1"/>
                  </a:solidFill>
                  <a:latin typeface="Calibri"/>
                  <a:ea typeface="Calibri"/>
                </a:rPr>
                <a:t>Handle problems</a:t>
              </a:r>
              <a:endParaRPr lang="de-DE" sz="16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dirty="0">
                  <a:solidFill>
                    <a:schemeClr val="dk1"/>
                  </a:solidFill>
                  <a:latin typeface="Calibri"/>
                  <a:ea typeface="Calibri"/>
                </a:rPr>
                <a:t>Classify and </a:t>
              </a:r>
              <a:r>
                <a:rPr lang="en-US" sz="1400" b="0" strike="noStrike" spc="-1" dirty="0" err="1">
                  <a:solidFill>
                    <a:schemeClr val="dk1"/>
                  </a:solidFill>
                  <a:latin typeface="Calibri"/>
                  <a:ea typeface="Calibri"/>
                </a:rPr>
                <a:t>prioritise</a:t>
              </a:r>
              <a:r>
                <a:rPr lang="en-US" sz="1400" b="0" strike="noStrike" spc="-1" dirty="0">
                  <a:solidFill>
                    <a:schemeClr val="dk1"/>
                  </a:solidFill>
                  <a:latin typeface="Calibri"/>
                  <a:ea typeface="Calibri"/>
                </a:rPr>
                <a:t> a problem</a:t>
              </a:r>
              <a:endParaRPr lang="de-DE" sz="14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dirty="0">
                  <a:solidFill>
                    <a:schemeClr val="dk1"/>
                  </a:solidFill>
                  <a:latin typeface="Calibri"/>
                  <a:ea typeface="Calibri"/>
                </a:rPr>
                <a:t>Identify the root cause and </a:t>
              </a:r>
              <a:r>
                <a:rPr lang="en-US" sz="1400" b="0" strike="noStrike" spc="-1" dirty="0" err="1">
                  <a:solidFill>
                    <a:schemeClr val="dk1"/>
                  </a:solidFill>
                  <a:latin typeface="Calibri"/>
                  <a:ea typeface="Calibri"/>
                </a:rPr>
                <a:t>categorise</a:t>
              </a:r>
              <a:r>
                <a:rPr lang="en-US" sz="1400" b="0" strike="noStrike" spc="-1" dirty="0">
                  <a:solidFill>
                    <a:schemeClr val="dk1"/>
                  </a:solidFill>
                  <a:latin typeface="Calibri"/>
                  <a:ea typeface="Calibri"/>
                </a:rPr>
                <a:t> the problem as a known error</a:t>
              </a:r>
              <a:endParaRPr lang="de-DE" sz="14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dirty="0">
                  <a:solidFill>
                    <a:schemeClr val="dk1"/>
                  </a:solidFill>
                  <a:latin typeface="Calibri"/>
                  <a:ea typeface="Calibri"/>
                </a:rPr>
                <a:t>Identify one or more workarounds where possible</a:t>
              </a:r>
              <a:endParaRPr lang="de-DE" sz="14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dirty="0">
                  <a:solidFill>
                    <a:schemeClr val="dk1"/>
                  </a:solidFill>
                  <a:latin typeface="Calibri"/>
                  <a:ea typeface="Calibri"/>
                </a:rPr>
                <a:t>Assess options for resolution of a problem, and resolve a problem where appropriate</a:t>
              </a:r>
              <a:endParaRPr lang="de-DE" sz="14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dirty="0">
                  <a:solidFill>
                    <a:schemeClr val="dk1"/>
                  </a:solidFill>
                  <a:latin typeface="Calibri"/>
                  <a:ea typeface="Calibri"/>
                </a:rPr>
                <a:t>Close a problem (following resolution or when no longer relevant) </a:t>
              </a:r>
              <a:endParaRPr lang="de-DE" sz="1400" b="0" strike="noStrike" spc="-1" dirty="0">
                <a:solidFill>
                  <a:srgbClr val="000000"/>
                </a:solidFill>
                <a:latin typeface="Arial"/>
              </a:endParaRPr>
            </a:p>
            <a:p>
              <a:pPr marL="171360" indent="-69840" defTabSz="914400">
                <a:lnSpc>
                  <a:spcPct val="90000"/>
                </a:lnSpc>
                <a:spcBef>
                  <a:spcPts val="241"/>
                </a:spcBef>
                <a:tabLst>
                  <a:tab pos="0" algn="l"/>
                </a:tabLst>
              </a:pPr>
              <a:endParaRPr lang="de-DE" sz="1600" b="0" strike="noStrike" spc="-1" dirty="0">
                <a:solidFill>
                  <a:srgbClr val="000000"/>
                </a:solidFill>
                <a:latin typeface="Arial"/>
              </a:endParaRPr>
            </a:p>
            <a:p>
              <a:pPr marL="171360" lvl="1" indent="-171360" defTabSz="914400">
                <a:lnSpc>
                  <a:spcPct val="90000"/>
                </a:lnSpc>
                <a:spcBef>
                  <a:spcPts val="241"/>
                </a:spcBef>
                <a:buClr>
                  <a:srgbClr val="000000"/>
                </a:buClr>
                <a:buFont typeface="Calibri"/>
                <a:buChar char="•"/>
                <a:tabLst>
                  <a:tab pos="0" algn="l"/>
                </a:tabLst>
              </a:pPr>
              <a:r>
                <a:rPr lang="en-US" sz="1600" b="1" strike="noStrike" spc="-1" dirty="0">
                  <a:solidFill>
                    <a:schemeClr val="dk1"/>
                  </a:solidFill>
                  <a:latin typeface="Calibri"/>
                  <a:ea typeface="Calibri"/>
                </a:rPr>
                <a:t>Maintain the KEDB</a:t>
              </a:r>
              <a:endParaRPr lang="de-DE" sz="16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dirty="0">
                  <a:solidFill>
                    <a:schemeClr val="dk1"/>
                  </a:solidFill>
                  <a:latin typeface="Calibri"/>
                  <a:ea typeface="Calibri"/>
                </a:rPr>
                <a:t>Add a known error (including one or more workarounds) to the KEDB</a:t>
              </a:r>
              <a:endParaRPr lang="de-DE" sz="1400" b="0" strike="noStrike" spc="-1" dirty="0">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400" b="0" strike="noStrike" spc="-1" dirty="0">
                  <a:solidFill>
                    <a:schemeClr val="dk1"/>
                  </a:solidFill>
                  <a:latin typeface="Calibri"/>
                  <a:ea typeface="Calibri"/>
                </a:rPr>
                <a:t>Update or deactivate a known error record in the KEDB</a:t>
              </a:r>
              <a:endParaRPr lang="de-DE" sz="1400" b="0" strike="noStrike" spc="-1" dirty="0">
                <a:solidFill>
                  <a:srgbClr val="000000"/>
                </a:solidFill>
                <a:latin typeface="Arial"/>
              </a:endParaRPr>
            </a:p>
          </p:txBody>
        </p:sp>
        <p:sp>
          <p:nvSpPr>
            <p:cNvPr id="1002" name="Google Shape;1173;p91"/>
            <p:cNvSpPr/>
            <p:nvPr/>
          </p:nvSpPr>
          <p:spPr>
            <a:xfrm>
              <a:off x="1158120" y="1825200"/>
              <a:ext cx="7678080" cy="4694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03" name="Google Shape;1174;p91"/>
            <p:cNvSpPr/>
            <p:nvPr/>
          </p:nvSpPr>
          <p:spPr>
            <a:xfrm>
              <a:off x="1181160" y="1848240"/>
              <a:ext cx="7632000" cy="4233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000" b="0" strike="noStrike" spc="-1">
                  <a:solidFill>
                    <a:schemeClr val="lt1"/>
                  </a:solidFill>
                  <a:latin typeface="Calibri"/>
                  <a:ea typeface="Calibri"/>
                </a:rPr>
                <a:t>Ongoing process execution</a:t>
              </a:r>
              <a:endParaRPr lang="de-DE" sz="2000" b="0" strike="noStrike" spc="-1">
                <a:solidFill>
                  <a:srgbClr val="000000"/>
                </a:solidFill>
                <a:latin typeface="Arial"/>
              </a:endParaRPr>
            </a:p>
          </p:txBody>
        </p:sp>
      </p:grpSp>
      <p:sp>
        <p:nvSpPr>
          <p:cNvPr id="1004" name="PlaceHolder 2"/>
          <p:cNvSpPr>
            <a:spLocks noGrp="1"/>
          </p:cNvSpPr>
          <p:nvPr>
            <p:ph type="sldNum" idx="11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ED809D7-6AD4-4A6A-80CC-802947661FA1}" type="slidenum">
              <a:rPr lang="en-US" sz="1200" b="0" strike="noStrike" spc="-1">
                <a:solidFill>
                  <a:srgbClr val="888888"/>
                </a:solidFill>
                <a:latin typeface="Calibri"/>
                <a:ea typeface="Calibri"/>
              </a:rPr>
              <a:t>100</a:t>
            </a:fld>
            <a:endParaRPr lang="de-DE" sz="1200" b="0" strike="noStrike" spc="-1">
              <a:solidFill>
                <a:srgbClr val="000000"/>
              </a:solidFill>
              <a:latin typeface="Times New Roman"/>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Roles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006" name="Google Shape;1181;p92"/>
          <p:cNvGraphicFramePr/>
          <p:nvPr>
            <p:extLst>
              <p:ext uri="{D42A27DB-BD31-4B8C-83A1-F6EECF244321}">
                <p14:modId xmlns:p14="http://schemas.microsoft.com/office/powerpoint/2010/main" val="213725644"/>
              </p:ext>
            </p:extLst>
          </p:nvPr>
        </p:nvGraphicFramePr>
        <p:xfrm>
          <a:off x="1981080" y="1697040"/>
          <a:ext cx="8228880" cy="3139440"/>
        </p:xfrm>
        <a:graphic>
          <a:graphicData uri="http://schemas.openxmlformats.org/drawingml/2006/table">
            <a:tbl>
              <a:tblPr/>
              <a:tblGrid>
                <a:gridCol w="1657080">
                  <a:extLst>
                    <a:ext uri="{9D8B030D-6E8A-4147-A177-3AD203B41FA5}">
                      <a16:colId xmlns:a16="http://schemas.microsoft.com/office/drawing/2014/main" val="20000"/>
                    </a:ext>
                  </a:extLst>
                </a:gridCol>
                <a:gridCol w="4686120">
                  <a:extLst>
                    <a:ext uri="{9D8B030D-6E8A-4147-A177-3AD203B41FA5}">
                      <a16:colId xmlns:a16="http://schemas.microsoft.com/office/drawing/2014/main" val="20001"/>
                    </a:ext>
                  </a:extLst>
                </a:gridCol>
                <a:gridCol w="18856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Tasks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Process owner 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Generic tasks of a process owner applied in the context of 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1 in total</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Process manager 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Generic tasks of a process manager,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Ensure that incident trends are regularly analysed to identify problems.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Ensure that identified problems are recorded, and that records are of sufficient quality.</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Ensure that problems are analysed, information on known errors recorded and problems brought to closure.</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in total</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bl>
          </a:graphicData>
        </a:graphic>
      </p:graphicFrame>
      <p:sp>
        <p:nvSpPr>
          <p:cNvPr id="1007" name="PlaceHolder 2"/>
          <p:cNvSpPr>
            <a:spLocks noGrp="1"/>
          </p:cNvSpPr>
          <p:nvPr>
            <p:ph type="sldNum" idx="11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2933FBD-079F-41D2-86E6-4A6992648A6D}" type="slidenum">
              <a:rPr lang="en-US" sz="1200" b="0" strike="noStrike" spc="-1">
                <a:solidFill>
                  <a:srgbClr val="888888"/>
                </a:solidFill>
                <a:latin typeface="Calibri"/>
                <a:ea typeface="Calibri"/>
              </a:rPr>
              <a:t>101</a:t>
            </a:fld>
            <a:endParaRPr lang="de-DE" sz="1200" b="0" strike="noStrike" spc="-1">
              <a:solidFill>
                <a:srgbClr val="000000"/>
              </a:solidFill>
              <a:latin typeface="Times New Roman"/>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Roles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009" name="Google Shape;1188;p93"/>
          <p:cNvGraphicFramePr/>
          <p:nvPr>
            <p:extLst>
              <p:ext uri="{D42A27DB-BD31-4B8C-83A1-F6EECF244321}">
                <p14:modId xmlns:p14="http://schemas.microsoft.com/office/powerpoint/2010/main" val="3643182853"/>
              </p:ext>
            </p:extLst>
          </p:nvPr>
        </p:nvGraphicFramePr>
        <p:xfrm>
          <a:off x="1981080" y="1697040"/>
          <a:ext cx="8228880" cy="4038600"/>
        </p:xfrm>
        <a:graphic>
          <a:graphicData uri="http://schemas.openxmlformats.org/drawingml/2006/table">
            <a:tbl>
              <a:tblPr/>
              <a:tblGrid>
                <a:gridCol w="1257120">
                  <a:extLst>
                    <a:ext uri="{9D8B030D-6E8A-4147-A177-3AD203B41FA5}">
                      <a16:colId xmlns:a16="http://schemas.microsoft.com/office/drawing/2014/main" val="20000"/>
                    </a:ext>
                  </a:extLst>
                </a:gridCol>
                <a:gridCol w="5086080">
                  <a:extLst>
                    <a:ext uri="{9D8B030D-6E8A-4147-A177-3AD203B41FA5}">
                      <a16:colId xmlns:a16="http://schemas.microsoft.com/office/drawing/2014/main" val="20001"/>
                    </a:ext>
                  </a:extLst>
                </a:gridCol>
                <a:gridCol w="18856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dirty="0">
                          <a:solidFill>
                            <a:schemeClr val="lt1"/>
                          </a:solidFill>
                          <a:latin typeface="Calibri" panose="020F0502020204030204" pitchFamily="34" charset="0"/>
                          <a:ea typeface="Arial"/>
                          <a:cs typeface="Calibri" panose="020F0502020204030204" pitchFamily="34" charset="0"/>
                        </a:rPr>
                        <a:t>Tasks</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0" i="1" strike="noStrike" spc="-1">
                          <a:solidFill>
                            <a:schemeClr val="dk1"/>
                          </a:solidFill>
                          <a:latin typeface="Calibri" panose="020F0502020204030204" pitchFamily="34" charset="0"/>
                          <a:ea typeface="Arial"/>
                          <a:cs typeface="Calibri" panose="020F0502020204030204" pitchFamily="34" charset="0"/>
                        </a:rPr>
                        <a:t>Case owner: </a:t>
                      </a:r>
                      <a:r>
                        <a:rPr lang="en-US" sz="1500" b="1" strike="noStrike" spc="-1">
                          <a:solidFill>
                            <a:schemeClr val="dk1"/>
                          </a:solidFill>
                          <a:latin typeface="Calibri" panose="020F0502020204030204" pitchFamily="34" charset="0"/>
                          <a:ea typeface="Arial"/>
                          <a:cs typeface="Calibri" panose="020F0502020204030204" pitchFamily="34" charset="0"/>
                        </a:rPr>
                        <a:t>Problem owner</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Coordinate and take over overall responsibility for all activities in the lifecycle of a specific problem, including problem analysis and identification of options to handle the problem.</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Monitor the progress of problem resolution and ensure that the problem is escalated effectively, if required.</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Ensure the information in the KEDB on this problem / known error are up to date, including appropriate descriptions of potential workarounds.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Communicate the problem / known error and potential workarounds to relevant stakeholders (e.g. ISRM staff and users).</a:t>
                      </a:r>
                      <a:endParaRPr lang="de-DE" sz="15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500" b="0" strike="noStrike" spc="-1">
                          <a:solidFill>
                            <a:schemeClr val="dk1"/>
                          </a:solidFill>
                          <a:latin typeface="Calibri" panose="020F0502020204030204" pitchFamily="34" charset="0"/>
                          <a:ea typeface="Arial"/>
                          <a:cs typeface="Calibri" panose="020F0502020204030204" pitchFamily="34" charset="0"/>
                        </a:rPr>
                        <a:t>Depending on the selected option for dealing with the problem / known error, raise requests for changes or trigger the CSI process as required.</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500" b="0" strike="noStrike" spc="-1" dirty="0">
                          <a:solidFill>
                            <a:schemeClr val="dk1"/>
                          </a:solidFill>
                          <a:latin typeface="Calibri" panose="020F0502020204030204" pitchFamily="34" charset="0"/>
                          <a:ea typeface="Arial"/>
                          <a:cs typeface="Calibri" panose="020F0502020204030204" pitchFamily="34" charset="0"/>
                        </a:rPr>
                        <a:t>1 per problem</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1010" name="PlaceHolder 2"/>
          <p:cNvSpPr>
            <a:spLocks noGrp="1"/>
          </p:cNvSpPr>
          <p:nvPr>
            <p:ph type="sldNum" idx="11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A9431D5-1081-4D03-9BAA-6C8E179CB67F}" type="slidenum">
              <a:rPr lang="en-US" sz="1200" b="0" strike="noStrike" spc="-1">
                <a:solidFill>
                  <a:srgbClr val="888888"/>
                </a:solidFill>
                <a:latin typeface="Calibri"/>
                <a:ea typeface="Calibri"/>
              </a:rPr>
              <a:t>102</a:t>
            </a:fld>
            <a:endParaRPr lang="de-DE" sz="1200" b="0" strike="noStrike" spc="-1">
              <a:solidFill>
                <a:srgbClr val="000000"/>
              </a:solidFill>
              <a:latin typeface="Times New Roman"/>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Interfaces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012" name="PlaceHolder 2"/>
          <p:cNvSpPr>
            <a:spLocks noGrp="1"/>
          </p:cNvSpPr>
          <p:nvPr>
            <p:ph type="sldNum" idx="117"/>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CFF9F7A-8336-482C-BF04-9DC09107217E}" type="slidenum">
              <a:rPr lang="en-US" sz="1200" b="0" strike="noStrike" spc="-1">
                <a:solidFill>
                  <a:srgbClr val="888888"/>
                </a:solidFill>
                <a:latin typeface="Calibri"/>
                <a:ea typeface="Calibri"/>
              </a:rPr>
              <a:t>103</a:t>
            </a:fld>
            <a:endParaRPr lang="de-DE" sz="1200" b="0" strike="noStrike" spc="-1">
              <a:solidFill>
                <a:srgbClr val="000000"/>
              </a:solidFill>
              <a:latin typeface="Times New Roman"/>
            </a:endParaRPr>
          </a:p>
        </p:txBody>
      </p:sp>
      <p:grpSp>
        <p:nvGrpSpPr>
          <p:cNvPr id="1013" name="Diagram10"/>
          <p:cNvGrpSpPr/>
          <p:nvPr/>
        </p:nvGrpSpPr>
        <p:grpSpPr>
          <a:xfrm>
            <a:off x="522720" y="1441800"/>
            <a:ext cx="10580760" cy="5027760"/>
            <a:chOff x="522720" y="1441800"/>
            <a:chExt cx="10580760" cy="5027760"/>
          </a:xfrm>
        </p:grpSpPr>
        <p:sp>
          <p:nvSpPr>
            <p:cNvPr id="1014" name="Rectangle 1013"/>
            <p:cNvSpPr/>
            <p:nvPr/>
          </p:nvSpPr>
          <p:spPr>
            <a:xfrm>
              <a:off x="522720" y="1441800"/>
              <a:ext cx="10580760" cy="502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015" name="Rectangle 1014"/>
            <p:cNvSpPr/>
            <p:nvPr/>
          </p:nvSpPr>
          <p:spPr>
            <a:xfrm rot="16200000">
              <a:off x="-976680" y="4085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Incoming</a:t>
              </a:r>
              <a:endParaRPr lang="de-DE" sz="5600" b="0" strike="noStrike" spc="-1">
                <a:solidFill>
                  <a:srgbClr val="000000"/>
                </a:solidFill>
                <a:latin typeface="Arial"/>
              </a:endParaRPr>
            </a:p>
          </p:txBody>
        </p:sp>
        <p:sp>
          <p:nvSpPr>
            <p:cNvPr id="1016" name="Rectangle 1015"/>
            <p:cNvSpPr/>
            <p:nvPr/>
          </p:nvSpPr>
          <p:spPr>
            <a:xfrm>
              <a:off x="1376640" y="2514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70640" tIns="694800" rIns="170640" bIns="170640" numCol="1" spcCol="1440" anchor="t">
              <a:noAutofit/>
            </a:bodyPr>
            <a:lstStyle/>
            <a:p>
              <a:pPr marL="171360" lvl="1" indent="-171360" defTabSz="844560">
                <a:lnSpc>
                  <a:spcPct val="90000"/>
                </a:lnSpc>
                <a:spcAft>
                  <a:spcPts val="601"/>
                </a:spcAft>
                <a:buClr>
                  <a:srgbClr val="FFFFFF"/>
                </a:buClr>
                <a:buFont typeface="Symbol"/>
                <a:buChar char=""/>
              </a:pPr>
              <a:r>
                <a:rPr lang="en-GB" sz="1800" b="1" strike="noStrike" spc="-1">
                  <a:solidFill>
                    <a:schemeClr val="lt1"/>
                  </a:solidFill>
                  <a:latin typeface="Calibri"/>
                </a:rPr>
                <a:t>ISRM</a:t>
              </a:r>
              <a:r>
                <a:rPr lang="en-GB" sz="1800" b="0" strike="noStrike" spc="-1">
                  <a:solidFill>
                    <a:schemeClr val="lt1"/>
                  </a:solidFill>
                  <a:latin typeface="Calibri"/>
                </a:rPr>
                <a:t> Trend information on incidents, including information from incident tickets and reports, to enable pattern and trend analysis</a:t>
              </a:r>
              <a:endParaRPr lang="de-DE" sz="1800" b="0" strike="noStrike" spc="-1">
                <a:solidFill>
                  <a:srgbClr val="000000"/>
                </a:solidFill>
                <a:latin typeface="Arial"/>
              </a:endParaRPr>
            </a:p>
            <a:p>
              <a:pPr marL="171360" lvl="1" indent="-171360" defTabSz="844560">
                <a:lnSpc>
                  <a:spcPct val="90000"/>
                </a:lnSpc>
                <a:spcAft>
                  <a:spcPts val="601"/>
                </a:spcAft>
                <a:buClr>
                  <a:srgbClr val="FFFFFF"/>
                </a:buClr>
                <a:buFont typeface="Symbol"/>
                <a:buChar char=""/>
              </a:pPr>
              <a:r>
                <a:rPr lang="en-GB" sz="1800" b="1" strike="noStrike" spc="-1">
                  <a:solidFill>
                    <a:schemeClr val="lt1"/>
                  </a:solidFill>
                  <a:latin typeface="Calibri"/>
                </a:rPr>
                <a:t>CONFM</a:t>
              </a:r>
              <a:r>
                <a:rPr lang="en-GB" sz="1800" b="0" strike="noStrike" spc="-1">
                  <a:solidFill>
                    <a:schemeClr val="lt1"/>
                  </a:solidFill>
                  <a:latin typeface="Calibri"/>
                </a:rPr>
                <a:t> CMDB containing information on configuration items and their relationships to support the classification, prioritisation and investigation of problems</a:t>
              </a:r>
              <a:endParaRPr lang="de-DE" sz="1800" b="0" strike="noStrike" spc="-1">
                <a:solidFill>
                  <a:srgbClr val="000000"/>
                </a:solidFill>
                <a:latin typeface="Arial"/>
              </a:endParaRPr>
            </a:p>
          </p:txBody>
        </p:sp>
        <p:sp>
          <p:nvSpPr>
            <p:cNvPr id="1017" name="Rectangle 1016"/>
            <p:cNvSpPr/>
            <p:nvPr/>
          </p:nvSpPr>
          <p:spPr>
            <a:xfrm rot="16200000">
              <a:off x="4760640" y="4085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Outgoing</a:t>
              </a:r>
              <a:endParaRPr lang="de-DE" sz="5600" b="0" strike="noStrike" spc="-1">
                <a:solidFill>
                  <a:srgbClr val="000000"/>
                </a:solidFill>
                <a:latin typeface="Arial"/>
              </a:endParaRPr>
            </a:p>
          </p:txBody>
        </p:sp>
        <p:sp>
          <p:nvSpPr>
            <p:cNvPr id="1018" name="Rectangle 1017"/>
            <p:cNvSpPr/>
            <p:nvPr/>
          </p:nvSpPr>
          <p:spPr>
            <a:xfrm>
              <a:off x="7116480" y="2514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70640" tIns="694800" rIns="170640" bIns="170640" numCol="1" spcCol="1440" anchor="t">
              <a:noAutofit/>
            </a:bodyPr>
            <a:lstStyle/>
            <a:p>
              <a:pPr marL="171360" lvl="1" indent="-171360" defTabSz="844560">
                <a:lnSpc>
                  <a:spcPct val="90000"/>
                </a:lnSpc>
                <a:spcAft>
                  <a:spcPts val="601"/>
                </a:spcAft>
                <a:buClr>
                  <a:srgbClr val="FFFFFF"/>
                </a:buClr>
                <a:buFont typeface="Symbol"/>
                <a:buChar char=""/>
              </a:pPr>
              <a:r>
                <a:rPr lang="en-GB" sz="1800" b="1" strike="noStrike" spc="-1">
                  <a:solidFill>
                    <a:schemeClr val="lt1"/>
                  </a:solidFill>
                  <a:latin typeface="Calibri"/>
                </a:rPr>
                <a:t>CHM </a:t>
              </a:r>
              <a:r>
                <a:rPr lang="en-GB" sz="1800" b="0" strike="noStrike" spc="-1">
                  <a:solidFill>
                    <a:schemeClr val="lt1"/>
                  </a:solidFill>
                  <a:latin typeface="Calibri"/>
                </a:rPr>
                <a:t>Requests for changes to resolve / eliminate problems</a:t>
              </a:r>
              <a:endParaRPr lang="de-DE" sz="1800" b="0" strike="noStrike" spc="-1">
                <a:solidFill>
                  <a:srgbClr val="000000"/>
                </a:solidFill>
                <a:latin typeface="Arial"/>
              </a:endParaRPr>
            </a:p>
            <a:p>
              <a:pPr marL="171360" lvl="1" indent="-171360" defTabSz="844560">
                <a:lnSpc>
                  <a:spcPct val="90000"/>
                </a:lnSpc>
                <a:spcAft>
                  <a:spcPts val="601"/>
                </a:spcAft>
                <a:buClr>
                  <a:srgbClr val="FFFFFF"/>
                </a:buClr>
                <a:buFont typeface="Symbol"/>
                <a:buChar char=""/>
              </a:pPr>
              <a:r>
                <a:rPr lang="en-GB" sz="1800" b="1" strike="noStrike" spc="-1">
                  <a:solidFill>
                    <a:schemeClr val="lt1"/>
                  </a:solidFill>
                  <a:latin typeface="Calibri"/>
                </a:rPr>
                <a:t>ISRM </a:t>
              </a:r>
              <a:r>
                <a:rPr lang="en-GB" sz="1800" b="0" strike="noStrike" spc="-1">
                  <a:solidFill>
                    <a:schemeClr val="lt1"/>
                  </a:solidFill>
                  <a:latin typeface="Calibri"/>
                </a:rPr>
                <a:t>Known error database (KEDB) containing information on known errors and related workarounds to support the resolution of incidents caused by known error</a:t>
              </a:r>
              <a:r>
                <a:rPr lang="en-GB" sz="1800" b="1" strike="noStrike" spc="-1">
                  <a:solidFill>
                    <a:schemeClr val="lt1"/>
                  </a:solidFill>
                  <a:latin typeface="Calibri"/>
                </a:rPr>
                <a:t>s</a:t>
              </a:r>
              <a:endParaRPr lang="de-DE" sz="1800" b="0" strike="noStrike" spc="-1">
                <a:solidFill>
                  <a:srgbClr val="000000"/>
                </a:solidFill>
                <a:latin typeface="Arial"/>
              </a:endParaRPr>
            </a:p>
            <a:p>
              <a:pPr defTabSz="844560">
                <a:lnSpc>
                  <a:spcPct val="90000"/>
                </a:lnSpc>
                <a:spcAft>
                  <a:spcPts val="601"/>
                </a:spcAft>
              </a:pPr>
              <a:endParaRPr lang="de-DE" sz="1900" b="0" strike="noStrike" spc="-1">
                <a:solidFill>
                  <a:srgbClr val="000000"/>
                </a:solidFill>
                <a:latin typeface="Arial"/>
              </a:endParaRPr>
            </a:p>
          </p:txBody>
        </p:sp>
      </p:grpSp>
      <p:sp>
        <p:nvSpPr>
          <p:cNvPr id="1019" name="Rectangle 1018"/>
          <p:cNvSpPr/>
          <p:nvPr/>
        </p:nvSpPr>
        <p:spPr>
          <a:xfrm>
            <a:off x="6660000" y="1842480"/>
            <a:ext cx="1241640" cy="124164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020" name="Rectangle 1019"/>
          <p:cNvSpPr/>
          <p:nvPr/>
        </p:nvSpPr>
        <p:spPr>
          <a:xfrm>
            <a:off x="913680" y="1908000"/>
            <a:ext cx="1140120" cy="114012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1"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Configuration Management (CONFM)</a:t>
            </a:r>
            <a:endParaRPr lang="de-DE" sz="3200" b="0" strike="noStrike" spc="-1">
              <a:solidFill>
                <a:srgbClr val="000000"/>
              </a:solidFill>
              <a:latin typeface="Arial"/>
            </a:endParaRPr>
          </a:p>
        </p:txBody>
      </p:sp>
      <p:sp>
        <p:nvSpPr>
          <p:cNvPr id="1022" name="PlaceHolder 2"/>
          <p:cNvSpPr>
            <a:spLocks noGrp="1"/>
          </p:cNvSpPr>
          <p:nvPr>
            <p:ph type="sldNum" idx="118"/>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A941CBB0-B644-49F3-9E6E-235E6592EF6C}" type="slidenum">
              <a:rPr lang="en-US" sz="1200" b="0" strike="noStrike" spc="-1">
                <a:solidFill>
                  <a:srgbClr val="FFFFFF"/>
                </a:solidFill>
                <a:latin typeface="Calibri"/>
                <a:ea typeface="Calibri"/>
              </a:rPr>
              <a:t>104</a:t>
            </a:fld>
            <a:endParaRPr lang="de-DE" sz="1200" b="0" strike="noStrike" spc="-1">
              <a:solidFill>
                <a:srgbClr val="000000"/>
              </a:solidFill>
              <a:latin typeface="Times New Roman"/>
            </a:endParaRPr>
          </a:p>
        </p:txBody>
      </p:sp>
      <p:sp>
        <p:nvSpPr>
          <p:cNvPr id="1023" name="Google Shape;1212;p96"/>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1024" name="Google Shape;1213;p96"/>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1025" name="Google Shape;1214;p96"/>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To provide and maintain a logical model of configuration items in support of other service management activities</a:t>
            </a:r>
            <a:endParaRPr lang="de-DE" sz="1800" b="0" strike="noStrike" spc="-1">
              <a:solidFill>
                <a:srgbClr val="000000"/>
              </a:solidFill>
              <a:latin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Key questions</a:t>
            </a:r>
            <a:endParaRPr lang="de-DE" sz="3200" b="0" strike="noStrike" spc="-1">
              <a:solidFill>
                <a:srgbClr val="000000"/>
              </a:solidFill>
              <a:latin typeface="Arial"/>
            </a:endParaRPr>
          </a:p>
        </p:txBody>
      </p:sp>
      <p:grpSp>
        <p:nvGrpSpPr>
          <p:cNvPr id="1027" name="Google Shape;1221;p97"/>
          <p:cNvGrpSpPr/>
          <p:nvPr/>
        </p:nvGrpSpPr>
        <p:grpSpPr>
          <a:xfrm>
            <a:off x="2126160" y="1698480"/>
            <a:ext cx="7939440" cy="4619880"/>
            <a:chOff x="2126160" y="1698480"/>
            <a:chExt cx="7939440" cy="4619880"/>
          </a:xfrm>
        </p:grpSpPr>
        <p:sp>
          <p:nvSpPr>
            <p:cNvPr id="1028" name="Google Shape;1222;p97"/>
            <p:cNvSpPr/>
            <p:nvPr/>
          </p:nvSpPr>
          <p:spPr>
            <a:xfrm rot="10800000">
              <a:off x="2771640" y="169812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29" name="Google Shape;1223;p97"/>
            <p:cNvSpPr/>
            <p:nvPr/>
          </p:nvSpPr>
          <p:spPr>
            <a:xfrm>
              <a:off x="3090240" y="16984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8080" rIns="220320" bIns="118080" anchor="ctr">
              <a:noAutofit/>
            </a:bodyPr>
            <a:lstStyle/>
            <a:p>
              <a:pPr algn="ctr" defTabSz="914400">
                <a:lnSpc>
                  <a:spcPct val="90000"/>
                </a:lnSpc>
                <a:tabLst>
                  <a:tab pos="0" algn="l"/>
                </a:tabLst>
              </a:pPr>
              <a:r>
                <a:rPr lang="en-US" sz="3100" b="0" strike="noStrike" spc="-1" dirty="0">
                  <a:solidFill>
                    <a:schemeClr val="lt1"/>
                  </a:solidFill>
                  <a:latin typeface="Calibri"/>
                  <a:ea typeface="Calibri"/>
                </a:rPr>
                <a:t>For the services offered: What is considered a CI, and what is not?</a:t>
              </a:r>
              <a:endParaRPr lang="de-DE" sz="3100" b="0" strike="noStrike" spc="-1" dirty="0">
                <a:solidFill>
                  <a:srgbClr val="000000"/>
                </a:solidFill>
                <a:latin typeface="Arial"/>
              </a:endParaRPr>
            </a:p>
          </p:txBody>
        </p:sp>
        <p:sp>
          <p:nvSpPr>
            <p:cNvPr id="1030" name="Google Shape;1224;p97"/>
            <p:cNvSpPr/>
            <p:nvPr/>
          </p:nvSpPr>
          <p:spPr>
            <a:xfrm>
              <a:off x="2126160" y="16984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31" name="Google Shape;1225;p97"/>
            <p:cNvSpPr/>
            <p:nvPr/>
          </p:nvSpPr>
          <p:spPr>
            <a:xfrm rot="10800000">
              <a:off x="2771640" y="33670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32" name="Google Shape;1226;p97"/>
            <p:cNvSpPr/>
            <p:nvPr/>
          </p:nvSpPr>
          <p:spPr>
            <a:xfrm>
              <a:off x="3090240" y="33670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8080" rIns="220320" bIns="118080" anchor="ctr">
              <a:noAutofit/>
            </a:bodyPr>
            <a:lstStyle/>
            <a:p>
              <a:pPr algn="ctr" defTabSz="914400">
                <a:lnSpc>
                  <a:spcPct val="90000"/>
                </a:lnSpc>
                <a:tabLst>
                  <a:tab pos="0" algn="l"/>
                </a:tabLst>
              </a:pPr>
              <a:r>
                <a:rPr lang="en-US" sz="3100" b="0" strike="noStrike" spc="-1">
                  <a:solidFill>
                    <a:schemeClr val="lt1"/>
                  </a:solidFill>
                  <a:latin typeface="Calibri"/>
                  <a:ea typeface="Calibri"/>
                </a:rPr>
                <a:t>What information needs to be maintained in the CMDB for each CI?</a:t>
              </a:r>
              <a:endParaRPr lang="de-DE" sz="3100" b="0" strike="noStrike" spc="-1">
                <a:solidFill>
                  <a:srgbClr val="000000"/>
                </a:solidFill>
                <a:latin typeface="Arial"/>
              </a:endParaRPr>
            </a:p>
          </p:txBody>
        </p:sp>
        <p:sp>
          <p:nvSpPr>
            <p:cNvPr id="1033" name="Google Shape;1227;p97"/>
            <p:cNvSpPr/>
            <p:nvPr/>
          </p:nvSpPr>
          <p:spPr>
            <a:xfrm>
              <a:off x="2126160" y="33670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34" name="Google Shape;1228;p97"/>
            <p:cNvSpPr/>
            <p:nvPr/>
          </p:nvSpPr>
          <p:spPr>
            <a:xfrm rot="10800000">
              <a:off x="2771640" y="50356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35" name="Google Shape;1229;p97"/>
            <p:cNvSpPr/>
            <p:nvPr/>
          </p:nvSpPr>
          <p:spPr>
            <a:xfrm>
              <a:off x="3090240" y="50356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18080" rIns="220320" bIns="118080" anchor="ctr">
              <a:noAutofit/>
            </a:bodyPr>
            <a:lstStyle/>
            <a:p>
              <a:pPr algn="ctr" defTabSz="914400">
                <a:lnSpc>
                  <a:spcPct val="90000"/>
                </a:lnSpc>
                <a:tabLst>
                  <a:tab pos="0" algn="l"/>
                </a:tabLst>
              </a:pPr>
              <a:r>
                <a:rPr lang="en-US" sz="3100" b="0" strike="noStrike" spc="-1">
                  <a:solidFill>
                    <a:schemeClr val="lt1"/>
                  </a:solidFill>
                  <a:latin typeface="Calibri"/>
                  <a:ea typeface="Calibri"/>
                </a:rPr>
                <a:t>How to ensure that the information in the CMDB is correct and up-to-date?</a:t>
              </a:r>
              <a:endParaRPr lang="de-DE" sz="3100" b="0" strike="noStrike" spc="-1">
                <a:solidFill>
                  <a:srgbClr val="000000"/>
                </a:solidFill>
                <a:latin typeface="Arial"/>
              </a:endParaRPr>
            </a:p>
          </p:txBody>
        </p:sp>
        <p:sp>
          <p:nvSpPr>
            <p:cNvPr id="1036" name="Google Shape;1230;p97"/>
            <p:cNvSpPr/>
            <p:nvPr/>
          </p:nvSpPr>
          <p:spPr>
            <a:xfrm>
              <a:off x="2126160" y="50356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037" name="PlaceHolder 2"/>
          <p:cNvSpPr>
            <a:spLocks noGrp="1"/>
          </p:cNvSpPr>
          <p:nvPr>
            <p:ph type="sldNum" idx="119"/>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38974A9-9C95-46E9-B8BC-78D3E78B0800}" type="slidenum">
              <a:rPr lang="en-US" sz="1200" b="0" strike="noStrike" spc="-1">
                <a:solidFill>
                  <a:srgbClr val="888888"/>
                </a:solidFill>
                <a:latin typeface="Calibri"/>
                <a:ea typeface="Calibri"/>
              </a:rPr>
              <a:t>105</a:t>
            </a:fld>
            <a:endParaRPr lang="de-DE" sz="1200" b="0" strike="noStrike" spc="-1">
              <a:solidFill>
                <a:srgbClr val="000000"/>
              </a:solidFill>
              <a:latin typeface="Times New Roman"/>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Important terms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039" name="PlaceHolder 2"/>
          <p:cNvSpPr>
            <a:spLocks noGrp="1"/>
          </p:cNvSpPr>
          <p:nvPr>
            <p:ph type="sldNum" idx="120"/>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652FD69-5D31-4A66-A28A-E27D091364B0}" type="slidenum">
              <a:rPr lang="en-US" sz="1200" b="0" strike="noStrike" spc="-1">
                <a:solidFill>
                  <a:srgbClr val="888888"/>
                </a:solidFill>
                <a:latin typeface="Calibri"/>
                <a:ea typeface="Calibri"/>
              </a:rPr>
              <a:t>106</a:t>
            </a:fld>
            <a:endParaRPr lang="de-DE" sz="1200" b="0" strike="noStrike" spc="-1">
              <a:solidFill>
                <a:srgbClr val="000000"/>
              </a:solidFill>
              <a:latin typeface="Times New Roman"/>
            </a:endParaRPr>
          </a:p>
        </p:txBody>
      </p:sp>
      <p:graphicFrame>
        <p:nvGraphicFramePr>
          <p:cNvPr id="1040" name="Google Shape;1239;p98"/>
          <p:cNvGraphicFramePr/>
          <p:nvPr>
            <p:extLst>
              <p:ext uri="{D42A27DB-BD31-4B8C-83A1-F6EECF244321}">
                <p14:modId xmlns:p14="http://schemas.microsoft.com/office/powerpoint/2010/main" val="1911087118"/>
              </p:ext>
            </p:extLst>
          </p:nvPr>
        </p:nvGraphicFramePr>
        <p:xfrm>
          <a:off x="609480" y="1811520"/>
          <a:ext cx="10972440" cy="2653800"/>
        </p:xfrm>
        <a:graphic>
          <a:graphicData uri="http://schemas.openxmlformats.org/drawingml/2006/table">
            <a:tbl>
              <a:tblPr/>
              <a:tblGrid>
                <a:gridCol w="10972440">
                  <a:extLst>
                    <a:ext uri="{9D8B030D-6E8A-4147-A177-3AD203B41FA5}">
                      <a16:colId xmlns:a16="http://schemas.microsoft.com/office/drawing/2014/main" val="20000"/>
                    </a:ext>
                  </a:extLst>
                </a:gridCol>
              </a:tblGrid>
              <a:tr h="24156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234900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Arial"/>
                          <a:cs typeface="Calibri" panose="020F0502020204030204" pitchFamily="34" charset="0"/>
                        </a:rPr>
                        <a:t>Configuration item (CI):</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Element that contributes to the delivery of one or more services or service components, therefore requiring control of its configuration</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a:solidFill>
                            <a:schemeClr val="dk1"/>
                          </a:solidFill>
                          <a:latin typeface="Calibri" panose="020F0502020204030204" pitchFamily="34" charset="0"/>
                          <a:ea typeface="Arial"/>
                          <a:cs typeface="Calibri" panose="020F0502020204030204" pitchFamily="34" charset="0"/>
                        </a:rPr>
                        <a:t>Note 1: CIs can vary widely, from technical components (e.g. computer hardware, network components, software) to non-technical items such as documents (e.g. service level agreements, manuals, license documentation).</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a:solidFill>
                            <a:schemeClr val="dk1"/>
                          </a:solidFill>
                          <a:latin typeface="Calibri" panose="020F0502020204030204" pitchFamily="34" charset="0"/>
                          <a:ea typeface="Arial"/>
                          <a:cs typeface="Calibri" panose="020F0502020204030204" pitchFamily="34" charset="0"/>
                        </a:rPr>
                        <a:t>Note 2: The data necessary for effective control of a CI is stored in a CI record. In addition to attributes of the CI, the CI record likely includes information on relationships it has with other CIs, service components and services. CI records are stored in a configuration management database (CMDB).</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1041" name="Google Shape;1240;p98"/>
          <p:cNvGraphicFramePr/>
          <p:nvPr>
            <p:extLst>
              <p:ext uri="{D42A27DB-BD31-4B8C-83A1-F6EECF244321}">
                <p14:modId xmlns:p14="http://schemas.microsoft.com/office/powerpoint/2010/main" val="2725925678"/>
              </p:ext>
            </p:extLst>
          </p:nvPr>
        </p:nvGraphicFramePr>
        <p:xfrm>
          <a:off x="609480" y="4780800"/>
          <a:ext cx="10972440" cy="1447800"/>
        </p:xfrm>
        <a:graphic>
          <a:graphicData uri="http://schemas.openxmlformats.org/drawingml/2006/table">
            <a:tbl>
              <a:tblPr/>
              <a:tblGrid>
                <a:gridCol w="10972440">
                  <a:extLst>
                    <a:ext uri="{9D8B030D-6E8A-4147-A177-3AD203B41FA5}">
                      <a16:colId xmlns:a16="http://schemas.microsoft.com/office/drawing/2014/main" val="20000"/>
                    </a:ext>
                  </a:extLst>
                </a:gridCol>
              </a:tblGrid>
              <a:tr h="192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97040">
                <a:tc>
                  <a:txBody>
                    <a:bodyPr/>
                    <a:lstStyle/>
                    <a:p>
                      <a:pPr>
                        <a:lnSpc>
                          <a:spcPct val="100000"/>
                        </a:lnSpc>
                        <a:tabLst>
                          <a:tab pos="0" algn="l"/>
                        </a:tabLst>
                      </a:pPr>
                      <a:r>
                        <a:rPr lang="en-US" sz="1800" b="1" strike="noStrike" spc="-1" dirty="0">
                          <a:solidFill>
                            <a:schemeClr val="dk1"/>
                          </a:solidFill>
                          <a:latin typeface="Calibri" panose="020F0502020204030204" pitchFamily="34" charset="0"/>
                          <a:ea typeface="Arial"/>
                          <a:cs typeface="Calibri" panose="020F0502020204030204" pitchFamily="34" charset="0"/>
                        </a:rPr>
                        <a:t>Configuration management database (CMDB):</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Store for data about configuration items (CIs)</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a:solidFill>
                            <a:schemeClr val="dk1"/>
                          </a:solidFill>
                          <a:latin typeface="Calibri" panose="020F0502020204030204" pitchFamily="34" charset="0"/>
                          <a:ea typeface="Arial"/>
                          <a:cs typeface="Calibri" panose="020F0502020204030204" pitchFamily="34" charset="0"/>
                        </a:rPr>
                        <a:t>Note: A CMDB is not necessarily a single database covering all configuration items (CIs). It may rather be composed of multiple data stores.</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Key concepts – the CMDB</a:t>
            </a:r>
            <a:endParaRPr lang="de-DE" sz="3200" b="0" strike="noStrike" spc="-1">
              <a:solidFill>
                <a:srgbClr val="000000"/>
              </a:solidFill>
              <a:latin typeface="Arial"/>
            </a:endParaRPr>
          </a:p>
        </p:txBody>
      </p:sp>
      <p:sp>
        <p:nvSpPr>
          <p:cNvPr id="1043"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200" b="0" strike="noStrike" spc="-1">
                <a:solidFill>
                  <a:schemeClr val="dk1"/>
                </a:solidFill>
                <a:latin typeface="Calibri"/>
                <a:ea typeface="Calibri"/>
              </a:rPr>
              <a:t>Configuration Management is </a:t>
            </a:r>
            <a:r>
              <a:rPr lang="en-US" sz="2200" b="0" u="sng" strike="noStrike" spc="-1">
                <a:solidFill>
                  <a:schemeClr val="dk1"/>
                </a:solidFill>
                <a:uFillTx/>
                <a:latin typeface="Calibri"/>
                <a:ea typeface="Calibri"/>
              </a:rPr>
              <a:t>not</a:t>
            </a:r>
            <a:r>
              <a:rPr lang="en-US" sz="2200" b="0" strike="noStrike" spc="-1">
                <a:solidFill>
                  <a:schemeClr val="dk1"/>
                </a:solidFill>
                <a:latin typeface="Calibri"/>
                <a:ea typeface="Calibri"/>
              </a:rPr>
              <a:t> about configuring resources</a:t>
            </a:r>
            <a:endParaRPr lang="de-DE" sz="22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200" b="0" strike="noStrike" spc="-1">
                <a:solidFill>
                  <a:schemeClr val="dk1"/>
                </a:solidFill>
                <a:latin typeface="Calibri"/>
                <a:ea typeface="Calibri"/>
              </a:rPr>
              <a:t>Configuration Management is about understanding (and documenting) CIs, their attributes and relationships</a:t>
            </a:r>
            <a:endParaRPr lang="de-DE" sz="22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200" b="0" strike="noStrike" spc="-1">
                <a:solidFill>
                  <a:schemeClr val="dk1"/>
                </a:solidFill>
                <a:latin typeface="Calibri"/>
                <a:ea typeface="Calibri"/>
              </a:rPr>
              <a:t>Select the adequate level of detail for </a:t>
            </a:r>
            <a:r>
              <a:rPr lang="en-US" sz="2200" b="0" u="sng" strike="noStrike" spc="-1">
                <a:solidFill>
                  <a:schemeClr val="dk1"/>
                </a:solidFill>
                <a:uFillTx/>
                <a:latin typeface="Calibri"/>
                <a:ea typeface="Calibri"/>
              </a:rPr>
              <a:t>your</a:t>
            </a:r>
            <a:r>
              <a:rPr lang="en-US" sz="2200" b="0" strike="noStrike" spc="-1">
                <a:solidFill>
                  <a:schemeClr val="dk1"/>
                </a:solidFill>
                <a:latin typeface="Calibri"/>
                <a:ea typeface="Calibri"/>
              </a:rPr>
              <a:t> CMDB:</a:t>
            </a:r>
            <a:endParaRPr lang="de-DE" sz="22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000" b="0" strike="noStrike" spc="-1">
                <a:solidFill>
                  <a:schemeClr val="dk1"/>
                </a:solidFill>
                <a:latin typeface="Calibri"/>
                <a:ea typeface="Calibri"/>
              </a:rPr>
              <a:t>Too little detail = not enough control</a:t>
            </a:r>
            <a:endParaRPr lang="de-DE" sz="20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000" b="0" strike="noStrike" spc="-1">
                <a:solidFill>
                  <a:schemeClr val="dk1"/>
                </a:solidFill>
                <a:latin typeface="Calibri"/>
                <a:ea typeface="Calibri"/>
              </a:rPr>
              <a:t>Too much detail = excessive bureaucracy</a:t>
            </a:r>
            <a:endParaRPr lang="de-DE" sz="20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200" b="0" strike="noStrike" spc="-1">
                <a:solidFill>
                  <a:schemeClr val="dk1"/>
                </a:solidFill>
                <a:latin typeface="Calibri"/>
                <a:ea typeface="Calibri"/>
              </a:rPr>
              <a:t>Most important output from this process:</a:t>
            </a:r>
            <a:endParaRPr lang="de-DE" sz="2200" b="0" strike="noStrike" spc="-1">
              <a:solidFill>
                <a:srgbClr val="000000"/>
              </a:solidFill>
              <a:latin typeface="Arial"/>
            </a:endParaRPr>
          </a:p>
          <a:p>
            <a:pPr marL="343080" indent="-178560">
              <a:lnSpc>
                <a:spcPct val="100000"/>
              </a:lnSpc>
              <a:spcBef>
                <a:spcPts val="519"/>
              </a:spcBef>
              <a:buNone/>
              <a:tabLst>
                <a:tab pos="0" algn="l"/>
              </a:tabLst>
            </a:pPr>
            <a:endParaRPr lang="de-DE" sz="2800" b="0" strike="noStrike" spc="-1">
              <a:solidFill>
                <a:srgbClr val="000000"/>
              </a:solidFill>
              <a:latin typeface="Arial"/>
            </a:endParaRPr>
          </a:p>
          <a:p>
            <a:pPr marL="343080" indent="-178560">
              <a:lnSpc>
                <a:spcPct val="100000"/>
              </a:lnSpc>
              <a:spcBef>
                <a:spcPts val="519"/>
              </a:spcBef>
              <a:buNone/>
              <a:tabLst>
                <a:tab pos="0" algn="l"/>
              </a:tabLst>
            </a:pPr>
            <a:endParaRPr lang="de-DE" sz="2800" b="0" strike="noStrike" spc="-1">
              <a:solidFill>
                <a:srgbClr val="000000"/>
              </a:solidFill>
              <a:latin typeface="Arial"/>
            </a:endParaRPr>
          </a:p>
          <a:p>
            <a:pPr marL="343080" indent="-343080">
              <a:lnSpc>
                <a:spcPct val="100000"/>
              </a:lnSpc>
              <a:spcBef>
                <a:spcPts val="519"/>
              </a:spcBef>
              <a:buClr>
                <a:srgbClr val="000000"/>
              </a:buClr>
              <a:buFont typeface="Arial"/>
              <a:buChar char="•"/>
              <a:tabLst>
                <a:tab pos="0" algn="l"/>
              </a:tabLst>
            </a:pPr>
            <a:r>
              <a:rPr lang="en-US" sz="2200" b="0" strike="noStrike" spc="-1">
                <a:solidFill>
                  <a:schemeClr val="dk1"/>
                </a:solidFill>
                <a:latin typeface="Calibri"/>
                <a:ea typeface="Calibri"/>
              </a:rPr>
              <a:t>The CMDB is a key source of information to staff involved in many other ITSM processes.</a:t>
            </a:r>
            <a:endParaRPr lang="de-DE" sz="2200" b="0" strike="noStrike" spc="-1">
              <a:solidFill>
                <a:srgbClr val="000000"/>
              </a:solidFill>
              <a:latin typeface="Arial"/>
            </a:endParaRPr>
          </a:p>
          <a:p>
            <a:pPr marL="343080" indent="-178560">
              <a:lnSpc>
                <a:spcPct val="100000"/>
              </a:lnSpc>
              <a:spcBef>
                <a:spcPts val="519"/>
              </a:spcBef>
              <a:buNone/>
              <a:tabLst>
                <a:tab pos="0" algn="l"/>
              </a:tabLst>
            </a:pPr>
            <a:endParaRPr lang="de-DE" sz="2800" b="0" strike="noStrike" spc="-1">
              <a:solidFill>
                <a:srgbClr val="000000"/>
              </a:solidFill>
              <a:latin typeface="Arial"/>
            </a:endParaRPr>
          </a:p>
          <a:p>
            <a:pPr marL="343080" indent="-178560">
              <a:lnSpc>
                <a:spcPct val="100000"/>
              </a:lnSpc>
              <a:spcBef>
                <a:spcPts val="519"/>
              </a:spcBef>
              <a:buNone/>
              <a:tabLst>
                <a:tab pos="0" algn="l"/>
              </a:tabLst>
            </a:pPr>
            <a:endParaRPr lang="de-DE" sz="2800" b="0" strike="noStrike" spc="-1">
              <a:solidFill>
                <a:srgbClr val="000000"/>
              </a:solidFill>
              <a:latin typeface="Arial"/>
            </a:endParaRPr>
          </a:p>
        </p:txBody>
      </p:sp>
      <p:sp>
        <p:nvSpPr>
          <p:cNvPr id="1044" name="PlaceHolder 3"/>
          <p:cNvSpPr>
            <a:spLocks noGrp="1"/>
          </p:cNvSpPr>
          <p:nvPr>
            <p:ph type="sldNum" idx="121"/>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74E1B34-53A0-4341-91F6-9C9DD25A7C88}" type="slidenum">
              <a:rPr lang="en-US" sz="1200" b="0" strike="noStrike" spc="-1">
                <a:solidFill>
                  <a:srgbClr val="888888"/>
                </a:solidFill>
                <a:latin typeface="Calibri"/>
                <a:ea typeface="Calibri"/>
              </a:rPr>
              <a:t>107</a:t>
            </a:fld>
            <a:endParaRPr lang="de-DE" sz="1200" b="0" strike="noStrike" spc="-1">
              <a:solidFill>
                <a:srgbClr val="000000"/>
              </a:solidFill>
              <a:latin typeface="Times New Roman"/>
            </a:endParaRPr>
          </a:p>
        </p:txBody>
      </p:sp>
      <p:sp>
        <p:nvSpPr>
          <p:cNvPr id="1045" name="Google Shape;1249;p99"/>
          <p:cNvSpPr/>
          <p:nvPr/>
        </p:nvSpPr>
        <p:spPr>
          <a:xfrm>
            <a:off x="2789640" y="4435920"/>
            <a:ext cx="8141760" cy="7754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500" b="0" u="sng" strike="noStrike" spc="-1">
                <a:solidFill>
                  <a:schemeClr val="dk1"/>
                </a:solidFill>
                <a:uFillTx/>
                <a:latin typeface="Calibri"/>
                <a:ea typeface="Calibri"/>
              </a:rPr>
              <a:t>Logical</a:t>
            </a:r>
            <a:r>
              <a:rPr lang="en-US" sz="1500" b="0" strike="noStrike" spc="-1">
                <a:solidFill>
                  <a:schemeClr val="dk1"/>
                </a:solidFill>
                <a:latin typeface="Calibri"/>
                <a:ea typeface="Calibri"/>
              </a:rPr>
              <a:t> CMDB:</a:t>
            </a:r>
            <a:endParaRPr lang="de-DE" sz="1500" b="0" strike="noStrike" spc="-1">
              <a:solidFill>
                <a:srgbClr val="000000"/>
              </a:solidFill>
              <a:latin typeface="Arial"/>
            </a:endParaRPr>
          </a:p>
          <a:p>
            <a:pPr marL="285840" indent="-285840" defTabSz="914400">
              <a:lnSpc>
                <a:spcPct val="100000"/>
              </a:lnSpc>
              <a:buClr>
                <a:srgbClr val="000000"/>
              </a:buClr>
              <a:buFont typeface="Arial"/>
              <a:buChar char="•"/>
              <a:tabLst>
                <a:tab pos="0" algn="l"/>
              </a:tabLst>
            </a:pPr>
            <a:r>
              <a:rPr lang="en-US" sz="1500" b="0" strike="noStrike" spc="-1">
                <a:solidFill>
                  <a:schemeClr val="dk1"/>
                </a:solidFill>
                <a:latin typeface="Calibri"/>
                <a:ea typeface="Calibri"/>
              </a:rPr>
              <a:t>Information on CIs, their attributes and relationships</a:t>
            </a:r>
            <a:endParaRPr lang="de-DE" sz="1500" b="0" strike="noStrike" spc="-1">
              <a:solidFill>
                <a:srgbClr val="000000"/>
              </a:solidFill>
              <a:latin typeface="Arial"/>
            </a:endParaRPr>
          </a:p>
          <a:p>
            <a:pPr marL="285840" indent="-285840" defTabSz="914400">
              <a:lnSpc>
                <a:spcPct val="100000"/>
              </a:lnSpc>
              <a:buClr>
                <a:srgbClr val="000000"/>
              </a:buClr>
              <a:buFont typeface="Arial"/>
              <a:buChar char="•"/>
              <a:tabLst>
                <a:tab pos="0" algn="l"/>
              </a:tabLst>
            </a:pPr>
            <a:r>
              <a:rPr lang="en-US" sz="1500" b="0" strike="noStrike" spc="-1">
                <a:solidFill>
                  <a:schemeClr val="dk1"/>
                </a:solidFill>
                <a:latin typeface="Calibri"/>
                <a:ea typeface="Calibri"/>
              </a:rPr>
              <a:t>Based on information from various sources (physical databases, asset inventories)</a:t>
            </a:r>
            <a:endParaRPr lang="de-DE" sz="1500" b="0" strike="noStrike" spc="-1">
              <a:solidFill>
                <a:srgbClr val="000000"/>
              </a:solidFill>
              <a:latin typeface="Arial"/>
            </a:endParaRPr>
          </a:p>
        </p:txBody>
      </p:sp>
      <p:sp>
        <p:nvSpPr>
          <p:cNvPr id="1046" name="Google Shape;1250;p99"/>
          <p:cNvSpPr/>
          <p:nvPr/>
        </p:nvSpPr>
        <p:spPr>
          <a:xfrm>
            <a:off x="1743120" y="4528440"/>
            <a:ext cx="1043640" cy="735120"/>
          </a:xfrm>
          <a:prstGeom prst="can">
            <a:avLst>
              <a:gd name="adj" fmla="val 25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600" b="1" strike="noStrike" spc="-1">
                <a:solidFill>
                  <a:schemeClr val="dk1"/>
                </a:solidFill>
                <a:latin typeface="Calibri"/>
                <a:ea typeface="Calibri"/>
              </a:rPr>
              <a:t>CMDB</a:t>
            </a:r>
            <a:endParaRPr lang="de-DE" sz="1600" b="0" strike="noStrike" spc="-1">
              <a:solidFill>
                <a:srgbClr val="000000"/>
              </a:solidFill>
              <a:latin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Key concepts – Services, service components and CIs</a:t>
            </a:r>
            <a:endParaRPr lang="de-DE" sz="3200" b="0" strike="noStrike" spc="-1">
              <a:solidFill>
                <a:srgbClr val="000000"/>
              </a:solidFill>
              <a:latin typeface="Arial"/>
            </a:endParaRPr>
          </a:p>
        </p:txBody>
      </p:sp>
      <p:sp>
        <p:nvSpPr>
          <p:cNvPr id="1048" name="PlaceHolder 2"/>
          <p:cNvSpPr>
            <a:spLocks noGrp="1"/>
          </p:cNvSpPr>
          <p:nvPr>
            <p:ph type="sldNum" idx="12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EEC54AC-6A96-4BCF-B52C-9A3EB927AD28}" type="slidenum">
              <a:rPr lang="en-US" sz="1200" b="0" strike="noStrike" spc="-1">
                <a:solidFill>
                  <a:srgbClr val="888888"/>
                </a:solidFill>
                <a:latin typeface="Calibri"/>
                <a:ea typeface="Calibri"/>
              </a:rPr>
              <a:t>108</a:t>
            </a:fld>
            <a:endParaRPr lang="de-DE" sz="1200" b="0" strike="noStrike" spc="-1">
              <a:solidFill>
                <a:srgbClr val="000000"/>
              </a:solidFill>
              <a:latin typeface="Times New Roman"/>
            </a:endParaRPr>
          </a:p>
        </p:txBody>
      </p:sp>
      <p:grpSp>
        <p:nvGrpSpPr>
          <p:cNvPr id="1049" name="Google Shape;1258;p100"/>
          <p:cNvGrpSpPr/>
          <p:nvPr/>
        </p:nvGrpSpPr>
        <p:grpSpPr>
          <a:xfrm>
            <a:off x="4440240" y="2835000"/>
            <a:ext cx="5041080" cy="2644560"/>
            <a:chOff x="4440240" y="2835000"/>
            <a:chExt cx="5041080" cy="2644560"/>
          </a:xfrm>
        </p:grpSpPr>
        <p:sp>
          <p:nvSpPr>
            <p:cNvPr id="1050" name="Google Shape;1259;p100"/>
            <p:cNvSpPr/>
            <p:nvPr/>
          </p:nvSpPr>
          <p:spPr>
            <a:xfrm>
              <a:off x="4459680" y="4538880"/>
              <a:ext cx="5021640" cy="940680"/>
            </a:xfrm>
            <a:prstGeom prst="cloud">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CIs</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chemeClr val="dk1"/>
                  </a:solidFill>
                  <a:latin typeface="Calibri"/>
                  <a:ea typeface="Calibri"/>
                </a:rPr>
                <a:t>(hardware, software, communication infrastructure, …)</a:t>
              </a:r>
              <a:endParaRPr lang="de-DE" sz="1400" b="0" strike="noStrike" spc="-1">
                <a:solidFill>
                  <a:srgbClr val="000000"/>
                </a:solidFill>
                <a:latin typeface="Arial"/>
              </a:endParaRPr>
            </a:p>
          </p:txBody>
        </p:sp>
        <p:sp>
          <p:nvSpPr>
            <p:cNvPr id="1051" name="Google Shape;1260;p100"/>
            <p:cNvSpPr/>
            <p:nvPr/>
          </p:nvSpPr>
          <p:spPr>
            <a:xfrm>
              <a:off x="4440240" y="2837520"/>
              <a:ext cx="238392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Service 1</a:t>
              </a:r>
              <a:endParaRPr lang="de-DE" sz="1400" b="0" strike="noStrike" spc="-1">
                <a:solidFill>
                  <a:srgbClr val="000000"/>
                </a:solidFill>
                <a:latin typeface="Arial"/>
              </a:endParaRPr>
            </a:p>
          </p:txBody>
        </p:sp>
        <p:sp>
          <p:nvSpPr>
            <p:cNvPr id="1052" name="Google Shape;1261;p100"/>
            <p:cNvSpPr/>
            <p:nvPr/>
          </p:nvSpPr>
          <p:spPr>
            <a:xfrm>
              <a:off x="4458960" y="376992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1</a:t>
              </a:r>
              <a:endParaRPr lang="de-DE" sz="1400" b="0" strike="noStrike" spc="-1">
                <a:solidFill>
                  <a:srgbClr val="000000"/>
                </a:solidFill>
                <a:latin typeface="Arial"/>
              </a:endParaRPr>
            </a:p>
          </p:txBody>
        </p:sp>
        <p:sp>
          <p:nvSpPr>
            <p:cNvPr id="1053" name="Google Shape;1262;p100"/>
            <p:cNvSpPr/>
            <p:nvPr/>
          </p:nvSpPr>
          <p:spPr>
            <a:xfrm>
              <a:off x="5521320" y="376992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2</a:t>
              </a:r>
              <a:endParaRPr lang="de-DE" sz="1400" b="0" strike="noStrike" spc="-1">
                <a:solidFill>
                  <a:srgbClr val="000000"/>
                </a:solidFill>
                <a:latin typeface="Arial"/>
              </a:endParaRPr>
            </a:p>
          </p:txBody>
        </p:sp>
        <p:sp>
          <p:nvSpPr>
            <p:cNvPr id="1054" name="Google Shape;1263;p100"/>
            <p:cNvSpPr/>
            <p:nvPr/>
          </p:nvSpPr>
          <p:spPr>
            <a:xfrm>
              <a:off x="6583680" y="376992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3</a:t>
              </a:r>
              <a:endParaRPr lang="de-DE" sz="1400" b="0" strike="noStrike" spc="-1">
                <a:solidFill>
                  <a:srgbClr val="000000"/>
                </a:solidFill>
                <a:latin typeface="Arial"/>
              </a:endParaRPr>
            </a:p>
          </p:txBody>
        </p:sp>
        <p:sp>
          <p:nvSpPr>
            <p:cNvPr id="1055" name="Google Shape;1264;p100"/>
            <p:cNvSpPr/>
            <p:nvPr/>
          </p:nvSpPr>
          <p:spPr>
            <a:xfrm>
              <a:off x="7646400" y="376992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4</a:t>
              </a:r>
              <a:endParaRPr lang="de-DE" sz="1400" b="0" strike="noStrike" spc="-1">
                <a:solidFill>
                  <a:srgbClr val="000000"/>
                </a:solidFill>
                <a:latin typeface="Arial"/>
              </a:endParaRPr>
            </a:p>
          </p:txBody>
        </p:sp>
        <p:sp>
          <p:nvSpPr>
            <p:cNvPr id="1056" name="Google Shape;1265;p100"/>
            <p:cNvSpPr/>
            <p:nvPr/>
          </p:nvSpPr>
          <p:spPr>
            <a:xfrm>
              <a:off x="8708760" y="3769920"/>
              <a:ext cx="77220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SC 5</a:t>
              </a:r>
              <a:endParaRPr lang="de-DE" sz="1400" b="0" strike="noStrike" spc="-1">
                <a:solidFill>
                  <a:srgbClr val="000000"/>
                </a:solidFill>
                <a:latin typeface="Arial"/>
              </a:endParaRPr>
            </a:p>
          </p:txBody>
        </p:sp>
        <p:sp>
          <p:nvSpPr>
            <p:cNvPr id="1057" name="Google Shape;1266;p100"/>
            <p:cNvSpPr/>
            <p:nvPr/>
          </p:nvSpPr>
          <p:spPr>
            <a:xfrm>
              <a:off x="7097040" y="2835000"/>
              <a:ext cx="2383920" cy="44928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chemeClr val="dk1"/>
                  </a:solidFill>
                  <a:latin typeface="Calibri"/>
                  <a:ea typeface="Calibri"/>
                </a:rPr>
                <a:t>Service 2</a:t>
              </a:r>
              <a:endParaRPr lang="de-DE" sz="1400" b="0" strike="noStrike" spc="-1">
                <a:solidFill>
                  <a:srgbClr val="000000"/>
                </a:solidFill>
                <a:latin typeface="Arial"/>
              </a:endParaRPr>
            </a:p>
          </p:txBody>
        </p:sp>
        <p:cxnSp>
          <p:nvCxnSpPr>
            <p:cNvPr id="1058" name="Google Shape;1267;p100"/>
            <p:cNvCxnSpPr>
              <a:stCxn id="1052" idx="0"/>
              <a:endCxn id="1051" idx="2"/>
            </p:cNvCxnSpPr>
            <p:nvPr/>
          </p:nvCxnSpPr>
          <p:spPr>
            <a:xfrm flipV="1">
              <a:off x="4844880" y="3286800"/>
              <a:ext cx="787680" cy="483480"/>
            </a:xfrm>
            <a:prstGeom prst="straightConnector1">
              <a:avLst/>
            </a:prstGeom>
            <a:ln w="19050">
              <a:solidFill>
                <a:srgbClr val="4A7DBA"/>
              </a:solidFill>
              <a:round/>
            </a:ln>
          </p:spPr>
        </p:cxnSp>
        <p:cxnSp>
          <p:nvCxnSpPr>
            <p:cNvPr id="1059" name="Google Shape;1268;p100"/>
            <p:cNvCxnSpPr>
              <a:stCxn id="1053" idx="0"/>
              <a:endCxn id="1051" idx="2"/>
            </p:cNvCxnSpPr>
            <p:nvPr/>
          </p:nvCxnSpPr>
          <p:spPr>
            <a:xfrm flipH="1" flipV="1">
              <a:off x="5632200" y="3286800"/>
              <a:ext cx="275400" cy="483480"/>
            </a:xfrm>
            <a:prstGeom prst="straightConnector1">
              <a:avLst/>
            </a:prstGeom>
            <a:ln w="19050">
              <a:solidFill>
                <a:srgbClr val="4A7DBA"/>
              </a:solidFill>
              <a:round/>
            </a:ln>
          </p:spPr>
        </p:cxnSp>
        <p:cxnSp>
          <p:nvCxnSpPr>
            <p:cNvPr id="1060" name="Google Shape;1269;p100"/>
            <p:cNvCxnSpPr>
              <a:stCxn id="1054" idx="0"/>
              <a:endCxn id="1051" idx="2"/>
            </p:cNvCxnSpPr>
            <p:nvPr/>
          </p:nvCxnSpPr>
          <p:spPr>
            <a:xfrm flipH="1" flipV="1">
              <a:off x="5632200" y="3286800"/>
              <a:ext cx="1337760" cy="483480"/>
            </a:xfrm>
            <a:prstGeom prst="straightConnector1">
              <a:avLst/>
            </a:prstGeom>
            <a:ln w="19050">
              <a:solidFill>
                <a:srgbClr val="4A7DBA"/>
              </a:solidFill>
              <a:round/>
            </a:ln>
          </p:spPr>
        </p:cxnSp>
        <p:cxnSp>
          <p:nvCxnSpPr>
            <p:cNvPr id="1061" name="Google Shape;1270;p100"/>
            <p:cNvCxnSpPr>
              <a:stCxn id="1054" idx="0"/>
              <a:endCxn id="1057" idx="2"/>
            </p:cNvCxnSpPr>
            <p:nvPr/>
          </p:nvCxnSpPr>
          <p:spPr>
            <a:xfrm flipV="1">
              <a:off x="6969600" y="3284280"/>
              <a:ext cx="1319760" cy="486000"/>
            </a:xfrm>
            <a:prstGeom prst="straightConnector1">
              <a:avLst/>
            </a:prstGeom>
            <a:ln w="19050">
              <a:solidFill>
                <a:srgbClr val="4A7DBA"/>
              </a:solidFill>
              <a:round/>
            </a:ln>
          </p:spPr>
        </p:cxnSp>
        <p:cxnSp>
          <p:nvCxnSpPr>
            <p:cNvPr id="1062" name="Google Shape;1271;p100"/>
            <p:cNvCxnSpPr>
              <a:stCxn id="1053" idx="0"/>
              <a:endCxn id="1057" idx="2"/>
            </p:cNvCxnSpPr>
            <p:nvPr/>
          </p:nvCxnSpPr>
          <p:spPr>
            <a:xfrm flipV="1">
              <a:off x="5907240" y="3284280"/>
              <a:ext cx="2382120" cy="486000"/>
            </a:xfrm>
            <a:prstGeom prst="straightConnector1">
              <a:avLst/>
            </a:prstGeom>
            <a:ln w="19050">
              <a:solidFill>
                <a:srgbClr val="4A7DBA"/>
              </a:solidFill>
              <a:round/>
            </a:ln>
          </p:spPr>
        </p:cxnSp>
        <p:cxnSp>
          <p:nvCxnSpPr>
            <p:cNvPr id="1063" name="Google Shape;1272;p100"/>
            <p:cNvCxnSpPr>
              <a:stCxn id="1055" idx="0"/>
              <a:endCxn id="1057" idx="2"/>
            </p:cNvCxnSpPr>
            <p:nvPr/>
          </p:nvCxnSpPr>
          <p:spPr>
            <a:xfrm flipV="1">
              <a:off x="8032320" y="3284280"/>
              <a:ext cx="257040" cy="486000"/>
            </a:xfrm>
            <a:prstGeom prst="straightConnector1">
              <a:avLst/>
            </a:prstGeom>
            <a:ln w="19050">
              <a:solidFill>
                <a:srgbClr val="4A7DBA"/>
              </a:solidFill>
              <a:round/>
            </a:ln>
          </p:spPr>
        </p:cxnSp>
        <p:cxnSp>
          <p:nvCxnSpPr>
            <p:cNvPr id="1064" name="Google Shape;1273;p100"/>
            <p:cNvCxnSpPr>
              <a:stCxn id="1056" idx="0"/>
              <a:endCxn id="1057" idx="2"/>
            </p:cNvCxnSpPr>
            <p:nvPr/>
          </p:nvCxnSpPr>
          <p:spPr>
            <a:xfrm flipH="1" flipV="1">
              <a:off x="8289000" y="3284280"/>
              <a:ext cx="806040" cy="486000"/>
            </a:xfrm>
            <a:prstGeom prst="straightConnector1">
              <a:avLst/>
            </a:prstGeom>
            <a:ln w="19050">
              <a:solidFill>
                <a:srgbClr val="4A7DBA"/>
              </a:solidFill>
              <a:round/>
            </a:ln>
          </p:spPr>
        </p:cxnSp>
        <p:cxnSp>
          <p:nvCxnSpPr>
            <p:cNvPr id="1065" name="Google Shape;1274;p100"/>
            <p:cNvCxnSpPr>
              <a:stCxn id="1052" idx="2"/>
            </p:cNvCxnSpPr>
            <p:nvPr/>
          </p:nvCxnSpPr>
          <p:spPr>
            <a:xfrm>
              <a:off x="4844880" y="4219200"/>
              <a:ext cx="128880" cy="528120"/>
            </a:xfrm>
            <a:prstGeom prst="straightConnector1">
              <a:avLst/>
            </a:prstGeom>
            <a:ln w="19050">
              <a:solidFill>
                <a:srgbClr val="4A7DBA"/>
              </a:solidFill>
              <a:round/>
            </a:ln>
          </p:spPr>
        </p:cxnSp>
        <p:cxnSp>
          <p:nvCxnSpPr>
            <p:cNvPr id="1066" name="Google Shape;1275;p100"/>
            <p:cNvCxnSpPr>
              <a:stCxn id="1052" idx="2"/>
            </p:cNvCxnSpPr>
            <p:nvPr/>
          </p:nvCxnSpPr>
          <p:spPr>
            <a:xfrm flipH="1">
              <a:off x="4802400" y="4219200"/>
              <a:ext cx="42840" cy="620640"/>
            </a:xfrm>
            <a:prstGeom prst="straightConnector1">
              <a:avLst/>
            </a:prstGeom>
            <a:ln w="19050">
              <a:solidFill>
                <a:srgbClr val="4A7DBA"/>
              </a:solidFill>
              <a:round/>
            </a:ln>
          </p:spPr>
        </p:cxnSp>
        <p:cxnSp>
          <p:nvCxnSpPr>
            <p:cNvPr id="1067" name="Google Shape;1276;p100"/>
            <p:cNvCxnSpPr>
              <a:stCxn id="1052" idx="2"/>
            </p:cNvCxnSpPr>
            <p:nvPr/>
          </p:nvCxnSpPr>
          <p:spPr>
            <a:xfrm>
              <a:off x="4844880" y="4219200"/>
              <a:ext cx="319680" cy="432000"/>
            </a:xfrm>
            <a:prstGeom prst="straightConnector1">
              <a:avLst/>
            </a:prstGeom>
            <a:ln w="19050">
              <a:solidFill>
                <a:srgbClr val="4A7DBA"/>
              </a:solidFill>
              <a:round/>
            </a:ln>
          </p:spPr>
        </p:cxnSp>
        <p:cxnSp>
          <p:nvCxnSpPr>
            <p:cNvPr id="1068" name="Google Shape;1277;p100"/>
            <p:cNvCxnSpPr>
              <a:stCxn id="1053" idx="2"/>
            </p:cNvCxnSpPr>
            <p:nvPr/>
          </p:nvCxnSpPr>
          <p:spPr>
            <a:xfrm flipH="1">
              <a:off x="5771160" y="4219200"/>
              <a:ext cx="136440" cy="432000"/>
            </a:xfrm>
            <a:prstGeom prst="straightConnector1">
              <a:avLst/>
            </a:prstGeom>
            <a:ln w="19050">
              <a:solidFill>
                <a:srgbClr val="4A7DBA"/>
              </a:solidFill>
              <a:round/>
            </a:ln>
          </p:spPr>
        </p:cxnSp>
        <p:cxnSp>
          <p:nvCxnSpPr>
            <p:cNvPr id="1069" name="Google Shape;1278;p100"/>
            <p:cNvCxnSpPr>
              <a:stCxn id="1054" idx="2"/>
            </p:cNvCxnSpPr>
            <p:nvPr/>
          </p:nvCxnSpPr>
          <p:spPr>
            <a:xfrm flipH="1">
              <a:off x="6801120" y="4219200"/>
              <a:ext cx="168840" cy="376200"/>
            </a:xfrm>
            <a:prstGeom prst="straightConnector1">
              <a:avLst/>
            </a:prstGeom>
            <a:ln w="19050">
              <a:solidFill>
                <a:srgbClr val="4A7DBA"/>
              </a:solidFill>
              <a:round/>
            </a:ln>
          </p:spPr>
        </p:cxnSp>
        <p:cxnSp>
          <p:nvCxnSpPr>
            <p:cNvPr id="1070" name="Google Shape;1279;p100"/>
            <p:cNvCxnSpPr>
              <a:stCxn id="1053" idx="2"/>
            </p:cNvCxnSpPr>
            <p:nvPr/>
          </p:nvCxnSpPr>
          <p:spPr>
            <a:xfrm>
              <a:off x="5907240" y="4219200"/>
              <a:ext cx="51480" cy="432000"/>
            </a:xfrm>
            <a:prstGeom prst="straightConnector1">
              <a:avLst/>
            </a:prstGeom>
            <a:ln w="19050">
              <a:solidFill>
                <a:srgbClr val="4A7DBA"/>
              </a:solidFill>
              <a:round/>
            </a:ln>
          </p:spPr>
        </p:cxnSp>
        <p:cxnSp>
          <p:nvCxnSpPr>
            <p:cNvPr id="1071" name="Google Shape;1280;p100"/>
            <p:cNvCxnSpPr>
              <a:stCxn id="1053" idx="2"/>
            </p:cNvCxnSpPr>
            <p:nvPr/>
          </p:nvCxnSpPr>
          <p:spPr>
            <a:xfrm>
              <a:off x="5907240" y="4219200"/>
              <a:ext cx="290520" cy="384480"/>
            </a:xfrm>
            <a:prstGeom prst="straightConnector1">
              <a:avLst/>
            </a:prstGeom>
            <a:ln w="19050">
              <a:solidFill>
                <a:srgbClr val="4A7DBA"/>
              </a:solidFill>
              <a:round/>
            </a:ln>
          </p:spPr>
        </p:cxnSp>
        <p:cxnSp>
          <p:nvCxnSpPr>
            <p:cNvPr id="1072" name="Google Shape;1281;p100"/>
            <p:cNvCxnSpPr>
              <a:stCxn id="1054" idx="2"/>
              <a:endCxn id="1050" idx="0"/>
            </p:cNvCxnSpPr>
            <p:nvPr/>
          </p:nvCxnSpPr>
          <p:spPr>
            <a:xfrm>
              <a:off x="6969600" y="4219200"/>
              <a:ext cx="1080" cy="320040"/>
            </a:xfrm>
            <a:prstGeom prst="straightConnector1">
              <a:avLst/>
            </a:prstGeom>
            <a:ln w="19050">
              <a:solidFill>
                <a:srgbClr val="4A7DBA"/>
              </a:solidFill>
              <a:round/>
            </a:ln>
          </p:spPr>
        </p:cxnSp>
        <p:cxnSp>
          <p:nvCxnSpPr>
            <p:cNvPr id="1073" name="Google Shape;1282;p100"/>
            <p:cNvCxnSpPr>
              <a:stCxn id="1054" idx="2"/>
            </p:cNvCxnSpPr>
            <p:nvPr/>
          </p:nvCxnSpPr>
          <p:spPr>
            <a:xfrm>
              <a:off x="6969600" y="4219200"/>
              <a:ext cx="168120" cy="336600"/>
            </a:xfrm>
            <a:prstGeom prst="straightConnector1">
              <a:avLst/>
            </a:prstGeom>
            <a:ln w="19050">
              <a:solidFill>
                <a:srgbClr val="4A7DBA"/>
              </a:solidFill>
              <a:round/>
            </a:ln>
          </p:spPr>
        </p:cxnSp>
        <p:cxnSp>
          <p:nvCxnSpPr>
            <p:cNvPr id="1074" name="Google Shape;1283;p100"/>
            <p:cNvCxnSpPr>
              <a:endCxn id="1055" idx="2"/>
            </p:cNvCxnSpPr>
            <p:nvPr/>
          </p:nvCxnSpPr>
          <p:spPr>
            <a:xfrm flipV="1">
              <a:off x="7809480" y="4219200"/>
              <a:ext cx="223200" cy="376200"/>
            </a:xfrm>
            <a:prstGeom prst="straightConnector1">
              <a:avLst/>
            </a:prstGeom>
            <a:ln w="19050">
              <a:solidFill>
                <a:srgbClr val="4A7DBA"/>
              </a:solidFill>
              <a:round/>
            </a:ln>
          </p:spPr>
        </p:cxnSp>
        <p:cxnSp>
          <p:nvCxnSpPr>
            <p:cNvPr id="1075" name="Google Shape;1284;p100"/>
            <p:cNvCxnSpPr>
              <a:endCxn id="1055" idx="2"/>
            </p:cNvCxnSpPr>
            <p:nvPr/>
          </p:nvCxnSpPr>
          <p:spPr>
            <a:xfrm flipH="1" flipV="1">
              <a:off x="8032320" y="4219200"/>
              <a:ext cx="42480" cy="322200"/>
            </a:xfrm>
            <a:prstGeom prst="straightConnector1">
              <a:avLst/>
            </a:prstGeom>
            <a:ln w="19050">
              <a:solidFill>
                <a:srgbClr val="4A7DBA"/>
              </a:solidFill>
              <a:round/>
            </a:ln>
          </p:spPr>
        </p:cxnSp>
        <p:cxnSp>
          <p:nvCxnSpPr>
            <p:cNvPr id="1076" name="Google Shape;1285;p100"/>
            <p:cNvCxnSpPr>
              <a:endCxn id="1055" idx="2"/>
            </p:cNvCxnSpPr>
            <p:nvPr/>
          </p:nvCxnSpPr>
          <p:spPr>
            <a:xfrm flipH="1" flipV="1">
              <a:off x="8032320" y="4219200"/>
              <a:ext cx="260640" cy="322200"/>
            </a:xfrm>
            <a:prstGeom prst="straightConnector1">
              <a:avLst/>
            </a:prstGeom>
            <a:ln w="19050">
              <a:solidFill>
                <a:srgbClr val="4A7DBA"/>
              </a:solidFill>
              <a:round/>
            </a:ln>
          </p:spPr>
        </p:cxnSp>
        <p:cxnSp>
          <p:nvCxnSpPr>
            <p:cNvPr id="1077" name="Google Shape;1286;p100"/>
            <p:cNvCxnSpPr>
              <a:endCxn id="1056" idx="2"/>
            </p:cNvCxnSpPr>
            <p:nvPr/>
          </p:nvCxnSpPr>
          <p:spPr>
            <a:xfrm flipV="1">
              <a:off x="8871120" y="4219200"/>
              <a:ext cx="223920" cy="384480"/>
            </a:xfrm>
            <a:prstGeom prst="straightConnector1">
              <a:avLst/>
            </a:prstGeom>
            <a:ln w="19050">
              <a:solidFill>
                <a:srgbClr val="4A7DBA"/>
              </a:solidFill>
              <a:round/>
            </a:ln>
          </p:spPr>
        </p:cxnSp>
        <p:cxnSp>
          <p:nvCxnSpPr>
            <p:cNvPr id="1078" name="Google Shape;1287;p100"/>
            <p:cNvCxnSpPr>
              <a:endCxn id="1056" idx="2"/>
            </p:cNvCxnSpPr>
            <p:nvPr/>
          </p:nvCxnSpPr>
          <p:spPr>
            <a:xfrm flipV="1">
              <a:off x="9047520" y="4219200"/>
              <a:ext cx="47520" cy="457560"/>
            </a:xfrm>
            <a:prstGeom prst="straightConnector1">
              <a:avLst/>
            </a:prstGeom>
            <a:ln w="19050">
              <a:solidFill>
                <a:srgbClr val="4A7DBA"/>
              </a:solidFill>
              <a:round/>
            </a:ln>
          </p:spPr>
        </p:cxnSp>
        <p:cxnSp>
          <p:nvCxnSpPr>
            <p:cNvPr id="1079" name="Google Shape;1288;p100"/>
            <p:cNvCxnSpPr>
              <a:endCxn id="1056" idx="2"/>
            </p:cNvCxnSpPr>
            <p:nvPr/>
          </p:nvCxnSpPr>
          <p:spPr>
            <a:xfrm flipH="1" flipV="1">
              <a:off x="9094680" y="4219200"/>
              <a:ext cx="146880" cy="527760"/>
            </a:xfrm>
            <a:prstGeom prst="straightConnector1">
              <a:avLst/>
            </a:prstGeom>
            <a:ln w="19050">
              <a:solidFill>
                <a:srgbClr val="4A7DBA"/>
              </a:solidFill>
              <a:round/>
            </a:ln>
          </p:spPr>
        </p:cxnSp>
      </p:grpSp>
      <p:sp>
        <p:nvSpPr>
          <p:cNvPr id="1080" name="Google Shape;1289;p100"/>
          <p:cNvSpPr/>
          <p:nvPr/>
        </p:nvSpPr>
        <p:spPr>
          <a:xfrm>
            <a:off x="2470680" y="2895480"/>
            <a:ext cx="16963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1" strike="noStrike" spc="-1">
                <a:solidFill>
                  <a:schemeClr val="dk1"/>
                </a:solidFill>
                <a:latin typeface="Calibri"/>
                <a:ea typeface="Calibri"/>
              </a:rPr>
              <a:t>Services</a:t>
            </a:r>
            <a:endParaRPr lang="de-DE" sz="1400" b="0" strike="noStrike" spc="-1">
              <a:solidFill>
                <a:srgbClr val="000000"/>
              </a:solidFill>
              <a:latin typeface="Arial"/>
            </a:endParaRPr>
          </a:p>
        </p:txBody>
      </p:sp>
      <p:sp>
        <p:nvSpPr>
          <p:cNvPr id="1081" name="Google Shape;1290;p100"/>
          <p:cNvSpPr/>
          <p:nvPr/>
        </p:nvSpPr>
        <p:spPr>
          <a:xfrm>
            <a:off x="2468880" y="3841920"/>
            <a:ext cx="16963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1" strike="noStrike" spc="-1">
                <a:solidFill>
                  <a:schemeClr val="dk1"/>
                </a:solidFill>
                <a:latin typeface="Calibri"/>
                <a:ea typeface="Calibri"/>
              </a:rPr>
              <a:t>Service components</a:t>
            </a:r>
            <a:endParaRPr lang="de-DE" sz="1400" b="0" strike="noStrike" spc="-1">
              <a:solidFill>
                <a:srgbClr val="000000"/>
              </a:solidFill>
              <a:latin typeface="Arial"/>
            </a:endParaRPr>
          </a:p>
        </p:txBody>
      </p:sp>
      <p:sp>
        <p:nvSpPr>
          <p:cNvPr id="1082" name="Google Shape;1291;p100"/>
          <p:cNvSpPr/>
          <p:nvPr/>
        </p:nvSpPr>
        <p:spPr>
          <a:xfrm>
            <a:off x="2467080" y="4788720"/>
            <a:ext cx="169632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1" strike="noStrike" spc="-1">
                <a:solidFill>
                  <a:schemeClr val="dk1"/>
                </a:solidFill>
                <a:latin typeface="Calibri"/>
                <a:ea typeface="Calibri"/>
              </a:rPr>
              <a:t>Configuration items</a:t>
            </a:r>
            <a:endParaRPr lang="de-DE" sz="1400" b="0" strike="noStrike" spc="-1">
              <a:solidFill>
                <a:srgbClr val="000000"/>
              </a:solidFill>
              <a:latin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Requirements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1084" name="PlaceHolder 2"/>
          <p:cNvSpPr>
            <a:spLocks noGrp="1"/>
          </p:cNvSpPr>
          <p:nvPr>
            <p:ph type="sldNum" idx="123"/>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F392798-B97B-4879-844B-221C3D168485}" type="slidenum">
              <a:rPr lang="en-US" sz="1200" b="0" strike="noStrike" spc="-1">
                <a:solidFill>
                  <a:srgbClr val="888888"/>
                </a:solidFill>
                <a:latin typeface="Calibri"/>
                <a:ea typeface="Calibri"/>
              </a:rPr>
              <a:t>109</a:t>
            </a:fld>
            <a:endParaRPr lang="de-DE" sz="1200" b="0" strike="noStrike" spc="-1">
              <a:solidFill>
                <a:srgbClr val="000000"/>
              </a:solidFill>
              <a:latin typeface="Times New Roman"/>
            </a:endParaRPr>
          </a:p>
        </p:txBody>
      </p:sp>
      <p:graphicFrame>
        <p:nvGraphicFramePr>
          <p:cNvPr id="1085" name="Google Shape;1298;p101"/>
          <p:cNvGraphicFramePr/>
          <p:nvPr/>
        </p:nvGraphicFramePr>
        <p:xfrm>
          <a:off x="1981080" y="1697040"/>
          <a:ext cx="8229600" cy="3017774"/>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PR11 Configuration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PR11.1 The scope of configuration management shall be defined together with the types of configuration items (CIs) and relationships to be considered.</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PR11.2 The level of detail of configuration information shall be sufficient to support effective control over CIs.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PR11.3 Information on CIs and their relationships with other CIs shall be maintained in a configuration management database (CMDB).</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PR11.4 CIs shall be controlled and changes to CIs tracked in the CMDB.</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PR11.5 The information stored in the CMDB shall be verified at planned intervals.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PlaceHolder 7"/>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ITSM principles: Plan-Do-Check-Act cycle (PDCA)</a:t>
            </a:r>
            <a:endParaRPr lang="de-DE" sz="3200" b="0" strike="noStrike" spc="-1">
              <a:solidFill>
                <a:srgbClr val="000000"/>
              </a:solidFill>
              <a:latin typeface="Arial"/>
            </a:endParaRPr>
          </a:p>
        </p:txBody>
      </p:sp>
      <p:sp>
        <p:nvSpPr>
          <p:cNvPr id="112" name="PlaceHolder 8"/>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6E166BF4-7426-4153-9B4C-B7BADAABF52D}" type="slidenum">
              <a:rPr lang="en-US" sz="1200" b="0" strike="noStrike" spc="-1">
                <a:solidFill>
                  <a:srgbClr val="888888"/>
                </a:solidFill>
                <a:latin typeface="Calibri"/>
                <a:ea typeface="Calibri"/>
              </a:rPr>
              <a:t>11</a:t>
            </a:fld>
            <a:endParaRPr lang="de-DE" sz="1200" b="0" strike="noStrike" spc="-1">
              <a:solidFill>
                <a:srgbClr val="000000"/>
              </a:solidFill>
              <a:latin typeface="Arial"/>
            </a:endParaRPr>
          </a:p>
        </p:txBody>
      </p:sp>
      <p:sp>
        <p:nvSpPr>
          <p:cNvPr id="113" name="PlaceHolder 9"/>
          <p:cNvSpPr/>
          <p:nvPr/>
        </p:nvSpPr>
        <p:spPr>
          <a:xfrm>
            <a:off x="1120320" y="5005080"/>
            <a:ext cx="9866520" cy="1370160"/>
          </a:xfrm>
          <a:prstGeom prst="rect">
            <a:avLst/>
          </a:prstGeom>
          <a:noFill/>
          <a:ln w="0">
            <a:noFill/>
          </a:ln>
        </p:spPr>
        <p:style>
          <a:lnRef idx="0">
            <a:scrgbClr r="0" g="0" b="0"/>
          </a:lnRef>
          <a:fillRef idx="0">
            <a:scrgbClr r="0" g="0" b="0"/>
          </a:fillRef>
          <a:effectRef idx="0">
            <a:scrgbClr r="0" g="0" b="0"/>
          </a:effectRef>
          <a:fontRef idx="minor"/>
        </p:style>
        <p:txBody>
          <a:bodyPr lIns="90000" tIns="45000" rIns="117000" bIns="45000" anchor="t">
            <a:normAutofit/>
          </a:bodyPr>
          <a:lstStyle/>
          <a:p>
            <a:pPr marL="268920" indent="-241200">
              <a:lnSpc>
                <a:spcPct val="90000"/>
              </a:lnSpc>
              <a:buClr>
                <a:srgbClr val="000000"/>
              </a:buClr>
              <a:buFont typeface="Arial"/>
              <a:buChar char="•"/>
            </a:pPr>
            <a:r>
              <a:rPr lang="en-US" sz="2400" b="0" strike="noStrike" spc="-1">
                <a:solidFill>
                  <a:schemeClr val="dk1"/>
                </a:solidFill>
                <a:latin typeface="Calibri"/>
                <a:ea typeface="Calibri"/>
              </a:rPr>
              <a:t>Quality management approach according to W. E. Deming</a:t>
            </a:r>
            <a:endParaRPr lang="de-DE" sz="2400" b="0" strike="noStrike" spc="-1">
              <a:solidFill>
                <a:srgbClr val="000000"/>
              </a:solidFill>
              <a:latin typeface="Arial"/>
            </a:endParaRPr>
          </a:p>
          <a:p>
            <a:pPr marL="268920" indent="-241200">
              <a:lnSpc>
                <a:spcPct val="90000"/>
              </a:lnSpc>
              <a:spcBef>
                <a:spcPts val="479"/>
              </a:spcBef>
              <a:buClr>
                <a:srgbClr val="000000"/>
              </a:buClr>
              <a:buFont typeface="Arial"/>
              <a:buChar char="•"/>
            </a:pPr>
            <a:r>
              <a:rPr lang="en-US" sz="2400" b="0" strike="noStrike" spc="-1">
                <a:solidFill>
                  <a:schemeClr val="dk1"/>
                </a:solidFill>
                <a:latin typeface="Calibri"/>
                <a:ea typeface="Calibri"/>
              </a:rPr>
              <a:t>Key principle: continual improvement</a:t>
            </a:r>
            <a:endParaRPr lang="de-DE" sz="2400" b="0" strike="noStrike" spc="-1">
              <a:solidFill>
                <a:srgbClr val="000000"/>
              </a:solidFill>
              <a:latin typeface="Arial"/>
            </a:endParaRPr>
          </a:p>
          <a:p>
            <a:pPr marL="268920" indent="-241200">
              <a:lnSpc>
                <a:spcPct val="90000"/>
              </a:lnSpc>
              <a:spcBef>
                <a:spcPts val="479"/>
              </a:spcBef>
              <a:buClr>
                <a:srgbClr val="000000"/>
              </a:buClr>
              <a:buFont typeface="Arial"/>
              <a:buChar char="•"/>
            </a:pPr>
            <a:r>
              <a:rPr lang="en-US" sz="2400" b="0" strike="noStrike" spc="-1">
                <a:solidFill>
                  <a:schemeClr val="dk1"/>
                </a:solidFill>
                <a:latin typeface="Calibri"/>
                <a:ea typeface="Calibri"/>
              </a:rPr>
              <a:t>Plan-Do-Check-Act can be applied to the whole service management system</a:t>
            </a:r>
            <a:endParaRPr lang="de-DE" sz="2400" b="0" strike="noStrike" spc="-1">
              <a:solidFill>
                <a:srgbClr val="000000"/>
              </a:solidFill>
              <a:latin typeface="Arial"/>
            </a:endParaRPr>
          </a:p>
        </p:txBody>
      </p:sp>
      <p:cxnSp>
        <p:nvCxnSpPr>
          <p:cNvPr id="114" name="Google Shape;374;p9"/>
          <p:cNvCxnSpPr/>
          <p:nvPr/>
        </p:nvCxnSpPr>
        <p:spPr>
          <a:xfrm flipV="1">
            <a:off x="2259720" y="4391280"/>
            <a:ext cx="2354040" cy="10440"/>
          </a:xfrm>
          <a:prstGeom prst="straightConnector1">
            <a:avLst/>
          </a:prstGeom>
          <a:ln w="12700">
            <a:solidFill>
              <a:srgbClr val="000000"/>
            </a:solidFill>
            <a:round/>
            <a:tailEnd type="triangle" w="med" len="med"/>
          </a:ln>
        </p:spPr>
      </p:cxnSp>
      <p:sp>
        <p:nvSpPr>
          <p:cNvPr id="115" name="Google Shape;375;p9"/>
          <p:cNvSpPr/>
          <p:nvPr/>
        </p:nvSpPr>
        <p:spPr>
          <a:xfrm rot="16200000">
            <a:off x="1531800" y="2972520"/>
            <a:ext cx="117000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ct val="100000"/>
              </a:lnSpc>
              <a:tabLst>
                <a:tab pos="0" algn="l"/>
              </a:tabLst>
            </a:pPr>
            <a:r>
              <a:rPr lang="en-US" sz="1800" b="0" strike="noStrike" spc="-1">
                <a:solidFill>
                  <a:schemeClr val="dk1"/>
                </a:solidFill>
                <a:latin typeface="Calibri"/>
                <a:ea typeface="Calibri"/>
              </a:rPr>
              <a:t>Maturity</a:t>
            </a:r>
            <a:endParaRPr lang="de-DE" sz="1800" b="0" strike="noStrike" spc="-1">
              <a:solidFill>
                <a:srgbClr val="000000"/>
              </a:solidFill>
              <a:latin typeface="Arial"/>
            </a:endParaRPr>
          </a:p>
        </p:txBody>
      </p:sp>
      <p:cxnSp>
        <p:nvCxnSpPr>
          <p:cNvPr id="116" name="Google Shape;376;p9"/>
          <p:cNvCxnSpPr/>
          <p:nvPr/>
        </p:nvCxnSpPr>
        <p:spPr>
          <a:xfrm flipV="1">
            <a:off x="2259720" y="2096640"/>
            <a:ext cx="5760" cy="2307240"/>
          </a:xfrm>
          <a:prstGeom prst="straightConnector1">
            <a:avLst/>
          </a:prstGeom>
          <a:ln w="12700">
            <a:solidFill>
              <a:srgbClr val="000000"/>
            </a:solidFill>
            <a:round/>
            <a:tailEnd type="triangle" w="med" len="med"/>
          </a:ln>
        </p:spPr>
      </p:cxnSp>
      <p:sp>
        <p:nvSpPr>
          <p:cNvPr id="117" name="Google Shape;377;p9"/>
          <p:cNvSpPr/>
          <p:nvPr/>
        </p:nvSpPr>
        <p:spPr>
          <a:xfrm>
            <a:off x="3202200" y="4533120"/>
            <a:ext cx="460080" cy="2739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defTabSz="914400">
              <a:lnSpc>
                <a:spcPct val="100000"/>
              </a:lnSpc>
              <a:tabLst>
                <a:tab pos="0" algn="l"/>
              </a:tabLst>
            </a:pPr>
            <a:r>
              <a:rPr lang="en-US" sz="1800" b="0" strike="noStrike" spc="-1">
                <a:solidFill>
                  <a:schemeClr val="dk1"/>
                </a:solidFill>
                <a:latin typeface="Calibri"/>
                <a:ea typeface="Calibri"/>
              </a:rPr>
              <a:t>Time</a:t>
            </a:r>
            <a:endParaRPr lang="de-DE" sz="1800" b="0" strike="noStrike" spc="-1">
              <a:solidFill>
                <a:srgbClr val="000000"/>
              </a:solidFill>
              <a:latin typeface="Arial"/>
            </a:endParaRPr>
          </a:p>
        </p:txBody>
      </p:sp>
      <p:cxnSp>
        <p:nvCxnSpPr>
          <p:cNvPr id="118" name="Google Shape;378;p9"/>
          <p:cNvCxnSpPr/>
          <p:nvPr/>
        </p:nvCxnSpPr>
        <p:spPr>
          <a:xfrm flipV="1">
            <a:off x="2256840" y="2762640"/>
            <a:ext cx="2356920" cy="1641240"/>
          </a:xfrm>
          <a:prstGeom prst="straightConnector1">
            <a:avLst/>
          </a:prstGeom>
          <a:ln w="25400">
            <a:solidFill>
              <a:srgbClr val="4F81BD"/>
            </a:solidFill>
            <a:round/>
            <a:tailEnd type="stealth" w="med" len="med"/>
          </a:ln>
        </p:spPr>
      </p:cxnSp>
      <p:grpSp>
        <p:nvGrpSpPr>
          <p:cNvPr id="119" name="Google Shape;379;p9"/>
          <p:cNvGrpSpPr/>
          <p:nvPr/>
        </p:nvGrpSpPr>
        <p:grpSpPr>
          <a:xfrm>
            <a:off x="6049800" y="1902600"/>
            <a:ext cx="2998800" cy="2664720"/>
            <a:chOff x="6049800" y="1902600"/>
            <a:chExt cx="2998800" cy="2664720"/>
          </a:xfrm>
        </p:grpSpPr>
        <p:sp>
          <p:nvSpPr>
            <p:cNvPr id="120" name="Google Shape;380;p9"/>
            <p:cNvSpPr/>
            <p:nvPr/>
          </p:nvSpPr>
          <p:spPr>
            <a:xfrm>
              <a:off x="7074360" y="1902600"/>
              <a:ext cx="949680" cy="615600"/>
            </a:xfrm>
            <a:prstGeom prst="roundRect">
              <a:avLst>
                <a:gd name="adj" fmla="val 16667"/>
              </a:avLst>
            </a:prstGeom>
            <a:solidFill>
              <a:schemeClr val="accent3"/>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1" name="Google Shape;381;p9"/>
            <p:cNvSpPr/>
            <p:nvPr/>
          </p:nvSpPr>
          <p:spPr>
            <a:xfrm>
              <a:off x="7104600" y="1932840"/>
              <a:ext cx="889200" cy="55512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Plan</a:t>
              </a:r>
              <a:endParaRPr lang="de-DE" sz="2300" b="0" strike="noStrike" spc="-1">
                <a:solidFill>
                  <a:srgbClr val="000000"/>
                </a:solidFill>
                <a:latin typeface="Arial"/>
              </a:endParaRPr>
            </a:p>
          </p:txBody>
        </p:sp>
        <p:sp>
          <p:nvSpPr>
            <p:cNvPr id="122" name="Google Shape;382;p9"/>
            <p:cNvSpPr/>
            <p:nvPr/>
          </p:nvSpPr>
          <p:spPr>
            <a:xfrm>
              <a:off x="6527160" y="2212560"/>
              <a:ext cx="2044440" cy="2044440"/>
            </a:xfrm>
            <a:custGeom>
              <a:avLst/>
              <a:gdLst>
                <a:gd name="textAreaLeft" fmla="*/ 0 w 2044440"/>
                <a:gd name="textAreaRight" fmla="*/ 2049120 w 2044440"/>
                <a:gd name="textAreaTop" fmla="*/ 0 h 2044440"/>
                <a:gd name="textAreaBottom" fmla="*/ 2049120 h 2044440"/>
              </a:gdLst>
              <a:ahLst/>
              <a:cxnLst/>
              <a:rect l="textAreaLeft" t="textAreaTop" r="textAreaRight" b="textAreaBottom"/>
              <a:pathLst>
                <a:path w="120000" h="120000">
                  <a:moveTo>
                    <a:pt x="95656" y="11744"/>
                  </a:moveTo>
                  <a:lnTo>
                    <a:pt x="95656" y="11744"/>
                  </a:lnTo>
                  <a:cubicBezTo>
                    <a:pt x="103333" y="17416"/>
                    <a:pt x="109545" y="24838"/>
                    <a:pt x="113778" y="33394"/>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3" name="Google Shape;383;p9"/>
            <p:cNvSpPr/>
            <p:nvPr/>
          </p:nvSpPr>
          <p:spPr>
            <a:xfrm>
              <a:off x="8098920" y="2927160"/>
              <a:ext cx="949680" cy="615600"/>
            </a:xfrm>
            <a:prstGeom prst="roundRect">
              <a:avLst>
                <a:gd name="adj" fmla="val 16667"/>
              </a:avLst>
            </a:prstGeom>
            <a:solidFill>
              <a:srgbClr val="5BB27B"/>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4" name="Google Shape;384;p9"/>
            <p:cNvSpPr/>
            <p:nvPr/>
          </p:nvSpPr>
          <p:spPr>
            <a:xfrm>
              <a:off x="8129520" y="2957400"/>
              <a:ext cx="889200" cy="55512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Do</a:t>
              </a:r>
              <a:endParaRPr lang="de-DE" sz="2300" b="0" strike="noStrike" spc="-1">
                <a:solidFill>
                  <a:srgbClr val="000000"/>
                </a:solidFill>
                <a:latin typeface="Arial"/>
              </a:endParaRPr>
            </a:p>
          </p:txBody>
        </p:sp>
        <p:sp>
          <p:nvSpPr>
            <p:cNvPr id="125" name="Google Shape;385;p9"/>
            <p:cNvSpPr/>
            <p:nvPr/>
          </p:nvSpPr>
          <p:spPr>
            <a:xfrm>
              <a:off x="6527160" y="2212560"/>
              <a:ext cx="2044440" cy="2044440"/>
            </a:xfrm>
            <a:custGeom>
              <a:avLst/>
              <a:gdLst>
                <a:gd name="textAreaLeft" fmla="*/ 0 w 2044440"/>
                <a:gd name="textAreaRight" fmla="*/ 2049120 w 2044440"/>
                <a:gd name="textAreaTop" fmla="*/ 0 h 2044440"/>
                <a:gd name="textAreaBottom" fmla="*/ 2049120 h 2044440"/>
              </a:gdLst>
              <a:ahLst/>
              <a:cxnLst/>
              <a:rect l="textAreaLeft" t="textAreaTop" r="textAreaRight" b="textAreaBottom"/>
              <a:pathLst>
                <a:path w="120000" h="120000">
                  <a:moveTo>
                    <a:pt x="113778" y="86606"/>
                  </a:moveTo>
                  <a:cubicBezTo>
                    <a:pt x="109545" y="95161"/>
                    <a:pt x="103333" y="102583"/>
                    <a:pt x="95656" y="108256"/>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6" name="Google Shape;386;p9"/>
            <p:cNvSpPr/>
            <p:nvPr/>
          </p:nvSpPr>
          <p:spPr>
            <a:xfrm>
              <a:off x="7074360" y="3951720"/>
              <a:ext cx="949680" cy="615600"/>
            </a:xfrm>
            <a:prstGeom prst="roundRect">
              <a:avLst>
                <a:gd name="adj" fmla="val 16667"/>
              </a:avLst>
            </a:prstGeom>
            <a:solidFill>
              <a:srgbClr val="5F8AA9"/>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7" name="Google Shape;387;p9"/>
            <p:cNvSpPr/>
            <p:nvPr/>
          </p:nvSpPr>
          <p:spPr>
            <a:xfrm>
              <a:off x="7104600" y="3981960"/>
              <a:ext cx="889200" cy="55512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Check</a:t>
              </a:r>
              <a:endParaRPr lang="de-DE" sz="2300" b="0" strike="noStrike" spc="-1">
                <a:solidFill>
                  <a:srgbClr val="000000"/>
                </a:solidFill>
                <a:latin typeface="Arial"/>
              </a:endParaRPr>
            </a:p>
          </p:txBody>
        </p:sp>
        <p:sp>
          <p:nvSpPr>
            <p:cNvPr id="128" name="Google Shape;388;p9"/>
            <p:cNvSpPr/>
            <p:nvPr/>
          </p:nvSpPr>
          <p:spPr>
            <a:xfrm>
              <a:off x="6527160" y="2212560"/>
              <a:ext cx="2044440" cy="2044440"/>
            </a:xfrm>
            <a:custGeom>
              <a:avLst/>
              <a:gdLst>
                <a:gd name="textAreaLeft" fmla="*/ 0 w 2044440"/>
                <a:gd name="textAreaRight" fmla="*/ 2049120 w 2044440"/>
                <a:gd name="textAreaTop" fmla="*/ 0 h 2044440"/>
                <a:gd name="textAreaBottom" fmla="*/ 2049120 h 2044440"/>
              </a:gdLst>
              <a:ahLst/>
              <a:cxnLst/>
              <a:rect l="textAreaLeft" t="textAreaTop" r="textAreaRight" b="textAreaBottom"/>
              <a:pathLst>
                <a:path w="120000" h="120000">
                  <a:moveTo>
                    <a:pt x="24343" y="108256"/>
                  </a:moveTo>
                  <a:lnTo>
                    <a:pt x="24343" y="108256"/>
                  </a:lnTo>
                  <a:cubicBezTo>
                    <a:pt x="16666" y="102584"/>
                    <a:pt x="10454" y="95162"/>
                    <a:pt x="6221" y="86606"/>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29" name="Google Shape;389;p9"/>
            <p:cNvSpPr/>
            <p:nvPr/>
          </p:nvSpPr>
          <p:spPr>
            <a:xfrm>
              <a:off x="6049800" y="2927160"/>
              <a:ext cx="949680" cy="615600"/>
            </a:xfrm>
            <a:prstGeom prst="roundRect">
              <a:avLst>
                <a:gd name="adj" fmla="val 16667"/>
              </a:avLst>
            </a:prstGeom>
            <a:solidFill>
              <a:srgbClr val="7F63A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30" name="Google Shape;390;p9"/>
            <p:cNvSpPr/>
            <p:nvPr/>
          </p:nvSpPr>
          <p:spPr>
            <a:xfrm>
              <a:off x="6080040" y="2957400"/>
              <a:ext cx="889200" cy="55512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ctr">
              <a:noAutofit/>
            </a:bodyPr>
            <a:lstStyle/>
            <a:p>
              <a:pPr algn="ctr" defTabSz="914400">
                <a:lnSpc>
                  <a:spcPct val="90000"/>
                </a:lnSpc>
                <a:tabLst>
                  <a:tab pos="0" algn="l"/>
                </a:tabLst>
              </a:pPr>
              <a:r>
                <a:rPr lang="en-US" sz="2300" b="0" strike="noStrike" spc="-1">
                  <a:solidFill>
                    <a:schemeClr val="lt1"/>
                  </a:solidFill>
                  <a:latin typeface="Calibri"/>
                  <a:ea typeface="Calibri"/>
                </a:rPr>
                <a:t>Act</a:t>
              </a:r>
              <a:endParaRPr lang="de-DE" sz="2300" b="0" strike="noStrike" spc="-1">
                <a:solidFill>
                  <a:srgbClr val="000000"/>
                </a:solidFill>
                <a:latin typeface="Arial"/>
              </a:endParaRPr>
            </a:p>
          </p:txBody>
        </p:sp>
        <p:sp>
          <p:nvSpPr>
            <p:cNvPr id="131" name="Google Shape;391;p9"/>
            <p:cNvSpPr/>
            <p:nvPr/>
          </p:nvSpPr>
          <p:spPr>
            <a:xfrm>
              <a:off x="6527160" y="2212560"/>
              <a:ext cx="2044440" cy="2044440"/>
            </a:xfrm>
            <a:custGeom>
              <a:avLst/>
              <a:gdLst>
                <a:gd name="textAreaLeft" fmla="*/ 0 w 2044440"/>
                <a:gd name="textAreaRight" fmla="*/ 2049120 w 2044440"/>
                <a:gd name="textAreaTop" fmla="*/ 0 h 2044440"/>
                <a:gd name="textAreaBottom" fmla="*/ 2049120 h 2044440"/>
              </a:gdLst>
              <a:ahLst/>
              <a:cxnLst/>
              <a:rect l="textAreaLeft" t="textAreaTop" r="textAreaRight" b="textAreaBottom"/>
              <a:pathLst>
                <a:path w="120000" h="120000">
                  <a:moveTo>
                    <a:pt x="6221" y="33394"/>
                  </a:moveTo>
                  <a:cubicBezTo>
                    <a:pt x="10454" y="24839"/>
                    <a:pt x="16666" y="17417"/>
                    <a:pt x="24343" y="11744"/>
                  </a:cubicBezTo>
                </a:path>
              </a:pathLst>
            </a:custGeom>
            <a:noFill/>
            <a:ln w="38100">
              <a:solidFill>
                <a:srgbClr val="4F81BD"/>
              </a:solidFill>
              <a:round/>
            </a:ln>
            <a:effectLst>
              <a:outerShdw blurRad="39960" dist="23040" dir="5400000" rotWithShape="0">
                <a:srgbClr val="000000">
                  <a:alpha val="35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gr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087" name="Google Shape;1304;p102"/>
          <p:cNvGrpSpPr/>
          <p:nvPr/>
        </p:nvGrpSpPr>
        <p:grpSpPr>
          <a:xfrm>
            <a:off x="609480" y="1872360"/>
            <a:ext cx="10969920" cy="4272120"/>
            <a:chOff x="609480" y="1872360"/>
            <a:chExt cx="10969920" cy="4272120"/>
          </a:xfrm>
        </p:grpSpPr>
        <p:sp>
          <p:nvSpPr>
            <p:cNvPr id="1088" name="Google Shape;1305;p102"/>
            <p:cNvSpPr/>
            <p:nvPr/>
          </p:nvSpPr>
          <p:spPr>
            <a:xfrm>
              <a:off x="609480" y="2197080"/>
              <a:ext cx="10969920" cy="39474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89" name="Google Shape;1306;p102"/>
            <p:cNvSpPr/>
            <p:nvPr/>
          </p:nvSpPr>
          <p:spPr>
            <a:xfrm>
              <a:off x="609480" y="2197080"/>
              <a:ext cx="10969920" cy="3947400"/>
            </a:xfrm>
            <a:prstGeom prst="rect">
              <a:avLst/>
            </a:prstGeom>
            <a:noFill/>
            <a:ln w="0">
              <a:noFill/>
            </a:ln>
          </p:spPr>
          <p:style>
            <a:lnRef idx="0">
              <a:scrgbClr r="0" g="0" b="0"/>
            </a:lnRef>
            <a:fillRef idx="0">
              <a:scrgbClr r="0" g="0" b="0"/>
            </a:fillRef>
            <a:effectRef idx="0">
              <a:scrgbClr r="0" g="0" b="0"/>
            </a:effectRef>
            <a:fontRef idx="minor"/>
          </p:style>
          <p:txBody>
            <a:bodyPr lIns="851760" tIns="458280" rIns="851760" bIns="156600" anchor="t">
              <a:noAutofit/>
            </a:bodyPr>
            <a:lstStyle/>
            <a:p>
              <a:pPr marL="228600" lvl="1" indent="-228600" defTabSz="914400">
                <a:lnSpc>
                  <a:spcPct val="90000"/>
                </a:lnSpc>
                <a:buClr>
                  <a:srgbClr val="000000"/>
                </a:buClr>
                <a:buFont typeface="Calibri"/>
                <a:buChar char="•"/>
              </a:pPr>
              <a:r>
                <a:rPr lang="en-US" sz="2000" b="0" strike="noStrike" spc="-1">
                  <a:solidFill>
                    <a:schemeClr val="dk1"/>
                  </a:solidFill>
                  <a:latin typeface="Calibri"/>
                  <a:ea typeface="Calibri"/>
                </a:rPr>
                <a:t>Define the scope of the configuration management process and the integrated configuration management database (CMDB).</a:t>
              </a:r>
              <a:endParaRPr lang="de-DE" sz="20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000" b="0" strike="noStrike" spc="-1">
                  <a:solidFill>
                    <a:schemeClr val="dk1"/>
                  </a:solidFill>
                  <a:latin typeface="Calibri"/>
                  <a:ea typeface="Calibri"/>
                </a:rPr>
                <a:t>Agree the level of detail of configuration information to be collected</a:t>
              </a:r>
              <a:endParaRPr lang="de-DE" sz="20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000" b="0" strike="noStrike" spc="-1">
                  <a:solidFill>
                    <a:schemeClr val="dk1"/>
                  </a:solidFill>
                  <a:latin typeface="Calibri"/>
                  <a:ea typeface="Calibri"/>
                </a:rPr>
                <a:t>Identify and define CI types (including their attributes) and relationship types.</a:t>
              </a:r>
              <a:endParaRPr lang="de-DE" sz="20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000" b="0" strike="noStrike" spc="-1">
                  <a:solidFill>
                    <a:schemeClr val="dk1"/>
                  </a:solidFill>
                  <a:latin typeface="Calibri"/>
                  <a:ea typeface="Calibri"/>
                </a:rPr>
                <a:t>Based on the defined scope, identify all existing sources of configuration information in the environment of the service provider.</a:t>
              </a:r>
              <a:endParaRPr lang="de-DE" sz="20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GB" sz="2000" b="0" strike="noStrike" spc="-1">
                  <a:solidFill>
                    <a:schemeClr val="dk1"/>
                  </a:solidFill>
                  <a:latin typeface="Calibri"/>
                  <a:ea typeface="Calibri"/>
                </a:rPr>
                <a:t>Define the concept for integrating available sources of configuration information and add missing configuration information to the integrated CMDB, including the selection of appropriate supporting technology / tools.</a:t>
              </a:r>
              <a:endParaRPr lang="de-DE" sz="2000" b="0" strike="noStrike" spc="-1">
                <a:solidFill>
                  <a:srgbClr val="000000"/>
                </a:solidFill>
                <a:latin typeface="Arial"/>
              </a:endParaRPr>
            </a:p>
          </p:txBody>
        </p:sp>
        <p:sp>
          <p:nvSpPr>
            <p:cNvPr id="1090" name="Google Shape;1307;p102"/>
            <p:cNvSpPr/>
            <p:nvPr/>
          </p:nvSpPr>
          <p:spPr>
            <a:xfrm>
              <a:off x="1158120" y="1872360"/>
              <a:ext cx="7678080" cy="6465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91" name="Google Shape;1308;p102"/>
            <p:cNvSpPr/>
            <p:nvPr/>
          </p:nvSpPr>
          <p:spPr>
            <a:xfrm>
              <a:off x="1189800" y="1904040"/>
              <a:ext cx="7614720" cy="5832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Initial process setup</a:t>
              </a:r>
              <a:endParaRPr lang="de-DE" sz="2200" b="0" strike="noStrike" spc="-1">
                <a:solidFill>
                  <a:srgbClr val="000000"/>
                </a:solidFill>
                <a:latin typeface="Arial"/>
              </a:endParaRPr>
            </a:p>
          </p:txBody>
        </p:sp>
      </p:grpSp>
      <p:sp>
        <p:nvSpPr>
          <p:cNvPr id="1092" name="PlaceHolder 2"/>
          <p:cNvSpPr>
            <a:spLocks noGrp="1"/>
          </p:cNvSpPr>
          <p:nvPr>
            <p:ph type="sldNum" idx="12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2F4B6D5-350C-4FB7-9F32-0C90D0AECF2F}" type="slidenum">
              <a:rPr lang="en-US" sz="1200" b="0" strike="noStrike" spc="-1">
                <a:solidFill>
                  <a:srgbClr val="888888"/>
                </a:solidFill>
                <a:latin typeface="Calibri"/>
                <a:ea typeface="Calibri"/>
              </a:rPr>
              <a:t>110</a:t>
            </a:fld>
            <a:endParaRPr lang="de-DE" sz="1200" b="0" strike="noStrike" spc="-1">
              <a:solidFill>
                <a:srgbClr val="000000"/>
              </a:solidFill>
              <a:latin typeface="Times New Roman"/>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Inputs and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094" name="Google Shape;1315;p103"/>
          <p:cNvGrpSpPr/>
          <p:nvPr/>
        </p:nvGrpSpPr>
        <p:grpSpPr>
          <a:xfrm>
            <a:off x="1981080" y="1620000"/>
            <a:ext cx="8227080" cy="4857480"/>
            <a:chOff x="1981080" y="1620000"/>
            <a:chExt cx="8227080" cy="4857480"/>
          </a:xfrm>
        </p:grpSpPr>
        <p:sp>
          <p:nvSpPr>
            <p:cNvPr id="1095" name="Google Shape;1316;p103"/>
            <p:cNvSpPr/>
            <p:nvPr/>
          </p:nvSpPr>
          <p:spPr>
            <a:xfrm>
              <a:off x="1981080" y="1620000"/>
              <a:ext cx="8226720" cy="145260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96" name="Google Shape;1317;p103"/>
            <p:cNvSpPr/>
            <p:nvPr/>
          </p:nvSpPr>
          <p:spPr>
            <a:xfrm>
              <a:off x="1981080" y="1984320"/>
              <a:ext cx="7927200" cy="7246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097" name="Google Shape;1318;p103"/>
            <p:cNvSpPr/>
            <p:nvPr/>
          </p:nvSpPr>
          <p:spPr>
            <a:xfrm>
              <a:off x="1981080" y="2746080"/>
              <a:ext cx="3799080" cy="32461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098" name="Google Shape;1319;p103"/>
            <p:cNvSpPr/>
            <p:nvPr/>
          </p:nvSpPr>
          <p:spPr>
            <a:xfrm>
              <a:off x="1981080" y="2746080"/>
              <a:ext cx="3799080" cy="324612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t">
              <a:noAutofit/>
            </a:bodyPr>
            <a:lstStyle/>
            <a:p>
              <a:pPr defTabSz="914400">
                <a:lnSpc>
                  <a:spcPct val="90000"/>
                </a:lnSpc>
                <a:tabLst>
                  <a:tab pos="0" algn="l"/>
                </a:tabLst>
              </a:pPr>
              <a:r>
                <a:rPr lang="en-US" sz="2100" b="0" strike="noStrike" spc="-1">
                  <a:solidFill>
                    <a:schemeClr val="dk1"/>
                  </a:solidFill>
                  <a:latin typeface="Calibri"/>
                  <a:ea typeface="Calibri"/>
                </a:rPr>
                <a:t>Relevant information / data on configuration items (CIs) and their relationships</a:t>
              </a:r>
              <a:endParaRPr lang="de-DE" sz="2100" b="0" strike="noStrike" spc="-1">
                <a:solidFill>
                  <a:srgbClr val="000000"/>
                </a:solidFill>
                <a:latin typeface="Arial"/>
              </a:endParaRPr>
            </a:p>
            <a:p>
              <a:pPr defTabSz="914400">
                <a:lnSpc>
                  <a:spcPct val="90000"/>
                </a:lnSpc>
                <a:spcBef>
                  <a:spcPts val="734"/>
                </a:spcBef>
                <a:tabLst>
                  <a:tab pos="0" algn="l"/>
                </a:tabLst>
              </a:pPr>
              <a:r>
                <a:rPr lang="en-US" sz="2100" b="0" strike="noStrike" spc="-1">
                  <a:solidFill>
                    <a:schemeClr val="dk1"/>
                  </a:solidFill>
                  <a:latin typeface="Calibri"/>
                  <a:ea typeface="Calibri"/>
                </a:rPr>
                <a:t>Information on changes to CIs</a:t>
              </a:r>
              <a:endParaRPr lang="de-DE" sz="2100" b="0" strike="noStrike" spc="-1">
                <a:solidFill>
                  <a:srgbClr val="000000"/>
                </a:solidFill>
                <a:latin typeface="Arial"/>
              </a:endParaRPr>
            </a:p>
          </p:txBody>
        </p:sp>
        <p:sp>
          <p:nvSpPr>
            <p:cNvPr id="1099" name="Google Shape;1320;p103"/>
            <p:cNvSpPr/>
            <p:nvPr/>
          </p:nvSpPr>
          <p:spPr>
            <a:xfrm>
              <a:off x="5783400" y="2105280"/>
              <a:ext cx="4424760" cy="145296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00" name="Google Shape;1321;p103"/>
            <p:cNvSpPr/>
            <p:nvPr/>
          </p:nvSpPr>
          <p:spPr>
            <a:xfrm>
              <a:off x="5783400" y="2468880"/>
              <a:ext cx="4124880" cy="72504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101" name="Google Shape;1322;p103"/>
            <p:cNvSpPr/>
            <p:nvPr/>
          </p:nvSpPr>
          <p:spPr>
            <a:xfrm>
              <a:off x="5783400" y="3231360"/>
              <a:ext cx="3799080" cy="32461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02" name="Google Shape;1323;p103"/>
            <p:cNvSpPr/>
            <p:nvPr/>
          </p:nvSpPr>
          <p:spPr>
            <a:xfrm>
              <a:off x="5783400" y="3231360"/>
              <a:ext cx="3799080" cy="324612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t">
              <a:noAutofit/>
            </a:bodyPr>
            <a:lstStyle/>
            <a:p>
              <a:pPr defTabSz="914400">
                <a:lnSpc>
                  <a:spcPct val="90000"/>
                </a:lnSpc>
                <a:tabLst>
                  <a:tab pos="0" algn="l"/>
                </a:tabLst>
              </a:pPr>
              <a:r>
                <a:rPr lang="en-US" sz="2100" b="0" strike="noStrike" spc="-1">
                  <a:solidFill>
                    <a:schemeClr val="dk1"/>
                  </a:solidFill>
                  <a:latin typeface="Calibri"/>
                  <a:ea typeface="Calibri"/>
                </a:rPr>
                <a:t>Up-to-date logical model of all relevant CIs and their attributes and relationships, reflected by the information / records stored in the configuration management database (CMDB)</a:t>
              </a:r>
              <a:endParaRPr lang="de-DE" sz="2100" b="0" strike="noStrike" spc="-1">
                <a:solidFill>
                  <a:srgbClr val="000000"/>
                </a:solidFill>
                <a:latin typeface="Arial"/>
              </a:endParaRPr>
            </a:p>
            <a:p>
              <a:pPr defTabSz="914400">
                <a:lnSpc>
                  <a:spcPct val="90000"/>
                </a:lnSpc>
                <a:spcBef>
                  <a:spcPts val="734"/>
                </a:spcBef>
                <a:tabLst>
                  <a:tab pos="0" algn="l"/>
                </a:tabLst>
              </a:pPr>
              <a:r>
                <a:rPr lang="en-US" sz="2100" b="0" strike="noStrike" spc="-1">
                  <a:solidFill>
                    <a:schemeClr val="dk1"/>
                  </a:solidFill>
                  <a:latin typeface="Calibri"/>
                  <a:ea typeface="Calibri"/>
                </a:rPr>
                <a:t>Configuration verification reports</a:t>
              </a:r>
              <a:endParaRPr lang="de-DE" sz="2100" b="0" strike="noStrike" spc="-1">
                <a:solidFill>
                  <a:srgbClr val="000000"/>
                </a:solidFill>
                <a:latin typeface="Arial"/>
              </a:endParaRPr>
            </a:p>
          </p:txBody>
        </p:sp>
      </p:grpSp>
      <p:sp>
        <p:nvSpPr>
          <p:cNvPr id="1103" name="PlaceHolder 2"/>
          <p:cNvSpPr>
            <a:spLocks noGrp="1"/>
          </p:cNvSpPr>
          <p:nvPr>
            <p:ph type="sldNum" idx="12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B68B0D8-5EE3-4BCC-9F83-3A9BF405B190}" type="slidenum">
              <a:rPr lang="en-US" sz="1200" b="0" strike="noStrike" spc="-1">
                <a:solidFill>
                  <a:srgbClr val="888888"/>
                </a:solidFill>
                <a:latin typeface="Calibri"/>
                <a:ea typeface="Calibri"/>
              </a:rPr>
              <a:t>111</a:t>
            </a:fld>
            <a:endParaRPr lang="de-DE" sz="1200" b="0" strike="noStrike" spc="-1">
              <a:solidFill>
                <a:srgbClr val="000000"/>
              </a:solidFill>
              <a:latin typeface="Times New Roman"/>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Process chart</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105" name="PlaceHolder 2"/>
          <p:cNvSpPr>
            <a:spLocks noGrp="1"/>
          </p:cNvSpPr>
          <p:nvPr>
            <p:ph type="sldNum" idx="12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0A2974F-AF5A-4D9A-9DF1-5275B3F41D5B}" type="slidenum">
              <a:rPr lang="en-US" sz="1200" b="0" strike="noStrike" spc="-1">
                <a:solidFill>
                  <a:srgbClr val="888888"/>
                </a:solidFill>
                <a:latin typeface="Calibri"/>
                <a:ea typeface="Calibri"/>
              </a:rPr>
              <a:t>112</a:t>
            </a:fld>
            <a:endParaRPr lang="de-DE" sz="1200" b="0" strike="noStrike" spc="-1">
              <a:solidFill>
                <a:srgbClr val="000000"/>
              </a:solidFill>
              <a:latin typeface="Times New Roman"/>
            </a:endParaRPr>
          </a:p>
        </p:txBody>
      </p:sp>
      <p:grpSp>
        <p:nvGrpSpPr>
          <p:cNvPr id="1106" name="Gruppieren 14"/>
          <p:cNvGrpSpPr/>
          <p:nvPr/>
        </p:nvGrpSpPr>
        <p:grpSpPr>
          <a:xfrm>
            <a:off x="930960" y="2399760"/>
            <a:ext cx="10090440" cy="3782520"/>
            <a:chOff x="930960" y="2399760"/>
            <a:chExt cx="10090440" cy="3782520"/>
          </a:xfrm>
        </p:grpSpPr>
        <p:cxnSp>
          <p:nvCxnSpPr>
            <p:cNvPr id="1107" name="Gerade Verbindung mit Pfeil 46"/>
            <p:cNvCxnSpPr>
              <a:stCxn id="1108" idx="2"/>
            </p:cNvCxnSpPr>
            <p:nvPr/>
          </p:nvCxnSpPr>
          <p:spPr>
            <a:xfrm>
              <a:off x="5976000" y="4005000"/>
              <a:ext cx="5040" cy="575280"/>
            </a:xfrm>
            <a:prstGeom prst="straightConnector1">
              <a:avLst/>
            </a:prstGeom>
            <a:ln w="19050">
              <a:solidFill>
                <a:srgbClr val="000000"/>
              </a:solidFill>
              <a:round/>
              <a:tailEnd type="arrow" w="med" len="med"/>
            </a:ln>
          </p:spPr>
        </p:cxnSp>
        <p:sp>
          <p:nvSpPr>
            <p:cNvPr id="1108" name="Rectangle 23"/>
            <p:cNvSpPr/>
            <p:nvPr/>
          </p:nvSpPr>
          <p:spPr>
            <a:xfrm>
              <a:off x="3377520" y="2399760"/>
              <a:ext cx="5196960" cy="16052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9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Manage configuration information</a:t>
              </a:r>
              <a:endParaRPr lang="de-DE" sz="1800" b="0" strike="noStrike" spc="-1">
                <a:solidFill>
                  <a:srgbClr val="000000"/>
                </a:solidFill>
                <a:latin typeface="Arial"/>
              </a:endParaRPr>
            </a:p>
          </p:txBody>
        </p:sp>
        <p:sp>
          <p:nvSpPr>
            <p:cNvPr id="1109" name="Rectangle 18"/>
            <p:cNvSpPr/>
            <p:nvPr/>
          </p:nvSpPr>
          <p:spPr>
            <a:xfrm>
              <a:off x="3621600" y="3139560"/>
              <a:ext cx="2058840" cy="6429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Record new CI</a:t>
              </a:r>
              <a:endParaRPr lang="de-DE" sz="1600" b="0" strike="noStrike" spc="-1">
                <a:solidFill>
                  <a:srgbClr val="000000"/>
                </a:solidFill>
                <a:latin typeface="Arial"/>
              </a:endParaRPr>
            </a:p>
          </p:txBody>
        </p:sp>
        <p:sp>
          <p:nvSpPr>
            <p:cNvPr id="1110" name="Rectangle 18"/>
            <p:cNvSpPr/>
            <p:nvPr/>
          </p:nvSpPr>
          <p:spPr>
            <a:xfrm>
              <a:off x="6279120" y="3149640"/>
              <a:ext cx="2058840" cy="6429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dirty="0">
                  <a:solidFill>
                    <a:schemeClr val="dk1"/>
                  </a:solidFill>
                  <a:latin typeface="Calibri"/>
                </a:rPr>
                <a:t>Update information on a CI</a:t>
              </a:r>
              <a:endParaRPr lang="de-DE" sz="1400" b="0" strike="noStrike" spc="-1" dirty="0">
                <a:solidFill>
                  <a:srgbClr val="000000"/>
                </a:solidFill>
                <a:latin typeface="Arial"/>
              </a:endParaRPr>
            </a:p>
          </p:txBody>
        </p:sp>
        <p:cxnSp>
          <p:nvCxnSpPr>
            <p:cNvPr id="1111" name="Gerade Verbindung mit Pfeil 43"/>
            <p:cNvCxnSpPr>
              <a:stCxn id="1109" idx="3"/>
              <a:endCxn id="1110" idx="1"/>
            </p:cNvCxnSpPr>
            <p:nvPr/>
          </p:nvCxnSpPr>
          <p:spPr>
            <a:xfrm>
              <a:off x="5680440" y="3461040"/>
              <a:ext cx="599040" cy="10440"/>
            </a:xfrm>
            <a:prstGeom prst="straightConnector1">
              <a:avLst/>
            </a:prstGeom>
            <a:ln w="19050">
              <a:solidFill>
                <a:srgbClr val="000000"/>
              </a:solidFill>
              <a:round/>
              <a:tailEnd type="arrow" w="med" len="med"/>
            </a:ln>
          </p:spPr>
        </p:cxnSp>
        <p:sp>
          <p:nvSpPr>
            <p:cNvPr id="1112" name="Rectangle 18"/>
            <p:cNvSpPr/>
            <p:nvPr/>
          </p:nvSpPr>
          <p:spPr>
            <a:xfrm>
              <a:off x="3376080" y="4577040"/>
              <a:ext cx="5196960" cy="16052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9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Verify information in the CMDB</a:t>
              </a:r>
              <a:endParaRPr lang="de-DE" sz="1800" b="0" strike="noStrike" spc="-1">
                <a:solidFill>
                  <a:srgbClr val="000000"/>
                </a:solidFill>
                <a:latin typeface="Arial"/>
              </a:endParaRPr>
            </a:p>
          </p:txBody>
        </p:sp>
        <p:sp>
          <p:nvSpPr>
            <p:cNvPr id="1113" name="Zylinder 44"/>
            <p:cNvSpPr/>
            <p:nvPr/>
          </p:nvSpPr>
          <p:spPr>
            <a:xfrm>
              <a:off x="9167400" y="2835360"/>
              <a:ext cx="1854000" cy="73404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600" b="0" strike="noStrike" spc="-1">
                  <a:solidFill>
                    <a:schemeClr val="dk1"/>
                  </a:solidFill>
                  <a:latin typeface="Calibri"/>
                </a:rPr>
                <a:t>CMDB</a:t>
              </a:r>
              <a:endParaRPr lang="de-DE" sz="1600" b="0" strike="noStrike" spc="-1">
                <a:solidFill>
                  <a:srgbClr val="000000"/>
                </a:solidFill>
                <a:latin typeface="Arial"/>
              </a:endParaRPr>
            </a:p>
          </p:txBody>
        </p:sp>
        <p:cxnSp>
          <p:nvCxnSpPr>
            <p:cNvPr id="1114" name="Gerade Verbindung mit Pfeil 47"/>
            <p:cNvCxnSpPr>
              <a:stCxn id="1108" idx="3"/>
              <a:endCxn id="1113" idx="1"/>
            </p:cNvCxnSpPr>
            <p:nvPr/>
          </p:nvCxnSpPr>
          <p:spPr>
            <a:xfrm>
              <a:off x="8574480" y="3202200"/>
              <a:ext cx="593280" cy="360"/>
            </a:xfrm>
            <a:prstGeom prst="straightConnector1">
              <a:avLst/>
            </a:prstGeom>
            <a:ln w="19050">
              <a:solidFill>
                <a:srgbClr val="000000"/>
              </a:solidFill>
              <a:prstDash val="sysDash"/>
              <a:round/>
              <a:headEnd type="arrow" w="med" len="med"/>
              <a:tailEnd type="arrow" w="med" len="med"/>
            </a:ln>
          </p:spPr>
        </p:cxnSp>
        <p:cxnSp>
          <p:nvCxnSpPr>
            <p:cNvPr id="1115" name="Verbinder: gekrümmt 49"/>
            <p:cNvCxnSpPr>
              <a:cxnSpLocks/>
              <a:stCxn id="1112" idx="3"/>
              <a:endCxn id="1113" idx="3"/>
            </p:cNvCxnSpPr>
            <p:nvPr/>
          </p:nvCxnSpPr>
          <p:spPr>
            <a:xfrm flipV="1">
              <a:off x="8573040" y="3569400"/>
              <a:ext cx="1521360" cy="1810260"/>
            </a:xfrm>
            <a:prstGeom prst="curvedConnector2">
              <a:avLst/>
            </a:prstGeom>
            <a:ln w="19050">
              <a:solidFill>
                <a:srgbClr val="000000"/>
              </a:solidFill>
              <a:prstDash val="sysDash"/>
              <a:round/>
              <a:headEnd type="arrow" w="med" len="med"/>
              <a:tailEnd type="arrow" w="med" len="med"/>
            </a:ln>
          </p:spPr>
        </p:cxnSp>
        <p:sp>
          <p:nvSpPr>
            <p:cNvPr id="1116" name="Flussdiagramm: Dokument 51"/>
            <p:cNvSpPr/>
            <p:nvPr/>
          </p:nvSpPr>
          <p:spPr>
            <a:xfrm>
              <a:off x="930960" y="2884680"/>
              <a:ext cx="1854000" cy="6354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a:rPr>
                <a:t>Change</a:t>
              </a:r>
              <a:endParaRPr lang="de-DE" sz="1600" b="0" strike="noStrike" spc="-1">
                <a:solidFill>
                  <a:srgbClr val="000000"/>
                </a:solidFill>
                <a:latin typeface="Arial"/>
              </a:endParaRPr>
            </a:p>
          </p:txBody>
        </p:sp>
        <p:sp>
          <p:nvSpPr>
            <p:cNvPr id="1117" name="Flussdiagramm: Dokument 18"/>
            <p:cNvSpPr/>
            <p:nvPr/>
          </p:nvSpPr>
          <p:spPr>
            <a:xfrm>
              <a:off x="5342760" y="3594960"/>
              <a:ext cx="275760" cy="1335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GB" sz="1100" b="0" strike="noStrike" spc="-1">
                <a:solidFill>
                  <a:schemeClr val="dk1"/>
                </a:solidFill>
                <a:latin typeface="Calibri"/>
              </a:endParaRPr>
            </a:p>
          </p:txBody>
        </p:sp>
        <p:cxnSp>
          <p:nvCxnSpPr>
            <p:cNvPr id="1118" name="Gerade Verbindung mit Pfeil 26"/>
            <p:cNvCxnSpPr>
              <a:stCxn id="1116" idx="3"/>
              <a:endCxn id="1108" idx="1"/>
            </p:cNvCxnSpPr>
            <p:nvPr/>
          </p:nvCxnSpPr>
          <p:spPr>
            <a:xfrm>
              <a:off x="2784960" y="3202200"/>
              <a:ext cx="592920" cy="360"/>
            </a:xfrm>
            <a:prstGeom prst="straightConnector1">
              <a:avLst/>
            </a:prstGeom>
            <a:ln w="19050">
              <a:solidFill>
                <a:srgbClr val="000000"/>
              </a:solidFill>
              <a:prstDash val="sysDash"/>
              <a:round/>
              <a:tailEnd type="arrow" w="med" len="med"/>
            </a:ln>
          </p:spPr>
        </p:cxnSp>
        <p:sp>
          <p:nvSpPr>
            <p:cNvPr id="1119" name="Rectangle 18"/>
            <p:cNvSpPr/>
            <p:nvPr/>
          </p:nvSpPr>
          <p:spPr>
            <a:xfrm>
              <a:off x="3625560" y="5296680"/>
              <a:ext cx="2058840" cy="6429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Plan configuration verification</a:t>
              </a:r>
              <a:endParaRPr lang="de-DE" sz="1600" b="0" strike="noStrike" spc="-1">
                <a:solidFill>
                  <a:srgbClr val="000000"/>
                </a:solidFill>
                <a:latin typeface="Arial"/>
              </a:endParaRPr>
            </a:p>
          </p:txBody>
        </p:sp>
        <p:sp>
          <p:nvSpPr>
            <p:cNvPr id="1120" name="Rectangle 18"/>
            <p:cNvSpPr/>
            <p:nvPr/>
          </p:nvSpPr>
          <p:spPr>
            <a:xfrm>
              <a:off x="6282720" y="5306760"/>
              <a:ext cx="2058840" cy="6429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dirty="0">
                  <a:solidFill>
                    <a:schemeClr val="dk1"/>
                  </a:solidFill>
                  <a:latin typeface="Calibri"/>
                </a:rPr>
                <a:t>Perform configuration verification</a:t>
              </a:r>
              <a:endParaRPr lang="de-DE" sz="1400" b="0" strike="noStrike" spc="-1" dirty="0">
                <a:solidFill>
                  <a:srgbClr val="000000"/>
                </a:solidFill>
                <a:latin typeface="Arial"/>
              </a:endParaRPr>
            </a:p>
          </p:txBody>
        </p:sp>
        <p:cxnSp>
          <p:nvCxnSpPr>
            <p:cNvPr id="1121" name="Gerade Verbindung mit Pfeil 32"/>
            <p:cNvCxnSpPr>
              <a:stCxn id="1119" idx="3"/>
              <a:endCxn id="1120" idx="1"/>
            </p:cNvCxnSpPr>
            <p:nvPr/>
          </p:nvCxnSpPr>
          <p:spPr>
            <a:xfrm>
              <a:off x="5684400" y="5618160"/>
              <a:ext cx="598680" cy="10440"/>
            </a:xfrm>
            <a:prstGeom prst="straightConnector1">
              <a:avLst/>
            </a:prstGeom>
            <a:ln w="19050">
              <a:solidFill>
                <a:srgbClr val="000000"/>
              </a:solidFill>
              <a:round/>
              <a:tailEnd type="arrow" w="med" len="med"/>
            </a:ln>
          </p:spPr>
        </p:cxnSp>
        <p:cxnSp>
          <p:nvCxnSpPr>
            <p:cNvPr id="1122" name="Gerade Verbindung mit Pfeil 34"/>
            <p:cNvCxnSpPr/>
            <p:nvPr/>
          </p:nvCxnSpPr>
          <p:spPr>
            <a:xfrm flipV="1">
              <a:off x="8033040" y="3823560"/>
              <a:ext cx="9000" cy="1486080"/>
            </a:xfrm>
            <a:prstGeom prst="straightConnector1">
              <a:avLst/>
            </a:prstGeom>
            <a:ln w="19050">
              <a:solidFill>
                <a:srgbClr val="000000"/>
              </a:solidFill>
              <a:round/>
              <a:tailEnd type="arrow" w="med" len="med"/>
            </a:ln>
          </p:spPr>
        </p:cxn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124" name="Google Shape;1354;p105"/>
          <p:cNvGrpSpPr/>
          <p:nvPr/>
        </p:nvGrpSpPr>
        <p:grpSpPr>
          <a:xfrm>
            <a:off x="609480" y="1698840"/>
            <a:ext cx="10969920" cy="4618800"/>
            <a:chOff x="609480" y="1698840"/>
            <a:chExt cx="10969920" cy="4618800"/>
          </a:xfrm>
        </p:grpSpPr>
        <p:sp>
          <p:nvSpPr>
            <p:cNvPr id="1125" name="Google Shape;1355;p105"/>
            <p:cNvSpPr/>
            <p:nvPr/>
          </p:nvSpPr>
          <p:spPr>
            <a:xfrm>
              <a:off x="609480" y="2067840"/>
              <a:ext cx="10969920" cy="42498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26" name="Google Shape;1356;p105"/>
            <p:cNvSpPr/>
            <p:nvPr/>
          </p:nvSpPr>
          <p:spPr>
            <a:xfrm>
              <a:off x="609480" y="2067840"/>
              <a:ext cx="10969920" cy="4249800"/>
            </a:xfrm>
            <a:prstGeom prst="rect">
              <a:avLst/>
            </a:prstGeom>
            <a:noFill/>
            <a:ln w="0">
              <a:noFill/>
            </a:ln>
          </p:spPr>
          <p:style>
            <a:lnRef idx="0">
              <a:scrgbClr r="0" g="0" b="0"/>
            </a:lnRef>
            <a:fillRef idx="0">
              <a:scrgbClr r="0" g="0" b="0"/>
            </a:fillRef>
            <a:effectRef idx="0">
              <a:scrgbClr r="0" g="0" b="0"/>
            </a:effectRef>
            <a:fontRef idx="minor"/>
          </p:style>
          <p:txBody>
            <a:bodyPr lIns="851760" tIns="520560" rIns="851760" bIns="177840" anchor="t">
              <a:noAutofit/>
            </a:bodyPr>
            <a:lstStyle/>
            <a:p>
              <a:pPr marL="228600" lvl="1" indent="-228600" defTabSz="914400">
                <a:lnSpc>
                  <a:spcPct val="90000"/>
                </a:lnSpc>
                <a:buClr>
                  <a:srgbClr val="000000"/>
                </a:buClr>
                <a:buFont typeface="Calibri"/>
                <a:buChar char="•"/>
              </a:pPr>
              <a:r>
                <a:rPr lang="en-US" sz="2400" b="1" strike="noStrike" spc="-1">
                  <a:solidFill>
                    <a:schemeClr val="dk1"/>
                  </a:solidFill>
                  <a:latin typeface="Calibri"/>
                  <a:ea typeface="Calibri"/>
                </a:rPr>
                <a:t>Maintain configuration information</a:t>
              </a:r>
              <a:endParaRPr lang="de-DE" sz="2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2000" b="0" strike="noStrike" spc="-1">
                  <a:solidFill>
                    <a:schemeClr val="dk1"/>
                  </a:solidFill>
                  <a:latin typeface="Calibri"/>
                  <a:ea typeface="Calibri"/>
                </a:rPr>
                <a:t>Record new CI in the CMDB (create a configuration record)</a:t>
              </a:r>
              <a:endParaRPr lang="de-DE" sz="20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2000" b="0" strike="noStrike" spc="-1">
                  <a:solidFill>
                    <a:schemeClr val="dk1"/>
                  </a:solidFill>
                  <a:latin typeface="Calibri"/>
                  <a:ea typeface="Calibri"/>
                </a:rPr>
                <a:t>Update information on a CI</a:t>
              </a:r>
              <a:endParaRPr lang="de-DE" sz="2000" b="0" strike="noStrike" spc="-1">
                <a:solidFill>
                  <a:srgbClr val="000000"/>
                </a:solidFill>
                <a:latin typeface="Arial"/>
              </a:endParaRPr>
            </a:p>
            <a:p>
              <a:pPr marL="228600" indent="-69840" defTabSz="914400">
                <a:lnSpc>
                  <a:spcPct val="90000"/>
                </a:lnSpc>
                <a:spcBef>
                  <a:spcPts val="374"/>
                </a:spcBef>
                <a:tabLst>
                  <a:tab pos="0" algn="l"/>
                </a:tabLst>
              </a:pPr>
              <a:endParaRPr lang="de-DE" sz="2500" b="0" strike="noStrike" spc="-1">
                <a:solidFill>
                  <a:srgbClr val="000000"/>
                </a:solidFill>
                <a:latin typeface="Arial"/>
              </a:endParaRPr>
            </a:p>
            <a:p>
              <a:pPr marL="228600" lvl="1" indent="-228600" defTabSz="914400">
                <a:lnSpc>
                  <a:spcPct val="90000"/>
                </a:lnSpc>
                <a:spcBef>
                  <a:spcPts val="374"/>
                </a:spcBef>
                <a:buClr>
                  <a:srgbClr val="000000"/>
                </a:buClr>
                <a:buFont typeface="Calibri"/>
                <a:buChar char="•"/>
                <a:tabLst>
                  <a:tab pos="0" algn="l"/>
                </a:tabLst>
              </a:pPr>
              <a:r>
                <a:rPr lang="en-US" sz="2400" b="1" strike="noStrike" spc="-1">
                  <a:solidFill>
                    <a:schemeClr val="dk1"/>
                  </a:solidFill>
                  <a:latin typeface="Calibri"/>
                  <a:ea typeface="Calibri"/>
                </a:rPr>
                <a:t>Verify configuration information</a:t>
              </a:r>
              <a:endParaRPr lang="de-DE" sz="24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2000" b="0" strike="noStrike" spc="-1">
                  <a:solidFill>
                    <a:schemeClr val="dk1"/>
                  </a:solidFill>
                  <a:latin typeface="Calibri"/>
                  <a:ea typeface="Calibri"/>
                </a:rPr>
                <a:t>Plan configuration verification </a:t>
              </a:r>
              <a:endParaRPr lang="de-DE" sz="20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2000" b="0" strike="noStrike" spc="-1">
                  <a:solidFill>
                    <a:schemeClr val="dk1"/>
                  </a:solidFill>
                  <a:latin typeface="Calibri"/>
                  <a:ea typeface="Calibri"/>
                </a:rPr>
                <a:t>Perform configuration verification (to identify errors or inconsistencies in configuration information and trigger corrective actions)</a:t>
              </a:r>
              <a:endParaRPr lang="de-DE" sz="2000" b="0" strike="noStrike" spc="-1">
                <a:solidFill>
                  <a:srgbClr val="000000"/>
                </a:solidFill>
                <a:latin typeface="Arial"/>
              </a:endParaRPr>
            </a:p>
          </p:txBody>
        </p:sp>
        <p:sp>
          <p:nvSpPr>
            <p:cNvPr id="1127" name="Google Shape;1357;p105"/>
            <p:cNvSpPr/>
            <p:nvPr/>
          </p:nvSpPr>
          <p:spPr>
            <a:xfrm>
              <a:off x="1158120" y="1698840"/>
              <a:ext cx="7678080" cy="7351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28" name="Google Shape;1358;p105"/>
            <p:cNvSpPr/>
            <p:nvPr/>
          </p:nvSpPr>
          <p:spPr>
            <a:xfrm>
              <a:off x="1194120" y="1734840"/>
              <a:ext cx="7606080" cy="6631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500" b="0" strike="noStrike" spc="-1">
                  <a:solidFill>
                    <a:schemeClr val="lt1"/>
                  </a:solidFill>
                  <a:latin typeface="Calibri"/>
                  <a:ea typeface="Calibri"/>
                </a:rPr>
                <a:t>Ongoing process execution</a:t>
              </a:r>
              <a:endParaRPr lang="de-DE" sz="2500" b="0" strike="noStrike" spc="-1">
                <a:solidFill>
                  <a:srgbClr val="000000"/>
                </a:solidFill>
                <a:latin typeface="Arial"/>
              </a:endParaRPr>
            </a:p>
          </p:txBody>
        </p:sp>
      </p:grpSp>
      <p:sp>
        <p:nvSpPr>
          <p:cNvPr id="1129" name="PlaceHolder 2"/>
          <p:cNvSpPr>
            <a:spLocks noGrp="1"/>
          </p:cNvSpPr>
          <p:nvPr>
            <p:ph type="sldNum" idx="127"/>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7AD9663-43D5-4763-BAA6-E5AC81AFA2B7}" type="slidenum">
              <a:rPr lang="en-US" sz="1200" b="0" strike="noStrike" spc="-1">
                <a:solidFill>
                  <a:srgbClr val="888888"/>
                </a:solidFill>
                <a:latin typeface="Calibri"/>
                <a:ea typeface="Calibri"/>
              </a:rPr>
              <a:t>113</a:t>
            </a:fld>
            <a:endParaRPr lang="de-DE" sz="1200" b="0" strike="noStrike" spc="-1">
              <a:solidFill>
                <a:srgbClr val="000000"/>
              </a:solidFill>
              <a:latin typeface="Times New Roman"/>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Roles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131" name="Google Shape;1365;p106"/>
          <p:cNvGraphicFramePr/>
          <p:nvPr>
            <p:extLst>
              <p:ext uri="{D42A27DB-BD31-4B8C-83A1-F6EECF244321}">
                <p14:modId xmlns:p14="http://schemas.microsoft.com/office/powerpoint/2010/main" val="682202611"/>
              </p:ext>
            </p:extLst>
          </p:nvPr>
        </p:nvGraphicFramePr>
        <p:xfrm>
          <a:off x="1080000" y="1697040"/>
          <a:ext cx="10080000" cy="3627120"/>
        </p:xfrm>
        <a:graphic>
          <a:graphicData uri="http://schemas.openxmlformats.org/drawingml/2006/table">
            <a:tbl>
              <a:tblPr/>
              <a:tblGrid>
                <a:gridCol w="1922400">
                  <a:extLst>
                    <a:ext uri="{9D8B030D-6E8A-4147-A177-3AD203B41FA5}">
                      <a16:colId xmlns:a16="http://schemas.microsoft.com/office/drawing/2014/main" val="20000"/>
                    </a:ext>
                  </a:extLst>
                </a:gridCol>
                <a:gridCol w="5900040">
                  <a:extLst>
                    <a:ext uri="{9D8B030D-6E8A-4147-A177-3AD203B41FA5}">
                      <a16:colId xmlns:a16="http://schemas.microsoft.com/office/drawing/2014/main" val="20001"/>
                    </a:ext>
                  </a:extLst>
                </a:gridCol>
                <a:gridCol w="22575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2000" b="1" strike="noStrike" spc="-1">
                          <a:solidFill>
                            <a:schemeClr val="lt1"/>
                          </a:solidFill>
                          <a:latin typeface="Calibri" panose="020F0502020204030204" pitchFamily="34" charset="0"/>
                          <a:ea typeface="Arial"/>
                          <a:cs typeface="Calibri" panose="020F0502020204030204" pitchFamily="34" charset="0"/>
                        </a:rPr>
                        <a:t>Role</a:t>
                      </a:r>
                      <a:endParaRPr lang="de-DE" sz="20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2000" b="1" strike="noStrike" spc="-1">
                          <a:solidFill>
                            <a:schemeClr val="lt1"/>
                          </a:solidFill>
                          <a:latin typeface="Calibri" panose="020F0502020204030204" pitchFamily="34" charset="0"/>
                          <a:ea typeface="Arial"/>
                          <a:cs typeface="Calibri" panose="020F0502020204030204" pitchFamily="34" charset="0"/>
                        </a:rPr>
                        <a:t>Tasks</a:t>
                      </a:r>
                      <a:endParaRPr lang="de-DE" sz="20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6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92960">
                <a:tc>
                  <a:txBody>
                    <a:bodyPr/>
                    <a:lstStyle/>
                    <a:p>
                      <a:pPr>
                        <a:lnSpc>
                          <a:spcPct val="100000"/>
                        </a:lnSpc>
                        <a:tabLst>
                          <a:tab pos="0" algn="l"/>
                        </a:tabLst>
                      </a:pPr>
                      <a:r>
                        <a:rPr lang="en-US" sz="1400" b="1" strike="noStrike" spc="-1">
                          <a:solidFill>
                            <a:schemeClr val="dk1"/>
                          </a:solidFill>
                          <a:latin typeface="Calibri" panose="020F0502020204030204" pitchFamily="34" charset="0"/>
                          <a:ea typeface="Arial"/>
                          <a:cs typeface="Calibri" panose="020F0502020204030204" pitchFamily="34" charset="0"/>
                        </a:rPr>
                        <a:t>Process owner CONFM</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400" b="0" i="1" strike="noStrike" spc="-1">
                          <a:solidFill>
                            <a:schemeClr val="dk1"/>
                          </a:solidFill>
                          <a:latin typeface="Calibri" panose="020F0502020204030204" pitchFamily="34" charset="0"/>
                          <a:ea typeface="Arial"/>
                          <a:cs typeface="Calibri" panose="020F0502020204030204" pitchFamily="34" charset="0"/>
                        </a:rPr>
                        <a:t>Generic tasks of a process owner applied in the context of CONFM</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1 in total</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192960">
                <a:tc>
                  <a:txBody>
                    <a:bodyPr/>
                    <a:lstStyle/>
                    <a:p>
                      <a:pPr>
                        <a:lnSpc>
                          <a:spcPct val="100000"/>
                        </a:lnSpc>
                        <a:tabLst>
                          <a:tab pos="0" algn="l"/>
                        </a:tabLst>
                      </a:pPr>
                      <a:r>
                        <a:rPr lang="en-US" sz="1400" b="1" strike="noStrike" spc="-1">
                          <a:solidFill>
                            <a:schemeClr val="dk1"/>
                          </a:solidFill>
                          <a:latin typeface="Calibri" panose="020F0502020204030204" pitchFamily="34" charset="0"/>
                          <a:ea typeface="Arial"/>
                          <a:cs typeface="Calibri" panose="020F0502020204030204" pitchFamily="34" charset="0"/>
                        </a:rPr>
                        <a:t>Process manager CONFM</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400" b="0" i="1" strike="noStrike" spc="-1">
                          <a:solidFill>
                            <a:schemeClr val="dk1"/>
                          </a:solidFill>
                          <a:latin typeface="Calibri" panose="020F0502020204030204" pitchFamily="34" charset="0"/>
                          <a:ea typeface="Arial"/>
                          <a:cs typeface="Calibri" panose="020F0502020204030204" pitchFamily="34" charset="0"/>
                        </a:rPr>
                        <a:t>Generic tasks of a process manager, plus: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Maintain and periodically review the scope and granularity of the CMDB.</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Maintain the definitions of all CI and relationship types.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Plan regular verifications of the configuration information held in the CMDB.</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Ensure that configuration verifications are conducted and identified nonconformities addressed.</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1 in total</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r h="385920">
                <a:tc>
                  <a:txBody>
                    <a:bodyPr/>
                    <a:lstStyle/>
                    <a:p>
                      <a:pPr>
                        <a:lnSpc>
                          <a:spcPct val="100000"/>
                        </a:lnSpc>
                        <a:tabLst>
                          <a:tab pos="0" algn="l"/>
                        </a:tabLst>
                      </a:pPr>
                      <a:r>
                        <a:rPr lang="en-US" sz="1400" b="0" i="1" strike="noStrike" spc="-1">
                          <a:solidFill>
                            <a:schemeClr val="dk1"/>
                          </a:solidFill>
                          <a:latin typeface="Calibri" panose="020F0502020204030204" pitchFamily="34" charset="0"/>
                          <a:ea typeface="Arial"/>
                          <a:cs typeface="Calibri" panose="020F0502020204030204" pitchFamily="34" charset="0"/>
                        </a:rPr>
                        <a:t>Case owner: </a:t>
                      </a:r>
                      <a:r>
                        <a:rPr lang="en-US" sz="1400" b="1" strike="noStrike" spc="-1">
                          <a:solidFill>
                            <a:schemeClr val="dk1"/>
                          </a:solidFill>
                          <a:latin typeface="Calibri" panose="020F0502020204030204" pitchFamily="34" charset="0"/>
                          <a:ea typeface="Arial"/>
                          <a:cs typeface="Calibri" panose="020F0502020204030204" pitchFamily="34" charset="0"/>
                        </a:rPr>
                        <a:t>CI owner</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400" b="0" strike="noStrike" spc="-1">
                          <a:solidFill>
                            <a:schemeClr val="dk1"/>
                          </a:solidFill>
                          <a:latin typeface="Calibri" panose="020F0502020204030204" pitchFamily="34" charset="0"/>
                          <a:ea typeface="Arial"/>
                          <a:cs typeface="Calibri" panose="020F0502020204030204" pitchFamily="34" charset="0"/>
                        </a:rPr>
                        <a:t>Ensure that the information on a specific CI in the CMDB is accurate and up to date.</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400" b="0" strike="noStrike" spc="-1">
                          <a:solidFill>
                            <a:schemeClr val="dk1"/>
                          </a:solidFill>
                          <a:latin typeface="Calibri" panose="020F0502020204030204" pitchFamily="34" charset="0"/>
                          <a:ea typeface="Arial"/>
                          <a:cs typeface="Calibri" panose="020F0502020204030204" pitchFamily="34" charset="0"/>
                        </a:rPr>
                        <a:t>Collaborate with the process manager and other CI owners to ensure that all information on the relationships from / to a specific CI are accurate and up to date.</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400" b="0" strike="noStrike" spc="-1" dirty="0">
                          <a:solidFill>
                            <a:schemeClr val="dk1"/>
                          </a:solidFill>
                          <a:latin typeface="Calibri" panose="020F0502020204030204" pitchFamily="34" charset="0"/>
                          <a:ea typeface="Arial"/>
                          <a:cs typeface="Calibri" panose="020F0502020204030204" pitchFamily="34" charset="0"/>
                        </a:rPr>
                        <a:t>1 per CI</a:t>
                      </a:r>
                      <a:endParaRPr lang="de-DE" sz="14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3"/>
                  </a:ext>
                </a:extLst>
              </a:tr>
            </a:tbl>
          </a:graphicData>
        </a:graphic>
      </p:graphicFrame>
      <p:sp>
        <p:nvSpPr>
          <p:cNvPr id="1132" name="PlaceHolder 2"/>
          <p:cNvSpPr>
            <a:spLocks noGrp="1"/>
          </p:cNvSpPr>
          <p:nvPr>
            <p:ph type="sldNum" idx="128"/>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FB965ED-4CB3-4C87-AF84-863DAE301CE0}" type="slidenum">
              <a:rPr lang="en-US" sz="1200" b="0" strike="noStrike" spc="-1">
                <a:solidFill>
                  <a:srgbClr val="888888"/>
                </a:solidFill>
                <a:latin typeface="Calibri"/>
                <a:ea typeface="Calibri"/>
              </a:rPr>
              <a:t>114</a:t>
            </a:fld>
            <a:endParaRPr lang="de-DE" sz="1200" b="0" strike="noStrike" spc="-1">
              <a:solidFill>
                <a:srgbClr val="000000"/>
              </a:solidFill>
              <a:latin typeface="Times New Roman"/>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CONFM: Interfaces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134" name="PlaceHolder 2"/>
          <p:cNvSpPr>
            <a:spLocks noGrp="1"/>
          </p:cNvSpPr>
          <p:nvPr>
            <p:ph type="sldNum" idx="129"/>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5DF3240-1620-44BE-93F7-D9BD613CAFF0}" type="slidenum">
              <a:rPr lang="en-US" sz="1200" b="0" strike="noStrike" spc="-1">
                <a:solidFill>
                  <a:srgbClr val="888888"/>
                </a:solidFill>
                <a:latin typeface="Calibri"/>
                <a:ea typeface="Calibri"/>
              </a:rPr>
              <a:t>115</a:t>
            </a:fld>
            <a:endParaRPr lang="de-DE" sz="1200" b="0" strike="noStrike" spc="-1">
              <a:solidFill>
                <a:srgbClr val="000000"/>
              </a:solidFill>
              <a:latin typeface="Times New Roman"/>
            </a:endParaRPr>
          </a:p>
        </p:txBody>
      </p:sp>
      <p:grpSp>
        <p:nvGrpSpPr>
          <p:cNvPr id="1135" name="Diagram11"/>
          <p:cNvGrpSpPr/>
          <p:nvPr/>
        </p:nvGrpSpPr>
        <p:grpSpPr>
          <a:xfrm>
            <a:off x="522720" y="1477800"/>
            <a:ext cx="10580760" cy="5027760"/>
            <a:chOff x="522720" y="1477800"/>
            <a:chExt cx="10580760" cy="5027760"/>
          </a:xfrm>
        </p:grpSpPr>
        <p:sp>
          <p:nvSpPr>
            <p:cNvPr id="1136" name="Rectangle 1135"/>
            <p:cNvSpPr/>
            <p:nvPr/>
          </p:nvSpPr>
          <p:spPr>
            <a:xfrm>
              <a:off x="522720" y="1477800"/>
              <a:ext cx="10580760" cy="502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137" name="Rectangle 1136"/>
            <p:cNvSpPr/>
            <p:nvPr/>
          </p:nvSpPr>
          <p:spPr>
            <a:xfrm rot="16200000">
              <a:off x="-976680" y="4121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Incoming</a:t>
              </a:r>
              <a:endParaRPr lang="de-DE" sz="5600" b="0" strike="noStrike" spc="-1">
                <a:solidFill>
                  <a:srgbClr val="000000"/>
                </a:solidFill>
                <a:latin typeface="Arial"/>
              </a:endParaRPr>
            </a:p>
          </p:txBody>
        </p:sp>
        <p:sp>
          <p:nvSpPr>
            <p:cNvPr id="1138" name="Rectangle 1137"/>
            <p:cNvSpPr/>
            <p:nvPr/>
          </p:nvSpPr>
          <p:spPr>
            <a:xfrm>
              <a:off x="1376640" y="2550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227520" tIns="694800" rIns="227520" bIns="227520" numCol="1" spcCol="1440" anchor="t">
              <a:noAutofit/>
            </a:bodyPr>
            <a:lstStyle/>
            <a:p>
              <a:pPr marL="228600" lvl="1" indent="-228600" defTabSz="1111320">
                <a:lnSpc>
                  <a:spcPct val="90000"/>
                </a:lnSpc>
                <a:spcAft>
                  <a:spcPts val="601"/>
                </a:spcAft>
                <a:buClr>
                  <a:srgbClr val="FFFFFF"/>
                </a:buClr>
                <a:buFont typeface="Symbol"/>
                <a:buChar char=""/>
              </a:pPr>
              <a:r>
                <a:rPr lang="en-GB" sz="2200" b="1" strike="noStrike" spc="-1">
                  <a:solidFill>
                    <a:schemeClr val="lt1"/>
                  </a:solidFill>
                  <a:latin typeface="Calibri"/>
                </a:rPr>
                <a:t>CHM </a:t>
              </a:r>
              <a:r>
                <a:rPr lang="en-GB" sz="2200" b="0" strike="noStrike" spc="-1">
                  <a:solidFill>
                    <a:schemeClr val="lt1"/>
                  </a:solidFill>
                  <a:latin typeface="Calibri"/>
                </a:rPr>
                <a:t>Information on the deployment of releases (and the changes to CIs included in the releases) required to update the CMDB and (if necessary) introduce new CI types</a:t>
              </a:r>
              <a:endParaRPr lang="de-DE" sz="2200" b="0" strike="noStrike" spc="-1">
                <a:solidFill>
                  <a:srgbClr val="000000"/>
                </a:solidFill>
                <a:latin typeface="Arial"/>
              </a:endParaRPr>
            </a:p>
          </p:txBody>
        </p:sp>
        <p:sp>
          <p:nvSpPr>
            <p:cNvPr id="1139" name="Rectangle 1138"/>
            <p:cNvSpPr/>
            <p:nvPr/>
          </p:nvSpPr>
          <p:spPr>
            <a:xfrm rot="16200000">
              <a:off x="4760640" y="4121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Outgoing</a:t>
              </a:r>
              <a:endParaRPr lang="de-DE" sz="5600" b="0" strike="noStrike" spc="-1">
                <a:solidFill>
                  <a:srgbClr val="000000"/>
                </a:solidFill>
                <a:latin typeface="Arial"/>
              </a:endParaRPr>
            </a:p>
          </p:txBody>
        </p:sp>
        <p:sp>
          <p:nvSpPr>
            <p:cNvPr id="1140" name="Rectangle 1139"/>
            <p:cNvSpPr/>
            <p:nvPr/>
          </p:nvSpPr>
          <p:spPr>
            <a:xfrm>
              <a:off x="7116480" y="2550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227520" tIns="694800" rIns="227520" bIns="227520" numCol="1" spcCol="1440" anchor="t">
              <a:noAutofit/>
            </a:bodyPr>
            <a:lstStyle/>
            <a:p>
              <a:pPr marL="228600" lvl="1" indent="-228600" defTabSz="1111320">
                <a:lnSpc>
                  <a:spcPct val="90000"/>
                </a:lnSpc>
                <a:spcAft>
                  <a:spcPts val="601"/>
                </a:spcAft>
                <a:buClr>
                  <a:srgbClr val="FFFFFF"/>
                </a:buClr>
                <a:buFont typeface="Symbol"/>
                <a:buChar char=""/>
              </a:pPr>
              <a:r>
                <a:rPr lang="en-GB" sz="2200" b="1" strike="noStrike" spc="-1">
                  <a:solidFill>
                    <a:schemeClr val="lt1"/>
                  </a:solidFill>
                  <a:latin typeface="Calibri"/>
                </a:rPr>
                <a:t>Any </a:t>
              </a:r>
              <a:r>
                <a:rPr lang="en-GB" sz="2200" b="0" strike="noStrike" spc="-1">
                  <a:solidFill>
                    <a:schemeClr val="lt1"/>
                  </a:solidFill>
                  <a:latin typeface="Calibri"/>
                </a:rPr>
                <a:t>Configuration information from the CMDB to support process activities</a:t>
              </a:r>
              <a:endParaRPr lang="de-DE" sz="2200" b="0" strike="noStrike" spc="-1">
                <a:solidFill>
                  <a:srgbClr val="000000"/>
                </a:solidFill>
                <a:latin typeface="Arial"/>
              </a:endParaRPr>
            </a:p>
            <a:p>
              <a:pPr defTabSz="1111320">
                <a:lnSpc>
                  <a:spcPct val="90000"/>
                </a:lnSpc>
                <a:spcAft>
                  <a:spcPts val="601"/>
                </a:spcAft>
              </a:pPr>
              <a:endParaRPr lang="de-DE" sz="2500" b="0" strike="noStrike" spc="-1">
                <a:solidFill>
                  <a:srgbClr val="000000"/>
                </a:solidFill>
                <a:latin typeface="Arial"/>
              </a:endParaRPr>
            </a:p>
            <a:p>
              <a:pPr defTabSz="1111320">
                <a:lnSpc>
                  <a:spcPct val="90000"/>
                </a:lnSpc>
                <a:spcAft>
                  <a:spcPts val="601"/>
                </a:spcAft>
              </a:pPr>
              <a:endParaRPr lang="de-DE" sz="2500" b="0" strike="noStrike" spc="-1">
                <a:solidFill>
                  <a:srgbClr val="000000"/>
                </a:solidFill>
                <a:latin typeface="Arial"/>
              </a:endParaRPr>
            </a:p>
          </p:txBody>
        </p:sp>
      </p:grpSp>
      <p:sp>
        <p:nvSpPr>
          <p:cNvPr id="1141" name="Rectangle 1140"/>
          <p:cNvSpPr/>
          <p:nvPr/>
        </p:nvSpPr>
        <p:spPr>
          <a:xfrm>
            <a:off x="6660000" y="1842480"/>
            <a:ext cx="1241640" cy="124164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142" name="Rectangle 1141"/>
          <p:cNvSpPr/>
          <p:nvPr/>
        </p:nvSpPr>
        <p:spPr>
          <a:xfrm>
            <a:off x="913680" y="1908000"/>
            <a:ext cx="1140120" cy="114012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3"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Change Management (CHM)</a:t>
            </a:r>
            <a:endParaRPr lang="de-DE" sz="3200" b="0" strike="noStrike" spc="-1">
              <a:solidFill>
                <a:srgbClr val="000000"/>
              </a:solidFill>
              <a:latin typeface="Arial"/>
            </a:endParaRPr>
          </a:p>
        </p:txBody>
      </p:sp>
      <p:sp>
        <p:nvSpPr>
          <p:cNvPr id="1144" name="PlaceHolder 2"/>
          <p:cNvSpPr>
            <a:spLocks noGrp="1"/>
          </p:cNvSpPr>
          <p:nvPr>
            <p:ph type="sldNum" idx="130"/>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FF9D30BB-084A-4B52-8A24-0AC9789CD927}" type="slidenum">
              <a:rPr lang="en-US" sz="1200" b="0" strike="noStrike" spc="-1">
                <a:solidFill>
                  <a:srgbClr val="FFFFFF"/>
                </a:solidFill>
                <a:latin typeface="Calibri"/>
                <a:ea typeface="Calibri"/>
              </a:rPr>
              <a:t>116</a:t>
            </a:fld>
            <a:endParaRPr lang="de-DE" sz="1200" b="0" strike="noStrike" spc="-1">
              <a:solidFill>
                <a:srgbClr val="000000"/>
              </a:solidFill>
              <a:latin typeface="Times New Roman"/>
            </a:endParaRPr>
          </a:p>
        </p:txBody>
      </p:sp>
      <p:sp>
        <p:nvSpPr>
          <p:cNvPr id="1145" name="Google Shape;1389;p109"/>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1146" name="Google Shape;1390;p109"/>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1147" name="Google Shape;1391;p109"/>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To plan, approve and review changes in a controlled manner to avoid adverse impact on services</a:t>
            </a:r>
            <a:endParaRPr lang="de-DE" sz="1800" b="0" strike="noStrike" spc="-1">
              <a:solidFill>
                <a:srgbClr val="000000"/>
              </a:solidFill>
              <a:latin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Key questions</a:t>
            </a:r>
            <a:endParaRPr lang="de-DE" sz="3200" b="0" strike="noStrike" spc="-1">
              <a:solidFill>
                <a:srgbClr val="000000"/>
              </a:solidFill>
              <a:latin typeface="Arial"/>
            </a:endParaRPr>
          </a:p>
        </p:txBody>
      </p:sp>
      <p:grpSp>
        <p:nvGrpSpPr>
          <p:cNvPr id="1149" name="Google Shape;1398;p110"/>
          <p:cNvGrpSpPr/>
          <p:nvPr/>
        </p:nvGrpSpPr>
        <p:grpSpPr>
          <a:xfrm>
            <a:off x="2260800" y="1697040"/>
            <a:ext cx="7670160" cy="4622400"/>
            <a:chOff x="2260800" y="1697040"/>
            <a:chExt cx="7670160" cy="4622400"/>
          </a:xfrm>
        </p:grpSpPr>
        <p:sp>
          <p:nvSpPr>
            <p:cNvPr id="1150" name="Google Shape;1399;p110"/>
            <p:cNvSpPr/>
            <p:nvPr/>
          </p:nvSpPr>
          <p:spPr>
            <a:xfrm rot="10800000">
              <a:off x="2637000" y="169704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1" name="Google Shape;1400;p110"/>
            <p:cNvSpPr/>
            <p:nvPr/>
          </p:nvSpPr>
          <p:spPr>
            <a:xfrm>
              <a:off x="2820960" y="169704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000" b="0" strike="noStrike" spc="-1">
                  <a:solidFill>
                    <a:schemeClr val="lt1"/>
                  </a:solidFill>
                  <a:latin typeface="Calibri"/>
                  <a:ea typeface="Calibri"/>
                </a:rPr>
                <a:t>What types of changes are considered, and how are changes classified accordingly?</a:t>
              </a:r>
              <a:endParaRPr lang="de-DE" sz="2000" b="0" strike="noStrike" spc="-1">
                <a:solidFill>
                  <a:srgbClr val="000000"/>
                </a:solidFill>
                <a:latin typeface="Arial"/>
              </a:endParaRPr>
            </a:p>
          </p:txBody>
        </p:sp>
        <p:sp>
          <p:nvSpPr>
            <p:cNvPr id="1152" name="Google Shape;1401;p110"/>
            <p:cNvSpPr/>
            <p:nvPr/>
          </p:nvSpPr>
          <p:spPr>
            <a:xfrm>
              <a:off x="2260800" y="169704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3" name="Google Shape;1402;p110"/>
            <p:cNvSpPr/>
            <p:nvPr/>
          </p:nvSpPr>
          <p:spPr>
            <a:xfrm rot="10800000">
              <a:off x="2637000" y="266688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4" name="Google Shape;1403;p110"/>
            <p:cNvSpPr/>
            <p:nvPr/>
          </p:nvSpPr>
          <p:spPr>
            <a:xfrm>
              <a:off x="2820960" y="266688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000" b="0" strike="noStrike" spc="-1">
                  <a:solidFill>
                    <a:schemeClr val="lt1"/>
                  </a:solidFill>
                  <a:latin typeface="Calibri"/>
                  <a:ea typeface="Calibri"/>
                </a:rPr>
                <a:t>How are different types of changes assessed and approved?</a:t>
              </a:r>
              <a:endParaRPr lang="de-DE" sz="2000" b="0" strike="noStrike" spc="-1">
                <a:solidFill>
                  <a:srgbClr val="000000"/>
                </a:solidFill>
                <a:latin typeface="Arial"/>
              </a:endParaRPr>
            </a:p>
          </p:txBody>
        </p:sp>
        <p:sp>
          <p:nvSpPr>
            <p:cNvPr id="1155" name="Google Shape;1404;p110"/>
            <p:cNvSpPr/>
            <p:nvPr/>
          </p:nvSpPr>
          <p:spPr>
            <a:xfrm>
              <a:off x="2260800" y="266688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6" name="Google Shape;1405;p110"/>
            <p:cNvSpPr/>
            <p:nvPr/>
          </p:nvSpPr>
          <p:spPr>
            <a:xfrm rot="10800000">
              <a:off x="2637000" y="363636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7" name="Google Shape;1406;p110"/>
            <p:cNvSpPr/>
            <p:nvPr/>
          </p:nvSpPr>
          <p:spPr>
            <a:xfrm>
              <a:off x="2820960" y="363636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000" b="0" strike="noStrike" spc="-1">
                  <a:solidFill>
                    <a:schemeClr val="lt1"/>
                  </a:solidFill>
                  <a:latin typeface="Calibri"/>
                  <a:ea typeface="Calibri"/>
                </a:rPr>
                <a:t>How do we know if a change was successful?</a:t>
              </a:r>
              <a:endParaRPr lang="de-DE" sz="2000" b="0" strike="noStrike" spc="-1">
                <a:solidFill>
                  <a:srgbClr val="000000"/>
                </a:solidFill>
                <a:latin typeface="Arial"/>
              </a:endParaRPr>
            </a:p>
          </p:txBody>
        </p:sp>
        <p:sp>
          <p:nvSpPr>
            <p:cNvPr id="1158" name="Google Shape;1407;p110"/>
            <p:cNvSpPr/>
            <p:nvPr/>
          </p:nvSpPr>
          <p:spPr>
            <a:xfrm>
              <a:off x="2260800" y="363636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59" name="Google Shape;1408;p110"/>
            <p:cNvSpPr/>
            <p:nvPr/>
          </p:nvSpPr>
          <p:spPr>
            <a:xfrm rot="10800000">
              <a:off x="2637000" y="460584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60" name="Google Shape;1409;p110"/>
            <p:cNvSpPr/>
            <p:nvPr/>
          </p:nvSpPr>
          <p:spPr>
            <a:xfrm>
              <a:off x="2820960" y="460584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000" b="0" strike="noStrike" spc="-1">
                  <a:solidFill>
                    <a:schemeClr val="lt1"/>
                  </a:solidFill>
                  <a:latin typeface="Calibri"/>
                  <a:ea typeface="Calibri"/>
                </a:rPr>
                <a:t>How are changes planned and coordinated with deployment?</a:t>
              </a:r>
              <a:endParaRPr lang="de-DE" sz="2000" b="0" strike="noStrike" spc="-1">
                <a:solidFill>
                  <a:srgbClr val="000000"/>
                </a:solidFill>
                <a:latin typeface="Arial"/>
              </a:endParaRPr>
            </a:p>
          </p:txBody>
        </p:sp>
        <p:sp>
          <p:nvSpPr>
            <p:cNvPr id="1161" name="Google Shape;1410;p110"/>
            <p:cNvSpPr/>
            <p:nvPr/>
          </p:nvSpPr>
          <p:spPr>
            <a:xfrm>
              <a:off x="2260800" y="460584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62" name="Google Shape;1411;p110"/>
            <p:cNvSpPr/>
            <p:nvPr/>
          </p:nvSpPr>
          <p:spPr>
            <a:xfrm rot="10800000">
              <a:off x="2637000" y="557532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63" name="Google Shape;1412;p110"/>
            <p:cNvSpPr/>
            <p:nvPr/>
          </p:nvSpPr>
          <p:spPr>
            <a:xfrm>
              <a:off x="2820960" y="557532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1800" b="0" strike="noStrike" spc="-1">
                  <a:solidFill>
                    <a:schemeClr val="lt1"/>
                  </a:solidFill>
                  <a:latin typeface="Calibri"/>
                  <a:ea typeface="Calibri"/>
                </a:rPr>
                <a:t>How to ensure that information on planned changes are available to relevant parties?</a:t>
              </a:r>
              <a:endParaRPr lang="de-DE" sz="1800" b="0" strike="noStrike" spc="-1">
                <a:solidFill>
                  <a:srgbClr val="000000"/>
                </a:solidFill>
                <a:latin typeface="Arial"/>
              </a:endParaRPr>
            </a:p>
          </p:txBody>
        </p:sp>
        <p:sp>
          <p:nvSpPr>
            <p:cNvPr id="1164" name="Google Shape;1413;p110"/>
            <p:cNvSpPr/>
            <p:nvPr/>
          </p:nvSpPr>
          <p:spPr>
            <a:xfrm>
              <a:off x="2260800" y="557532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165" name="PlaceHolder 2"/>
          <p:cNvSpPr>
            <a:spLocks noGrp="1"/>
          </p:cNvSpPr>
          <p:nvPr>
            <p:ph type="sldNum" idx="131"/>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AE60BE72-CD58-4112-B166-C8F614745ACF}" type="slidenum">
              <a:rPr lang="en-US" sz="1200" b="0" strike="noStrike" spc="-1">
                <a:solidFill>
                  <a:srgbClr val="888888"/>
                </a:solidFill>
                <a:latin typeface="Calibri"/>
                <a:ea typeface="Calibri"/>
              </a:rPr>
              <a:t>117</a:t>
            </a:fld>
            <a:endParaRPr lang="de-DE" sz="1200" b="0" strike="noStrike" spc="-1">
              <a:solidFill>
                <a:srgbClr val="000000"/>
              </a:solidFill>
              <a:latin typeface="Times New Roman"/>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Important terms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167" name="PlaceHolder 2"/>
          <p:cNvSpPr>
            <a:spLocks noGrp="1"/>
          </p:cNvSpPr>
          <p:nvPr>
            <p:ph type="sldNum" idx="13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6813632-514C-4190-854D-A67261869FE0}" type="slidenum">
              <a:rPr lang="en-US" sz="1200" b="0" strike="noStrike" spc="-1">
                <a:solidFill>
                  <a:srgbClr val="888888"/>
                </a:solidFill>
                <a:latin typeface="Calibri"/>
                <a:ea typeface="Calibri"/>
              </a:rPr>
              <a:t>118</a:t>
            </a:fld>
            <a:endParaRPr lang="de-DE" sz="1200" b="0" strike="noStrike" spc="-1">
              <a:solidFill>
                <a:srgbClr val="000000"/>
              </a:solidFill>
              <a:latin typeface="Times New Roman"/>
            </a:endParaRPr>
          </a:p>
        </p:txBody>
      </p:sp>
      <p:graphicFrame>
        <p:nvGraphicFramePr>
          <p:cNvPr id="1168" name="Google Shape;1422;p111"/>
          <p:cNvGraphicFramePr/>
          <p:nvPr>
            <p:extLst>
              <p:ext uri="{D42A27DB-BD31-4B8C-83A1-F6EECF244321}">
                <p14:modId xmlns:p14="http://schemas.microsoft.com/office/powerpoint/2010/main" val="1902924887"/>
              </p:ext>
            </p:extLst>
          </p:nvPr>
        </p:nvGraphicFramePr>
        <p:xfrm>
          <a:off x="609480" y="1696680"/>
          <a:ext cx="10972440" cy="1267080"/>
        </p:xfrm>
        <a:graphic>
          <a:graphicData uri="http://schemas.openxmlformats.org/drawingml/2006/table">
            <a:tbl>
              <a:tblPr/>
              <a:tblGrid>
                <a:gridCol w="10972440">
                  <a:extLst>
                    <a:ext uri="{9D8B030D-6E8A-4147-A177-3AD203B41FA5}">
                      <a16:colId xmlns:a16="http://schemas.microsoft.com/office/drawing/2014/main" val="20000"/>
                    </a:ext>
                  </a:extLst>
                </a:gridCol>
              </a:tblGrid>
              <a:tr h="1818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6228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Request for change (RFC):</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Documented proposal for a change</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1169" name="Google Shape;1423;p111"/>
          <p:cNvGraphicFramePr/>
          <p:nvPr>
            <p:extLst>
              <p:ext uri="{D42A27DB-BD31-4B8C-83A1-F6EECF244321}">
                <p14:modId xmlns:p14="http://schemas.microsoft.com/office/powerpoint/2010/main" val="2014987977"/>
              </p:ext>
            </p:extLst>
          </p:nvPr>
        </p:nvGraphicFramePr>
        <p:xfrm>
          <a:off x="609480" y="3044160"/>
          <a:ext cx="10972440" cy="1267080"/>
        </p:xfrm>
        <a:graphic>
          <a:graphicData uri="http://schemas.openxmlformats.org/drawingml/2006/table">
            <a:tbl>
              <a:tblPr/>
              <a:tblGrid>
                <a:gridCol w="10972440">
                  <a:extLst>
                    <a:ext uri="{9D8B030D-6E8A-4147-A177-3AD203B41FA5}">
                      <a16:colId xmlns:a16="http://schemas.microsoft.com/office/drawing/2014/main" val="20000"/>
                    </a:ext>
                  </a:extLst>
                </a:gridCol>
              </a:tblGrid>
              <a:tr h="18180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6228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Change:</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Alteration (such as addition, removal, modification, replacement) of a configuration item (CI) or another entity that requires change control</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Requirements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1171" name="Google Shape;1430;p112"/>
          <p:cNvGraphicFramePr/>
          <p:nvPr/>
        </p:nvGraphicFramePr>
        <p:xfrm>
          <a:off x="1981080" y="1697040"/>
          <a:ext cx="8229600" cy="4419854"/>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PR12 Change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PR12.1 All changes shall be registered and classified in a consistent manner. Classification shall be based on defined criteria and consider different types of changes, including emergency changes and major changes.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PR12.2 For each type of change, steps shall be defined for handling them in a consistent manner.</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PR12.3 Changes shall be assessed in a consistent manner, taking into consideration benefits, risks, potential impact, effort and technical feasibility.</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PR12.4 Changes shall be approved in a consistent manner. The required level of approval shall be determined based on defined criteria.</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PR12.5 Changes shall be subject to a post implementation review as needed, and closed in a consistent manner.</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PR12.6 A schedule of changes shall be maintained. It shall contain details of approved changes and intended deployment dates, which shall be communicated to interested parties.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1172" name="PlaceHolder 2"/>
          <p:cNvSpPr>
            <a:spLocks noGrp="1"/>
          </p:cNvSpPr>
          <p:nvPr>
            <p:ph type="sldNum" idx="133"/>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AA3373CB-4B67-40E1-9FC6-303B0F33A492}" type="slidenum">
              <a:rPr lang="en-US" sz="1200" b="0" strike="noStrike" spc="-1">
                <a:solidFill>
                  <a:srgbClr val="888888"/>
                </a:solidFill>
                <a:latin typeface="Calibri"/>
                <a:ea typeface="Calibri"/>
              </a:rPr>
              <a:t>119</a:t>
            </a:fld>
            <a:endParaRPr lang="de-DE" sz="1200" b="0" strike="noStrike" spc="-1">
              <a:solidFill>
                <a:srgbClr val="000000"/>
              </a:solidFill>
              <a:latin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laceHolder 10"/>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Service and value</a:t>
            </a:r>
            <a:endParaRPr lang="de-DE" sz="3200" b="0" strike="noStrike" spc="-1">
              <a:solidFill>
                <a:srgbClr val="000000"/>
              </a:solidFill>
              <a:latin typeface="Arial"/>
            </a:endParaRPr>
          </a:p>
        </p:txBody>
      </p:sp>
      <p:sp>
        <p:nvSpPr>
          <p:cNvPr id="136" name="PlaceHolder 11"/>
          <p:cNvSpPr/>
          <p:nvPr/>
        </p:nvSpPr>
        <p:spPr>
          <a:xfrm>
            <a:off x="609840" y="1697040"/>
            <a:ext cx="10968120" cy="462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marL="343080" indent="-343080">
              <a:lnSpc>
                <a:spcPct val="100000"/>
              </a:lnSpc>
              <a:buClr>
                <a:srgbClr val="000000"/>
              </a:buClr>
              <a:buFont typeface="Arial"/>
              <a:buChar char="•"/>
            </a:pPr>
            <a:r>
              <a:rPr lang="en-US" sz="2800" b="0" strike="noStrike" spc="-1" dirty="0">
                <a:solidFill>
                  <a:schemeClr val="dk1"/>
                </a:solidFill>
                <a:latin typeface="Calibri"/>
                <a:ea typeface="Calibri"/>
              </a:rPr>
              <a:t>A service …</a:t>
            </a:r>
            <a:endParaRPr lang="de-DE" sz="2800" b="0" strike="noStrike" spc="-1" dirty="0">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dirty="0">
                <a:solidFill>
                  <a:schemeClr val="dk1"/>
                </a:solidFill>
                <a:latin typeface="Calibri"/>
                <a:ea typeface="Calibri"/>
              </a:rPr>
              <a:t>… is an intangible good delivered by a </a:t>
            </a:r>
            <a:r>
              <a:rPr lang="en-US" sz="2000" b="1" strike="noStrike" spc="-1" dirty="0">
                <a:solidFill>
                  <a:schemeClr val="dk1"/>
                </a:solidFill>
                <a:latin typeface="Calibri"/>
                <a:ea typeface="Calibri"/>
              </a:rPr>
              <a:t>service provider</a:t>
            </a:r>
            <a:r>
              <a:rPr lang="en-US" sz="2000" b="0" strike="noStrike" spc="-1" dirty="0">
                <a:solidFill>
                  <a:schemeClr val="dk1"/>
                </a:solidFill>
                <a:latin typeface="Calibri"/>
                <a:ea typeface="Calibri"/>
              </a:rPr>
              <a:t> to </a:t>
            </a:r>
            <a:r>
              <a:rPr lang="en-US" sz="2000" b="1" strike="noStrike" spc="-1" dirty="0">
                <a:solidFill>
                  <a:schemeClr val="dk1"/>
                </a:solidFill>
                <a:latin typeface="Calibri"/>
                <a:ea typeface="Calibri"/>
              </a:rPr>
              <a:t>customers</a:t>
            </a:r>
            <a:endParaRPr lang="de-DE" sz="2000" b="0" strike="noStrike" spc="-1" dirty="0">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dirty="0">
                <a:solidFill>
                  <a:schemeClr val="dk1"/>
                </a:solidFill>
                <a:latin typeface="Calibri"/>
                <a:ea typeface="Calibri"/>
              </a:rPr>
              <a:t>… is something that provides </a:t>
            </a:r>
            <a:r>
              <a:rPr lang="en-US" sz="2000" b="1" strike="noStrike" spc="-1" dirty="0">
                <a:solidFill>
                  <a:schemeClr val="dk1"/>
                </a:solidFill>
                <a:latin typeface="Calibri"/>
                <a:ea typeface="Calibri"/>
              </a:rPr>
              <a:t>value </a:t>
            </a:r>
            <a:r>
              <a:rPr lang="en-US" sz="2000" b="0" strike="noStrike" spc="-1" dirty="0">
                <a:solidFill>
                  <a:schemeClr val="dk1"/>
                </a:solidFill>
                <a:latin typeface="Calibri"/>
                <a:ea typeface="Calibri"/>
              </a:rPr>
              <a:t>to the customers by helping them achieve their goals</a:t>
            </a:r>
            <a:endParaRPr lang="de-DE" sz="2000" b="0" strike="noStrike" spc="-1" dirty="0">
              <a:solidFill>
                <a:srgbClr val="000000"/>
              </a:solidFill>
              <a:latin typeface="Arial"/>
            </a:endParaRPr>
          </a:p>
          <a:p>
            <a:pPr marL="743040" lvl="1" indent="-285840">
              <a:lnSpc>
                <a:spcPct val="90000"/>
              </a:lnSpc>
              <a:spcBef>
                <a:spcPts val="561"/>
              </a:spcBef>
              <a:buClr>
                <a:srgbClr val="000000"/>
              </a:buClr>
              <a:buFont typeface="Arial"/>
              <a:buChar char="–"/>
            </a:pPr>
            <a:r>
              <a:rPr lang="en-US" sz="2000" b="0" strike="noStrike" spc="-1" dirty="0">
                <a:solidFill>
                  <a:schemeClr val="dk1"/>
                </a:solidFill>
                <a:latin typeface="Calibri"/>
                <a:ea typeface="Calibri"/>
              </a:rPr>
              <a:t>… is typically a standalone deliverable that is provided</a:t>
            </a:r>
            <a:endParaRPr lang="de-DE" sz="2000" b="0" strike="noStrike" spc="-1" dirty="0">
              <a:solidFill>
                <a:srgbClr val="000000"/>
              </a:solidFill>
              <a:latin typeface="Arial"/>
            </a:endParaRPr>
          </a:p>
        </p:txBody>
      </p:sp>
      <p:sp>
        <p:nvSpPr>
          <p:cNvPr id="137" name="PlaceHolder 12"/>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66401E4C-4BCC-4364-9E3D-8DBDB32C0A54}" type="slidenum">
              <a:rPr lang="en-US" sz="1200" b="0" strike="noStrike" spc="-1">
                <a:solidFill>
                  <a:srgbClr val="888888"/>
                </a:solidFill>
                <a:latin typeface="Calibri"/>
                <a:ea typeface="Calibri"/>
              </a:rPr>
              <a:t>12</a:t>
            </a:fld>
            <a:endParaRPr lang="de-DE" sz="1200" b="0" strike="noStrike" spc="-1">
              <a:solidFill>
                <a:srgbClr val="000000"/>
              </a:solidFill>
              <a:latin typeface="Arial"/>
            </a:endParaRPr>
          </a:p>
        </p:txBody>
      </p:sp>
      <p:grpSp>
        <p:nvGrpSpPr>
          <p:cNvPr id="138" name="Google Shape;164;p10"/>
          <p:cNvGrpSpPr/>
          <p:nvPr/>
        </p:nvGrpSpPr>
        <p:grpSpPr>
          <a:xfrm>
            <a:off x="2592360" y="3756600"/>
            <a:ext cx="6782760" cy="1508760"/>
            <a:chOff x="2592360" y="3756600"/>
            <a:chExt cx="6782760" cy="1508760"/>
          </a:xfrm>
        </p:grpSpPr>
        <p:sp>
          <p:nvSpPr>
            <p:cNvPr id="139" name="Google Shape;165;p10"/>
            <p:cNvSpPr/>
            <p:nvPr/>
          </p:nvSpPr>
          <p:spPr>
            <a:xfrm>
              <a:off x="2592360" y="3756600"/>
              <a:ext cx="1508760" cy="150876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0" name="Google Shape;166;p10"/>
            <p:cNvSpPr/>
            <p:nvPr/>
          </p:nvSpPr>
          <p:spPr>
            <a:xfrm>
              <a:off x="2813760" y="3978360"/>
              <a:ext cx="1065600" cy="106560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Function</a:t>
              </a:r>
              <a:endParaRPr lang="de-DE" sz="2100" b="0" strike="noStrike" spc="-1">
                <a:solidFill>
                  <a:srgbClr val="000000"/>
                </a:solidFill>
                <a:latin typeface="Arial"/>
              </a:endParaRPr>
            </a:p>
          </p:txBody>
        </p:sp>
        <p:sp>
          <p:nvSpPr>
            <p:cNvPr id="141" name="Google Shape;167;p10"/>
            <p:cNvSpPr/>
            <p:nvPr/>
          </p:nvSpPr>
          <p:spPr>
            <a:xfrm>
              <a:off x="4228560" y="4074480"/>
              <a:ext cx="873000" cy="873000"/>
            </a:xfrm>
            <a:prstGeom prst="mathPlus">
              <a:avLst>
                <a:gd name="adj1" fmla="val 23520"/>
              </a:avLst>
            </a:prstGeom>
            <a:solidFill>
              <a:srgbClr val="B1C0D7"/>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2" name="Google Shape;168;p10"/>
            <p:cNvSpPr/>
            <p:nvPr/>
          </p:nvSpPr>
          <p:spPr>
            <a:xfrm>
              <a:off x="4344840" y="4410360"/>
              <a:ext cx="640440" cy="20160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endParaRPr lang="en-US" sz="1400" b="0" strike="noStrike" spc="-1">
                <a:solidFill>
                  <a:schemeClr val="lt1"/>
                </a:solidFill>
                <a:latin typeface="Calibri"/>
                <a:ea typeface="Calibri"/>
              </a:endParaRPr>
            </a:p>
          </p:txBody>
        </p:sp>
        <p:sp>
          <p:nvSpPr>
            <p:cNvPr id="143" name="Google Shape;169;p10"/>
            <p:cNvSpPr/>
            <p:nvPr/>
          </p:nvSpPr>
          <p:spPr>
            <a:xfrm>
              <a:off x="5229360" y="3756600"/>
              <a:ext cx="1508760" cy="150876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4" name="Google Shape;170;p10"/>
            <p:cNvSpPr/>
            <p:nvPr/>
          </p:nvSpPr>
          <p:spPr>
            <a:xfrm>
              <a:off x="5450760" y="3978360"/>
              <a:ext cx="1065600" cy="106560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Quality</a:t>
              </a:r>
              <a:endParaRPr lang="de-DE" sz="2100" b="0" strike="noStrike" spc="-1">
                <a:solidFill>
                  <a:srgbClr val="000000"/>
                </a:solidFill>
                <a:latin typeface="Arial"/>
              </a:endParaRPr>
            </a:p>
          </p:txBody>
        </p:sp>
        <p:sp>
          <p:nvSpPr>
            <p:cNvPr id="145" name="Google Shape;171;p10"/>
            <p:cNvSpPr/>
            <p:nvPr/>
          </p:nvSpPr>
          <p:spPr>
            <a:xfrm>
              <a:off x="6865560" y="4074480"/>
              <a:ext cx="873000" cy="873000"/>
            </a:xfrm>
            <a:prstGeom prst="mathEqual">
              <a:avLst>
                <a:gd name="adj1" fmla="val 23520"/>
                <a:gd name="adj2" fmla="val 11760"/>
              </a:avLst>
            </a:prstGeom>
            <a:solidFill>
              <a:srgbClr val="B1C0D7"/>
            </a:solidFill>
            <a:ln w="0">
              <a:noFill/>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6" name="Google Shape;172;p10"/>
            <p:cNvSpPr/>
            <p:nvPr/>
          </p:nvSpPr>
          <p:spPr>
            <a:xfrm>
              <a:off x="6981840" y="4255560"/>
              <a:ext cx="640440" cy="51156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nSpc>
                  <a:spcPct val="100000"/>
                </a:lnSpc>
              </a:pPr>
              <a:endParaRPr lang="en-US" sz="1800" b="0" strike="noStrike" spc="-1">
                <a:solidFill>
                  <a:schemeClr val="lt1"/>
                </a:solidFill>
                <a:latin typeface="Calibri"/>
                <a:ea typeface="Calibri"/>
              </a:endParaRPr>
            </a:p>
          </p:txBody>
        </p:sp>
        <p:sp>
          <p:nvSpPr>
            <p:cNvPr id="147" name="Google Shape;173;p10"/>
            <p:cNvSpPr/>
            <p:nvPr/>
          </p:nvSpPr>
          <p:spPr>
            <a:xfrm>
              <a:off x="7866360" y="3756600"/>
              <a:ext cx="1508760" cy="1508760"/>
            </a:xfrm>
            <a:prstGeom prst="ellipse">
              <a:avLst/>
            </a:prstGeom>
            <a:solidFill>
              <a:schemeClr val="lt1"/>
            </a:solidFill>
            <a:ln w="38100">
              <a:solidFill>
                <a:srgbClr val="4674AA"/>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148" name="Google Shape;174;p10"/>
            <p:cNvSpPr/>
            <p:nvPr/>
          </p:nvSpPr>
          <p:spPr>
            <a:xfrm>
              <a:off x="8087760" y="3978360"/>
              <a:ext cx="1065600" cy="1065600"/>
            </a:xfrm>
            <a:prstGeom prst="rect">
              <a:avLst/>
            </a:prstGeom>
            <a:noFill/>
            <a:ln w="0">
              <a:noFill/>
            </a:ln>
          </p:spPr>
          <p:style>
            <a:lnRef idx="0">
              <a:scrgbClr r="0" g="0" b="0"/>
            </a:lnRef>
            <a:fillRef idx="0">
              <a:scrgbClr r="0" g="0" b="0"/>
            </a:fillRef>
            <a:effectRef idx="0">
              <a:scrgbClr r="0" g="0" b="0"/>
            </a:effectRef>
            <a:fontRef idx="minor"/>
          </p:style>
          <p:txBody>
            <a:bodyPr lIns="28080" tIns="28080" rIns="28080" bIns="28080" anchor="ctr">
              <a:noAutofit/>
            </a:bodyPr>
            <a:lstStyle/>
            <a:p>
              <a:pPr algn="ctr" defTabSz="914400">
                <a:lnSpc>
                  <a:spcPct val="90000"/>
                </a:lnSpc>
                <a:tabLst>
                  <a:tab pos="0" algn="l"/>
                </a:tabLst>
              </a:pPr>
              <a:r>
                <a:rPr lang="en-US" sz="2100" b="1" strike="noStrike" spc="-1">
                  <a:solidFill>
                    <a:schemeClr val="dk1"/>
                  </a:solidFill>
                  <a:latin typeface="Calibri"/>
                  <a:ea typeface="Calibri"/>
                </a:rPr>
                <a:t>Value</a:t>
              </a:r>
              <a:endParaRPr lang="de-DE" sz="2100" b="0" strike="noStrike" spc="-1">
                <a:solidFill>
                  <a:srgbClr val="000000"/>
                </a:solidFill>
                <a:latin typeface="Arial"/>
              </a:endParaRPr>
            </a:p>
          </p:txBody>
        </p:sp>
      </p:grpSp>
      <p:sp>
        <p:nvSpPr>
          <p:cNvPr id="149" name="Google Shape;175;p10"/>
          <p:cNvSpPr/>
          <p:nvPr/>
        </p:nvSpPr>
        <p:spPr>
          <a:xfrm>
            <a:off x="2102040" y="5300280"/>
            <a:ext cx="252900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1" strike="noStrike" spc="-1">
                <a:solidFill>
                  <a:schemeClr val="dk1"/>
                </a:solidFill>
                <a:latin typeface="Calibri"/>
                <a:ea typeface="Calibri"/>
              </a:rPr>
              <a:t>What</a:t>
            </a:r>
            <a:r>
              <a:rPr lang="en-US" sz="1400" b="0" strike="noStrike" spc="-1">
                <a:solidFill>
                  <a:schemeClr val="dk1"/>
                </a:solidFill>
                <a:latin typeface="Calibri"/>
                <a:ea typeface="Calibri"/>
              </a:rPr>
              <a:t> does the service do?</a:t>
            </a:r>
            <a:endParaRPr lang="de-DE" sz="1400" b="0" strike="noStrike" spc="-1">
              <a:solidFill>
                <a:srgbClr val="000000"/>
              </a:solidFill>
              <a:latin typeface="Arial"/>
            </a:endParaRPr>
          </a:p>
        </p:txBody>
      </p:sp>
      <p:sp>
        <p:nvSpPr>
          <p:cNvPr id="150" name="Google Shape;176;p10"/>
          <p:cNvSpPr/>
          <p:nvPr/>
        </p:nvSpPr>
        <p:spPr>
          <a:xfrm>
            <a:off x="4597920" y="5300280"/>
            <a:ext cx="2827440" cy="9435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1" strike="noStrike" spc="-1">
                <a:solidFill>
                  <a:schemeClr val="dk1"/>
                </a:solidFill>
                <a:latin typeface="Calibri"/>
                <a:ea typeface="Calibri"/>
              </a:rPr>
              <a:t>How</a:t>
            </a:r>
            <a:r>
              <a:rPr lang="en-US" sz="1400" b="0" strike="noStrike" spc="-1">
                <a:solidFill>
                  <a:schemeClr val="dk1"/>
                </a:solidFill>
                <a:latin typeface="Calibri"/>
                <a:ea typeface="Calibri"/>
              </a:rPr>
              <a:t> (e.g. regarding reliability, performance etc.) does a service need to delivered in order to help the customers achieve their goals?</a:t>
            </a:r>
            <a:endParaRPr lang="de-DE" sz="1400" b="0" strike="noStrike" spc="-1">
              <a:solidFill>
                <a:srgbClr val="000000"/>
              </a:solidFill>
              <a:latin typeface="Aria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174" name="Google Shape;1437;p113"/>
          <p:cNvGrpSpPr/>
          <p:nvPr/>
        </p:nvGrpSpPr>
        <p:grpSpPr>
          <a:xfrm>
            <a:off x="609480" y="1902960"/>
            <a:ext cx="10969920" cy="4524840"/>
            <a:chOff x="609480" y="1902960"/>
            <a:chExt cx="10969920" cy="4524840"/>
          </a:xfrm>
        </p:grpSpPr>
        <p:sp>
          <p:nvSpPr>
            <p:cNvPr id="1175" name="Google Shape;1438;p113"/>
            <p:cNvSpPr/>
            <p:nvPr/>
          </p:nvSpPr>
          <p:spPr>
            <a:xfrm>
              <a:off x="609480" y="2172600"/>
              <a:ext cx="10969920" cy="42552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76" name="Google Shape;1439;p113"/>
            <p:cNvSpPr/>
            <p:nvPr/>
          </p:nvSpPr>
          <p:spPr>
            <a:xfrm>
              <a:off x="609480" y="2172600"/>
              <a:ext cx="10969920" cy="4255200"/>
            </a:xfrm>
            <a:prstGeom prst="rect">
              <a:avLst/>
            </a:prstGeom>
            <a:noFill/>
            <a:ln w="0">
              <a:noFill/>
            </a:ln>
          </p:spPr>
          <p:style>
            <a:lnRef idx="0">
              <a:scrgbClr r="0" g="0" b="0"/>
            </a:lnRef>
            <a:fillRef idx="0">
              <a:scrgbClr r="0" g="0" b="0"/>
            </a:fillRef>
            <a:effectRef idx="0">
              <a:scrgbClr r="0" g="0" b="0"/>
            </a:effectRef>
            <a:fontRef idx="minor"/>
          </p:style>
          <p:txBody>
            <a:bodyPr lIns="851760" tIns="354240" rIns="851760" bIns="120960" anchor="t">
              <a:noAutofit/>
            </a:bodyPr>
            <a:lstStyle/>
            <a:p>
              <a:pPr marL="171360" lvl="1" indent="-171360" defTabSz="914400">
                <a:lnSpc>
                  <a:spcPct val="90000"/>
                </a:lnSpc>
                <a:spcBef>
                  <a:spcPts val="255"/>
                </a:spcBef>
                <a:spcAft>
                  <a:spcPts val="601"/>
                </a:spcAft>
                <a:buClr>
                  <a:srgbClr val="000000"/>
                </a:buClr>
                <a:buFont typeface="Arial"/>
                <a:buChar char="•"/>
              </a:pPr>
              <a:r>
                <a:rPr lang="en-GB" sz="1600" b="1" strike="noStrike" spc="-1" dirty="0">
                  <a:solidFill>
                    <a:schemeClr val="dk1"/>
                  </a:solidFill>
                  <a:latin typeface="Calibri"/>
                  <a:ea typeface="Calibri"/>
                </a:rPr>
                <a:t>Set up a tool </a:t>
              </a:r>
              <a:r>
                <a:rPr lang="en-GB" sz="1600" b="0" strike="noStrike" spc="-1" dirty="0">
                  <a:solidFill>
                    <a:schemeClr val="dk1"/>
                  </a:solidFill>
                  <a:latin typeface="Calibri"/>
                  <a:ea typeface="Calibri"/>
                </a:rPr>
                <a:t>(e.g. ticket / workflow tool) supporting the recording and handling (including classification, evaluation, approval, implementation, post implementation review) of requested and approved changes.</a:t>
              </a:r>
              <a:endParaRPr lang="de-DE" sz="1600" b="0" strike="noStrike" spc="-1" dirty="0">
                <a:solidFill>
                  <a:srgbClr val="000000"/>
                </a:solidFill>
                <a:latin typeface="Arial"/>
              </a:endParaRPr>
            </a:p>
            <a:p>
              <a:pPr marL="171360" lvl="1" indent="-171360" defTabSz="914400">
                <a:lnSpc>
                  <a:spcPct val="90000"/>
                </a:lnSpc>
                <a:spcBef>
                  <a:spcPts val="255"/>
                </a:spcBef>
                <a:spcAft>
                  <a:spcPts val="601"/>
                </a:spcAft>
                <a:buClr>
                  <a:srgbClr val="000000"/>
                </a:buClr>
                <a:buFont typeface="Arial"/>
                <a:buChar char="•"/>
              </a:pPr>
              <a:r>
                <a:rPr lang="en-US" sz="1600" b="0" strike="noStrike" spc="-1" dirty="0">
                  <a:solidFill>
                    <a:schemeClr val="dk1"/>
                  </a:solidFill>
                  <a:latin typeface="Calibri"/>
                  <a:ea typeface="Calibri"/>
                </a:rPr>
                <a:t>Define a </a:t>
              </a:r>
              <a:r>
                <a:rPr lang="en-US" sz="1600" b="0" strike="noStrike" spc="-1" dirty="0" err="1">
                  <a:solidFill>
                    <a:schemeClr val="dk1"/>
                  </a:solidFill>
                  <a:latin typeface="Calibri"/>
                  <a:ea typeface="Calibri"/>
                </a:rPr>
                <a:t>standardised</a:t>
              </a:r>
              <a:r>
                <a:rPr lang="en-US" sz="1600" b="0" strike="noStrike" spc="-1" dirty="0">
                  <a:solidFill>
                    <a:schemeClr val="dk1"/>
                  </a:solidFill>
                  <a:latin typeface="Calibri"/>
                  <a:ea typeface="Calibri"/>
                </a:rPr>
                <a:t> and repeatable way of </a:t>
              </a:r>
              <a:r>
                <a:rPr lang="en-US" sz="1600" b="1" strike="noStrike" spc="-1" dirty="0">
                  <a:solidFill>
                    <a:schemeClr val="dk1"/>
                  </a:solidFill>
                  <a:latin typeface="Calibri"/>
                  <a:ea typeface="Calibri"/>
                </a:rPr>
                <a:t>recording requests for changes (RFCs)</a:t>
              </a:r>
              <a:r>
                <a:rPr lang="en-US" sz="1600" b="0" strike="noStrike" spc="-1" dirty="0">
                  <a:solidFill>
                    <a:schemeClr val="dk1"/>
                  </a:solidFill>
                  <a:latin typeface="Calibri"/>
                  <a:ea typeface="Calibri"/>
                </a:rPr>
                <a:t> and resulting approved changes that specifies the sources and channels through which RFCs may be raised, the required format of an RFC, and the way in which the RFC is recorded in the recording system.</a:t>
              </a:r>
              <a:endParaRPr lang="de-DE" sz="1600" b="0" strike="noStrike" spc="-1" dirty="0">
                <a:solidFill>
                  <a:srgbClr val="000000"/>
                </a:solidFill>
                <a:latin typeface="Arial"/>
              </a:endParaRPr>
            </a:p>
            <a:p>
              <a:pPr marL="171360" lvl="1" indent="-171360" defTabSz="914400">
                <a:lnSpc>
                  <a:spcPct val="90000"/>
                </a:lnSpc>
                <a:spcBef>
                  <a:spcPts val="255"/>
                </a:spcBef>
                <a:spcAft>
                  <a:spcPts val="601"/>
                </a:spcAft>
                <a:buClr>
                  <a:srgbClr val="000000"/>
                </a:buClr>
                <a:buFont typeface="Arial"/>
                <a:buChar char="•"/>
              </a:pPr>
              <a:r>
                <a:rPr lang="en-US" sz="1600" b="0" strike="noStrike" spc="-1" dirty="0">
                  <a:solidFill>
                    <a:schemeClr val="dk1"/>
                  </a:solidFill>
                  <a:latin typeface="Calibri"/>
                  <a:ea typeface="Calibri"/>
                </a:rPr>
                <a:t>Define the </a:t>
              </a:r>
              <a:r>
                <a:rPr lang="en-US" sz="1600" b="1" strike="noStrike" spc="-1" dirty="0">
                  <a:solidFill>
                    <a:schemeClr val="dk1"/>
                  </a:solidFill>
                  <a:latin typeface="Calibri"/>
                  <a:ea typeface="Calibri"/>
                </a:rPr>
                <a:t>criteria for identifying emergency changes</a:t>
              </a:r>
              <a:r>
                <a:rPr lang="en-US" sz="1600" b="0" strike="noStrike" spc="-1" dirty="0">
                  <a:solidFill>
                    <a:schemeClr val="dk1"/>
                  </a:solidFill>
                  <a:latin typeface="Calibri"/>
                  <a:ea typeface="Calibri"/>
                </a:rPr>
                <a:t>, as well as a </a:t>
              </a:r>
              <a:r>
                <a:rPr lang="en-US" sz="1600" b="0" strike="noStrike" spc="-1" dirty="0" err="1">
                  <a:solidFill>
                    <a:schemeClr val="dk1"/>
                  </a:solidFill>
                  <a:latin typeface="Calibri"/>
                  <a:ea typeface="Calibri"/>
                </a:rPr>
                <a:t>standardised</a:t>
              </a:r>
              <a:r>
                <a:rPr lang="en-US" sz="1600" b="0" strike="noStrike" spc="-1" dirty="0">
                  <a:solidFill>
                    <a:schemeClr val="dk1"/>
                  </a:solidFill>
                  <a:latin typeface="Calibri"/>
                  <a:ea typeface="Calibri"/>
                </a:rPr>
                <a:t> and repeatable way of dealing with emergency changes from recording to closure, including an emergency change review.</a:t>
              </a:r>
              <a:endParaRPr lang="de-DE" sz="1600" b="0" strike="noStrike" spc="-1" dirty="0">
                <a:solidFill>
                  <a:srgbClr val="000000"/>
                </a:solidFill>
                <a:latin typeface="Arial"/>
              </a:endParaRPr>
            </a:p>
            <a:p>
              <a:pPr marL="171360" lvl="1" indent="-171360" defTabSz="914400">
                <a:lnSpc>
                  <a:spcPct val="90000"/>
                </a:lnSpc>
                <a:spcBef>
                  <a:spcPts val="255"/>
                </a:spcBef>
                <a:spcAft>
                  <a:spcPts val="601"/>
                </a:spcAft>
                <a:buClr>
                  <a:srgbClr val="000000"/>
                </a:buClr>
                <a:buFont typeface="Arial"/>
                <a:buChar char="•"/>
              </a:pPr>
              <a:r>
                <a:rPr lang="en-US" sz="1600" b="1" strike="noStrike" spc="-1" dirty="0">
                  <a:solidFill>
                    <a:schemeClr val="dk1"/>
                  </a:solidFill>
                  <a:latin typeface="Calibri"/>
                  <a:ea typeface="Calibri"/>
                </a:rPr>
                <a:t>Identify well-known and recurring changes</a:t>
              </a:r>
              <a:r>
                <a:rPr lang="en-US" sz="1600" b="0" strike="noStrike" spc="-1" dirty="0">
                  <a:solidFill>
                    <a:schemeClr val="dk1"/>
                  </a:solidFill>
                  <a:latin typeface="Calibri"/>
                  <a:ea typeface="Calibri"/>
                </a:rPr>
                <a:t>, and for each of them create a </a:t>
              </a:r>
              <a:r>
                <a:rPr lang="en-US" sz="1600" b="0" strike="noStrike" spc="-1" dirty="0" err="1">
                  <a:solidFill>
                    <a:schemeClr val="dk1"/>
                  </a:solidFill>
                  <a:latin typeface="Calibri"/>
                  <a:ea typeface="Calibri"/>
                </a:rPr>
                <a:t>standardised</a:t>
              </a:r>
              <a:r>
                <a:rPr lang="en-US" sz="1600" b="0" strike="noStrike" spc="-1" dirty="0">
                  <a:solidFill>
                    <a:schemeClr val="dk1"/>
                  </a:solidFill>
                  <a:latin typeface="Calibri"/>
                  <a:ea typeface="Calibri"/>
                </a:rPr>
                <a:t> change and describe, where required, the concrete steps to be carried out in order to manage the respective change effectively from recording to closure (including the steps for implementing the change and ensuring adequate traceability and documentation).</a:t>
              </a:r>
              <a:endParaRPr lang="de-DE" sz="1600" b="0" strike="noStrike" spc="-1" dirty="0">
                <a:solidFill>
                  <a:srgbClr val="000000"/>
                </a:solidFill>
                <a:latin typeface="Arial"/>
              </a:endParaRPr>
            </a:p>
            <a:p>
              <a:pPr marL="171360" lvl="1" indent="-171360" defTabSz="914400">
                <a:lnSpc>
                  <a:spcPct val="90000"/>
                </a:lnSpc>
                <a:spcBef>
                  <a:spcPts val="255"/>
                </a:spcBef>
                <a:spcAft>
                  <a:spcPts val="601"/>
                </a:spcAft>
                <a:buClr>
                  <a:srgbClr val="000000"/>
                </a:buClr>
                <a:buFont typeface="Arial"/>
                <a:buChar char="•"/>
              </a:pPr>
              <a:r>
                <a:rPr lang="en-US" sz="1600" b="0" strike="noStrike" spc="-1" dirty="0">
                  <a:solidFill>
                    <a:schemeClr val="dk1"/>
                  </a:solidFill>
                  <a:latin typeface="Calibri"/>
                  <a:ea typeface="Calibri"/>
                </a:rPr>
                <a:t>Create a </a:t>
              </a:r>
              <a:r>
                <a:rPr lang="en-US" sz="1600" b="1" strike="noStrike" spc="-1" dirty="0">
                  <a:solidFill>
                    <a:schemeClr val="dk1"/>
                  </a:solidFill>
                  <a:latin typeface="Calibri"/>
                  <a:ea typeface="Calibri"/>
                </a:rPr>
                <a:t>schedule of changes </a:t>
              </a:r>
              <a:r>
                <a:rPr lang="en-US" sz="1600" b="0" strike="noStrike" spc="-1" dirty="0">
                  <a:solidFill>
                    <a:schemeClr val="dk1"/>
                  </a:solidFill>
                  <a:latin typeface="Calibri"/>
                  <a:ea typeface="Calibri"/>
                </a:rPr>
                <a:t>(including those in releases to provide an overview of change implementation).</a:t>
              </a:r>
              <a:endParaRPr lang="de-DE" sz="1600" b="0" strike="noStrike" spc="-1" dirty="0">
                <a:solidFill>
                  <a:srgbClr val="000000"/>
                </a:solidFill>
                <a:latin typeface="Arial"/>
              </a:endParaRPr>
            </a:p>
          </p:txBody>
        </p:sp>
        <p:sp>
          <p:nvSpPr>
            <p:cNvPr id="1177" name="Google Shape;1440;p113"/>
            <p:cNvSpPr/>
            <p:nvPr/>
          </p:nvSpPr>
          <p:spPr>
            <a:xfrm>
              <a:off x="1158120" y="1902960"/>
              <a:ext cx="7678080" cy="5364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78" name="Google Shape;1441;p113"/>
            <p:cNvSpPr/>
            <p:nvPr/>
          </p:nvSpPr>
          <p:spPr>
            <a:xfrm>
              <a:off x="1182600" y="1929240"/>
              <a:ext cx="7629120" cy="4838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Initial process setup</a:t>
              </a:r>
              <a:endParaRPr lang="de-DE" sz="1800" b="0" strike="noStrike" spc="-1">
                <a:solidFill>
                  <a:srgbClr val="000000"/>
                </a:solidFill>
                <a:latin typeface="Arial"/>
              </a:endParaRPr>
            </a:p>
          </p:txBody>
        </p:sp>
      </p:grpSp>
      <p:sp>
        <p:nvSpPr>
          <p:cNvPr id="1179" name="PlaceHolder 2"/>
          <p:cNvSpPr>
            <a:spLocks noGrp="1"/>
          </p:cNvSpPr>
          <p:nvPr>
            <p:ph type="sldNum" idx="13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FFDC7E1-6385-4383-A6C9-4D673132E721}" type="slidenum">
              <a:rPr lang="en-US" sz="1200" b="0" strike="noStrike" spc="-1">
                <a:solidFill>
                  <a:srgbClr val="888888"/>
                </a:solidFill>
                <a:latin typeface="Calibri"/>
                <a:ea typeface="Calibri"/>
              </a:rPr>
              <a:t>120</a:t>
            </a:fld>
            <a:endParaRPr lang="de-DE" sz="1200" b="0" strike="noStrike" spc="-1">
              <a:solidFill>
                <a:srgbClr val="000000"/>
              </a:solidFill>
              <a:latin typeface="Times New Roman"/>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Inputs and outputs</a:t>
            </a:r>
            <a:endParaRPr lang="de-DE" sz="3200" b="0" strike="noStrike" spc="-1">
              <a:solidFill>
                <a:srgbClr val="000000"/>
              </a:solidFill>
              <a:latin typeface="Arial"/>
            </a:endParaRPr>
          </a:p>
        </p:txBody>
      </p:sp>
      <p:grpSp>
        <p:nvGrpSpPr>
          <p:cNvPr id="1181" name="Google Shape;1448;p114"/>
          <p:cNvGrpSpPr/>
          <p:nvPr/>
        </p:nvGrpSpPr>
        <p:grpSpPr>
          <a:xfrm>
            <a:off x="1981080" y="2008440"/>
            <a:ext cx="8227080" cy="3999600"/>
            <a:chOff x="1981080" y="2008440"/>
            <a:chExt cx="8227080" cy="3999600"/>
          </a:xfrm>
        </p:grpSpPr>
        <p:sp>
          <p:nvSpPr>
            <p:cNvPr id="1182" name="Google Shape;1449;p114"/>
            <p:cNvSpPr/>
            <p:nvPr/>
          </p:nvSpPr>
          <p:spPr>
            <a:xfrm>
              <a:off x="1981080" y="2008440"/>
              <a:ext cx="822672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83" name="Google Shape;1450;p114"/>
            <p:cNvSpPr/>
            <p:nvPr/>
          </p:nvSpPr>
          <p:spPr>
            <a:xfrm>
              <a:off x="1981080" y="2308320"/>
              <a:ext cx="792720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184" name="Google Shape;1451;p114"/>
            <p:cNvSpPr/>
            <p:nvPr/>
          </p:nvSpPr>
          <p:spPr>
            <a:xfrm>
              <a:off x="1981080" y="29358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85" name="Google Shape;1452;p114"/>
            <p:cNvSpPr/>
            <p:nvPr/>
          </p:nvSpPr>
          <p:spPr>
            <a:xfrm>
              <a:off x="1981080" y="29358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76320" tIns="76320" rIns="76320" bIns="76320" anchor="t">
              <a:noAutofit/>
            </a:bodyPr>
            <a:lstStyle/>
            <a:p>
              <a:pPr defTabSz="914400">
                <a:lnSpc>
                  <a:spcPct val="90000"/>
                </a:lnSpc>
                <a:tabLst>
                  <a:tab pos="0" algn="l"/>
                </a:tabLst>
              </a:pPr>
              <a:r>
                <a:rPr lang="en-US" sz="2000" b="0" strike="noStrike" spc="-1">
                  <a:solidFill>
                    <a:schemeClr val="dk1"/>
                  </a:solidFill>
                  <a:latin typeface="Calibri"/>
                  <a:ea typeface="Calibri"/>
                </a:rPr>
                <a:t>Requests for changes (RFCs)</a:t>
              </a:r>
              <a:endParaRPr lang="de-DE" sz="2000" b="0" strike="noStrike" spc="-1">
                <a:solidFill>
                  <a:srgbClr val="000000"/>
                </a:solidFill>
                <a:latin typeface="Arial"/>
              </a:endParaRPr>
            </a:p>
            <a:p>
              <a:pPr defTabSz="914400">
                <a:lnSpc>
                  <a:spcPct val="90000"/>
                </a:lnSpc>
                <a:spcBef>
                  <a:spcPts val="700"/>
                </a:spcBef>
                <a:tabLst>
                  <a:tab pos="0" algn="l"/>
                </a:tabLst>
              </a:pPr>
              <a:r>
                <a:rPr lang="en-US" sz="2000" b="0" strike="noStrike" spc="-1">
                  <a:solidFill>
                    <a:schemeClr val="dk1"/>
                  </a:solidFill>
                  <a:latin typeface="Calibri"/>
                  <a:ea typeface="Calibri"/>
                </a:rPr>
                <a:t>Information on planned releases and deployments</a:t>
              </a:r>
              <a:endParaRPr lang="de-DE" sz="2000" b="0" strike="noStrike" spc="-1">
                <a:solidFill>
                  <a:srgbClr val="000000"/>
                </a:solidFill>
                <a:latin typeface="Arial"/>
              </a:endParaRPr>
            </a:p>
          </p:txBody>
        </p:sp>
        <p:sp>
          <p:nvSpPr>
            <p:cNvPr id="1186" name="Google Shape;1453;p114"/>
            <p:cNvSpPr/>
            <p:nvPr/>
          </p:nvSpPr>
          <p:spPr>
            <a:xfrm>
              <a:off x="5783400" y="2408040"/>
              <a:ext cx="442476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87" name="Google Shape;1454;p114"/>
            <p:cNvSpPr/>
            <p:nvPr/>
          </p:nvSpPr>
          <p:spPr>
            <a:xfrm>
              <a:off x="5783400" y="2707560"/>
              <a:ext cx="412488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188" name="Google Shape;1455;p114"/>
            <p:cNvSpPr/>
            <p:nvPr/>
          </p:nvSpPr>
          <p:spPr>
            <a:xfrm>
              <a:off x="5783400" y="33354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189" name="Google Shape;1456;p114"/>
            <p:cNvSpPr/>
            <p:nvPr/>
          </p:nvSpPr>
          <p:spPr>
            <a:xfrm>
              <a:off x="5783400" y="33354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76320" tIns="76320" rIns="76320" bIns="76320" anchor="t">
              <a:noAutofit/>
            </a:bodyPr>
            <a:lstStyle/>
            <a:p>
              <a:pPr defTabSz="914400">
                <a:lnSpc>
                  <a:spcPct val="90000"/>
                </a:lnSpc>
                <a:tabLst>
                  <a:tab pos="0" algn="l"/>
                </a:tabLst>
              </a:pPr>
              <a:r>
                <a:rPr lang="en-US" sz="2000" b="0" strike="noStrike" spc="-1">
                  <a:solidFill>
                    <a:schemeClr val="dk1"/>
                  </a:solidFill>
                  <a:latin typeface="Calibri"/>
                  <a:ea typeface="Calibri"/>
                </a:rPr>
                <a:t>Change records</a:t>
              </a:r>
              <a:endParaRPr lang="de-DE" sz="2000" b="0" strike="noStrike" spc="-1">
                <a:solidFill>
                  <a:srgbClr val="000000"/>
                </a:solidFill>
                <a:latin typeface="Arial"/>
              </a:endParaRPr>
            </a:p>
            <a:p>
              <a:pPr defTabSz="914400">
                <a:lnSpc>
                  <a:spcPct val="90000"/>
                </a:lnSpc>
                <a:spcBef>
                  <a:spcPts val="700"/>
                </a:spcBef>
                <a:tabLst>
                  <a:tab pos="0" algn="l"/>
                </a:tabLst>
              </a:pPr>
              <a:r>
                <a:rPr lang="en-US" sz="2000" b="0" strike="noStrike" spc="-1">
                  <a:solidFill>
                    <a:schemeClr val="dk1"/>
                  </a:solidFill>
                  <a:latin typeface="Calibri"/>
                  <a:ea typeface="Calibri"/>
                </a:rPr>
                <a:t>Up-to-date schedule of changes</a:t>
              </a:r>
              <a:endParaRPr lang="de-DE" sz="2000" b="0" strike="noStrike" spc="-1">
                <a:solidFill>
                  <a:srgbClr val="000000"/>
                </a:solidFill>
                <a:latin typeface="Arial"/>
              </a:endParaRPr>
            </a:p>
            <a:p>
              <a:pPr defTabSz="914400">
                <a:lnSpc>
                  <a:spcPct val="90000"/>
                </a:lnSpc>
                <a:spcBef>
                  <a:spcPts val="700"/>
                </a:spcBef>
                <a:tabLst>
                  <a:tab pos="0" algn="l"/>
                </a:tabLst>
              </a:pPr>
              <a:r>
                <a:rPr lang="en-US" sz="2000" b="0" strike="noStrike" spc="-1">
                  <a:solidFill>
                    <a:schemeClr val="dk1"/>
                  </a:solidFill>
                  <a:latin typeface="Calibri"/>
                  <a:ea typeface="Calibri"/>
                </a:rPr>
                <a:t>Post implementation review reports</a:t>
              </a:r>
              <a:endParaRPr lang="de-DE" sz="2000" b="0" strike="noStrike" spc="-1">
                <a:solidFill>
                  <a:srgbClr val="000000"/>
                </a:solidFill>
                <a:latin typeface="Arial"/>
              </a:endParaRPr>
            </a:p>
            <a:p>
              <a:pPr defTabSz="914400">
                <a:lnSpc>
                  <a:spcPct val="90000"/>
                </a:lnSpc>
                <a:spcBef>
                  <a:spcPts val="700"/>
                </a:spcBef>
                <a:tabLst>
                  <a:tab pos="0" algn="l"/>
                </a:tabLst>
              </a:pPr>
              <a:r>
                <a:rPr lang="en-US" sz="2000" b="0" strike="noStrike" spc="-1">
                  <a:solidFill>
                    <a:schemeClr val="dk1"/>
                  </a:solidFill>
                  <a:latin typeface="Calibri"/>
                  <a:ea typeface="Calibri"/>
                </a:rPr>
                <a:t>Up-to-date list of (pre-defined) standard changes and step-by-step-workflows for handling them</a:t>
              </a:r>
              <a:endParaRPr lang="de-DE" sz="2000" b="0" strike="noStrike" spc="-1">
                <a:solidFill>
                  <a:srgbClr val="000000"/>
                </a:solidFill>
                <a:latin typeface="Arial"/>
              </a:endParaRPr>
            </a:p>
          </p:txBody>
        </p:sp>
      </p:grpSp>
      <p:sp>
        <p:nvSpPr>
          <p:cNvPr id="1190" name="PlaceHolder 2"/>
          <p:cNvSpPr>
            <a:spLocks noGrp="1"/>
          </p:cNvSpPr>
          <p:nvPr>
            <p:ph type="sldNum" idx="13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AB9AC35-9D7F-4995-A5F6-2B335675E1E9}" type="slidenum">
              <a:rPr lang="en-US" sz="1200" b="0" strike="noStrike" spc="-1">
                <a:solidFill>
                  <a:srgbClr val="888888"/>
                </a:solidFill>
                <a:latin typeface="Calibri"/>
                <a:ea typeface="Calibri"/>
              </a:rPr>
              <a:t>121</a:t>
            </a:fld>
            <a:endParaRPr lang="de-DE" sz="1200" b="0" strike="noStrike" spc="-1">
              <a:solidFill>
                <a:srgbClr val="000000"/>
              </a:solidFill>
              <a:latin typeface="Times New Roman"/>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CHM: Process chart</a:t>
            </a:r>
            <a:r>
              <a:rPr lang="en-US" sz="3200" b="0" strike="noStrike" spc="-1">
                <a:solidFill>
                  <a:srgbClr val="7F7F7F"/>
                </a:solidFill>
                <a:latin typeface="Calibri" panose="020F0502020204030204" pitchFamily="34" charset="0"/>
                <a:ea typeface="Calibri"/>
                <a:cs typeface="Calibri" panose="020F0502020204030204" pitchFamily="34" charset="0"/>
              </a:rPr>
              <a:t> </a:t>
            </a:r>
            <a:r>
              <a:rPr lang="en-US" sz="2000" b="0" strike="noStrike" spc="-1">
                <a:solidFill>
                  <a:srgbClr val="7F7F7F"/>
                </a:solidFill>
                <a:latin typeface="Calibri" panose="020F0502020204030204" pitchFamily="34" charset="0"/>
                <a:ea typeface="Calibri"/>
                <a:cs typeface="Calibri" panose="020F0502020204030204" pitchFamily="34" charset="0"/>
              </a:rPr>
              <a:t>according to </a:t>
            </a:r>
            <a:r>
              <a:rPr lang="en-US" sz="2000" b="1" strike="noStrike" spc="-1">
                <a:solidFill>
                  <a:srgbClr val="7F7F7F"/>
                </a:solidFill>
                <a:latin typeface="Calibri" panose="020F0502020204030204" pitchFamily="34" charset="0"/>
                <a:ea typeface="Calibri"/>
                <a:cs typeface="Calibri" panose="020F0502020204030204" pitchFamily="34" charset="0"/>
              </a:rPr>
              <a:t>FitSM-2</a:t>
            </a:r>
            <a:endParaRPr lang="de-DE" sz="2000" b="0" strike="noStrike" spc="-1">
              <a:solidFill>
                <a:srgbClr val="000000"/>
              </a:solidFill>
              <a:latin typeface="Calibri" panose="020F0502020204030204" pitchFamily="34" charset="0"/>
              <a:cs typeface="Calibri" panose="020F0502020204030204" pitchFamily="34" charset="0"/>
            </a:endParaRPr>
          </a:p>
        </p:txBody>
      </p:sp>
      <p:sp>
        <p:nvSpPr>
          <p:cNvPr id="1192" name="PlaceHolder 2"/>
          <p:cNvSpPr>
            <a:spLocks noGrp="1"/>
          </p:cNvSpPr>
          <p:nvPr>
            <p:ph type="sldNum" idx="13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934105F-D163-44ED-89A5-81DCF0753B71}" type="slidenum">
              <a:rPr lang="en-US" sz="1200" b="0" strike="noStrike" spc="-1">
                <a:solidFill>
                  <a:srgbClr val="888888"/>
                </a:solidFill>
                <a:latin typeface="Calibri" panose="020F0502020204030204" pitchFamily="34" charset="0"/>
                <a:cs typeface="Calibri" panose="020F0502020204030204" pitchFamily="34" charset="0"/>
              </a:rPr>
              <a:t>122</a:t>
            </a:fld>
            <a:endParaRPr lang="de-DE" sz="1200" b="0" strike="noStrike" spc="-1">
              <a:solidFill>
                <a:srgbClr val="000000"/>
              </a:solidFill>
              <a:latin typeface="Calibri" panose="020F0502020204030204" pitchFamily="34" charset="0"/>
              <a:cs typeface="Calibri" panose="020F0502020204030204" pitchFamily="34" charset="0"/>
            </a:endParaRPr>
          </a:p>
        </p:txBody>
      </p:sp>
      <p:grpSp>
        <p:nvGrpSpPr>
          <p:cNvPr id="1193" name="Gruppieren 2"/>
          <p:cNvGrpSpPr/>
          <p:nvPr/>
        </p:nvGrpSpPr>
        <p:grpSpPr>
          <a:xfrm>
            <a:off x="1217880" y="1733760"/>
            <a:ext cx="9653760" cy="4941360"/>
            <a:chOff x="1217880" y="1733760"/>
            <a:chExt cx="9653760" cy="4941360"/>
          </a:xfrm>
        </p:grpSpPr>
        <p:sp>
          <p:nvSpPr>
            <p:cNvPr id="1194" name="Rectangle 18"/>
            <p:cNvSpPr/>
            <p:nvPr/>
          </p:nvSpPr>
          <p:spPr>
            <a:xfrm>
              <a:off x="3282120" y="1733760"/>
              <a:ext cx="4407840" cy="265860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pPr>
              <a:r>
                <a:rPr lang="en-GB" sz="1400" b="0" strike="noStrike" spc="-1">
                  <a:solidFill>
                    <a:schemeClr val="lt1"/>
                  </a:solidFill>
                  <a:latin typeface="Calibri" panose="020F0502020204030204" pitchFamily="34" charset="0"/>
                  <a:cs typeface="Calibri" panose="020F0502020204030204" pitchFamily="34" charset="0"/>
                </a:rPr>
                <a:t>Manage change evaluation and approval</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1195" name="Rectangle 23"/>
            <p:cNvSpPr/>
            <p:nvPr/>
          </p:nvSpPr>
          <p:spPr>
            <a:xfrm>
              <a:off x="3283920" y="4808160"/>
              <a:ext cx="4407840" cy="186696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pPr>
              <a:r>
                <a:rPr lang="en-GB" sz="1400" b="0" strike="noStrike" spc="-1">
                  <a:solidFill>
                    <a:schemeClr val="lt1"/>
                  </a:solidFill>
                  <a:latin typeface="Calibri" panose="020F0502020204030204" pitchFamily="34" charset="0"/>
                  <a:cs typeface="Calibri" panose="020F0502020204030204" pitchFamily="34" charset="0"/>
                </a:rPr>
                <a:t>Manage change implementation and review</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1196" name="Rectangle 18"/>
            <p:cNvSpPr/>
            <p:nvPr/>
          </p:nvSpPr>
          <p:spPr>
            <a:xfrm>
              <a:off x="3466080" y="2995920"/>
              <a:ext cx="1746000" cy="4474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500" b="0" strike="noStrike" spc="-1">
                  <a:solidFill>
                    <a:schemeClr val="dk1"/>
                  </a:solidFill>
                  <a:latin typeface="Calibri" panose="020F0502020204030204" pitchFamily="34" charset="0"/>
                  <a:cs typeface="Calibri" panose="020F0502020204030204" pitchFamily="34" charset="0"/>
                </a:rPr>
                <a:t>Assess change</a:t>
              </a:r>
              <a:endParaRPr lang="de-DE" sz="1500" b="0" strike="noStrike" spc="-1">
                <a:solidFill>
                  <a:srgbClr val="000000"/>
                </a:solidFill>
                <a:latin typeface="Calibri" panose="020F0502020204030204" pitchFamily="34" charset="0"/>
                <a:cs typeface="Calibri" panose="020F0502020204030204" pitchFamily="34" charset="0"/>
              </a:endParaRPr>
            </a:p>
          </p:txBody>
        </p:sp>
        <p:sp>
          <p:nvSpPr>
            <p:cNvPr id="1197" name="Rectangle 18"/>
            <p:cNvSpPr/>
            <p:nvPr/>
          </p:nvSpPr>
          <p:spPr>
            <a:xfrm>
              <a:off x="5720400" y="3002760"/>
              <a:ext cx="1746000" cy="4474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Approve change</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198" name="Gerade Verbindung mit Pfeil 133"/>
            <p:cNvCxnSpPr>
              <a:stCxn id="1196" idx="3"/>
              <a:endCxn id="1197" idx="1"/>
            </p:cNvCxnSpPr>
            <p:nvPr/>
          </p:nvCxnSpPr>
          <p:spPr>
            <a:xfrm>
              <a:off x="5212080" y="3219480"/>
              <a:ext cx="508680" cy="7200"/>
            </a:xfrm>
            <a:prstGeom prst="straightConnector1">
              <a:avLst/>
            </a:prstGeom>
            <a:ln w="19050">
              <a:solidFill>
                <a:srgbClr val="000000"/>
              </a:solidFill>
              <a:round/>
              <a:tailEnd type="arrow" w="med" len="med"/>
            </a:ln>
          </p:spPr>
        </p:cxnSp>
        <p:sp>
          <p:nvSpPr>
            <p:cNvPr id="1199" name="Rectangle 18"/>
            <p:cNvSpPr/>
            <p:nvPr/>
          </p:nvSpPr>
          <p:spPr>
            <a:xfrm>
              <a:off x="3488400" y="5255280"/>
              <a:ext cx="1746000" cy="4474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Plan and schedule change</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00" name="Flussdiagramm: Dokument 54"/>
            <p:cNvSpPr/>
            <p:nvPr/>
          </p:nvSpPr>
          <p:spPr>
            <a:xfrm>
              <a:off x="1217880" y="2158419"/>
              <a:ext cx="1572480" cy="5112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dirty="0">
                  <a:solidFill>
                    <a:schemeClr val="dk1"/>
                  </a:solidFill>
                  <a:latin typeface="Calibri" panose="020F0502020204030204" pitchFamily="34" charset="0"/>
                  <a:cs typeface="Calibri" panose="020F0502020204030204" pitchFamily="34" charset="0"/>
                </a:rPr>
                <a:t>Request for change</a:t>
              </a:r>
              <a:endParaRPr lang="de-DE" sz="1400" b="0" strike="noStrike" spc="-1" dirty="0">
                <a:solidFill>
                  <a:srgbClr val="000000"/>
                </a:solidFill>
                <a:latin typeface="Calibri" panose="020F0502020204030204" pitchFamily="34" charset="0"/>
                <a:cs typeface="Calibri" panose="020F0502020204030204" pitchFamily="34" charset="0"/>
              </a:endParaRPr>
            </a:p>
          </p:txBody>
        </p:sp>
        <p:sp>
          <p:nvSpPr>
            <p:cNvPr id="1201" name="Rectangle 62"/>
            <p:cNvSpPr/>
            <p:nvPr/>
          </p:nvSpPr>
          <p:spPr>
            <a:xfrm>
              <a:off x="3720600" y="3750480"/>
              <a:ext cx="499680" cy="246221"/>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Yes</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02" name="Rectangle 62"/>
            <p:cNvSpPr/>
            <p:nvPr/>
          </p:nvSpPr>
          <p:spPr>
            <a:xfrm>
              <a:off x="6804720" y="3750480"/>
              <a:ext cx="633960" cy="246221"/>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No</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203" name="Gewinkelte Verbindung 115"/>
            <p:cNvCxnSpPr>
              <a:cxnSpLocks/>
              <a:stCxn id="1197" idx="2"/>
              <a:endCxn id="1236" idx="0"/>
            </p:cNvCxnSpPr>
            <p:nvPr/>
          </p:nvCxnSpPr>
          <p:spPr>
            <a:xfrm rot="5400000">
              <a:off x="5872680" y="3065400"/>
              <a:ext cx="335880" cy="1105560"/>
            </a:xfrm>
            <a:prstGeom prst="bentConnector3">
              <a:avLst>
                <a:gd name="adj1" fmla="val 50000"/>
              </a:avLst>
            </a:prstGeom>
            <a:ln w="19050">
              <a:solidFill>
                <a:srgbClr val="000000"/>
              </a:solidFill>
              <a:round/>
              <a:tailEnd type="arrow" w="med" len="med"/>
            </a:ln>
          </p:spPr>
        </p:cxnSp>
        <p:sp>
          <p:nvSpPr>
            <p:cNvPr id="1204" name="Rectangle 18"/>
            <p:cNvSpPr/>
            <p:nvPr/>
          </p:nvSpPr>
          <p:spPr>
            <a:xfrm>
              <a:off x="5722200" y="5255280"/>
              <a:ext cx="1746000" cy="4474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Implement change</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205" name="Gerade Verbindung mit Pfeil 74"/>
            <p:cNvCxnSpPr>
              <a:stCxn id="1199" idx="3"/>
              <a:endCxn id="1204" idx="1"/>
            </p:cNvCxnSpPr>
            <p:nvPr/>
          </p:nvCxnSpPr>
          <p:spPr>
            <a:xfrm>
              <a:off x="5234400" y="5478840"/>
              <a:ext cx="488160" cy="360"/>
            </a:xfrm>
            <a:prstGeom prst="straightConnector1">
              <a:avLst/>
            </a:prstGeom>
            <a:ln w="19050">
              <a:solidFill>
                <a:srgbClr val="000000"/>
              </a:solidFill>
              <a:round/>
              <a:tailEnd type="arrow" w="med" len="med"/>
            </a:ln>
          </p:spPr>
        </p:cxnSp>
        <p:cxnSp>
          <p:nvCxnSpPr>
            <p:cNvPr id="1206" name="Gerade Verbindung mit Pfeil 87"/>
            <p:cNvCxnSpPr>
              <a:stCxn id="1207" idx="1"/>
              <a:endCxn id="1200" idx="3"/>
            </p:cNvCxnSpPr>
            <p:nvPr/>
          </p:nvCxnSpPr>
          <p:spPr>
            <a:xfrm flipH="1" flipV="1">
              <a:off x="2790360" y="2414019"/>
              <a:ext cx="669240" cy="9321"/>
            </a:xfrm>
            <a:prstGeom prst="straightConnector1">
              <a:avLst/>
            </a:prstGeom>
            <a:ln w="19050">
              <a:solidFill>
                <a:srgbClr val="000000"/>
              </a:solidFill>
              <a:prstDash val="sysDash"/>
              <a:round/>
              <a:headEnd type="arrow" w="med" len="med"/>
            </a:ln>
          </p:spPr>
        </p:cxnSp>
        <p:cxnSp>
          <p:nvCxnSpPr>
            <p:cNvPr id="1208" name="Gerade Verbindung mit Pfeil 108"/>
            <p:cNvCxnSpPr>
              <a:stCxn id="1209" idx="3"/>
              <a:endCxn id="1210" idx="1"/>
            </p:cNvCxnSpPr>
            <p:nvPr/>
          </p:nvCxnSpPr>
          <p:spPr>
            <a:xfrm>
              <a:off x="6550200" y="4015440"/>
              <a:ext cx="1647360" cy="8280"/>
            </a:xfrm>
            <a:prstGeom prst="straightConnector1">
              <a:avLst/>
            </a:prstGeom>
            <a:ln w="19050">
              <a:solidFill>
                <a:srgbClr val="000000"/>
              </a:solidFill>
              <a:round/>
              <a:tailEnd type="arrow" w="med" len="med"/>
            </a:ln>
          </p:spPr>
        </p:cxnSp>
        <p:cxnSp>
          <p:nvCxnSpPr>
            <p:cNvPr id="1211" name="Gerade Verbindung mit Pfeil 163"/>
            <p:cNvCxnSpPr>
              <a:stCxn id="1212" idx="1"/>
            </p:cNvCxnSpPr>
            <p:nvPr/>
          </p:nvCxnSpPr>
          <p:spPr>
            <a:xfrm>
              <a:off x="1218960" y="3219480"/>
              <a:ext cx="2067480" cy="4320"/>
            </a:xfrm>
            <a:prstGeom prst="straightConnector1">
              <a:avLst/>
            </a:prstGeom>
            <a:ln w="19050">
              <a:solidFill>
                <a:srgbClr val="000000"/>
              </a:solidFill>
              <a:prstDash val="sysDash"/>
              <a:round/>
              <a:headEnd type="arrow" w="med" len="med"/>
              <a:tailEnd type="arrow" w="med" len="med"/>
            </a:ln>
          </p:spPr>
        </p:cxnSp>
        <p:sp>
          <p:nvSpPr>
            <p:cNvPr id="1212" name="Zylinder 161"/>
            <p:cNvSpPr/>
            <p:nvPr/>
          </p:nvSpPr>
          <p:spPr>
            <a:xfrm>
              <a:off x="1218960" y="2963880"/>
              <a:ext cx="1572480" cy="51120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CMDB</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07" name="Rectangle 18"/>
            <p:cNvSpPr/>
            <p:nvPr/>
          </p:nvSpPr>
          <p:spPr>
            <a:xfrm>
              <a:off x="3459600" y="2199600"/>
              <a:ext cx="1746000" cy="4474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500" b="0" strike="noStrike" spc="-1">
                  <a:solidFill>
                    <a:schemeClr val="dk1"/>
                  </a:solidFill>
                  <a:latin typeface="Calibri" panose="020F0502020204030204" pitchFamily="34" charset="0"/>
                  <a:cs typeface="Calibri" panose="020F0502020204030204" pitchFamily="34" charset="0"/>
                </a:rPr>
                <a:t>Register change</a:t>
              </a:r>
              <a:endParaRPr lang="de-DE" sz="1500" b="0" strike="noStrike" spc="-1">
                <a:solidFill>
                  <a:srgbClr val="000000"/>
                </a:solidFill>
                <a:latin typeface="Calibri" panose="020F0502020204030204" pitchFamily="34" charset="0"/>
                <a:cs typeface="Calibri" panose="020F0502020204030204" pitchFamily="34" charset="0"/>
              </a:endParaRPr>
            </a:p>
          </p:txBody>
        </p:sp>
        <p:sp>
          <p:nvSpPr>
            <p:cNvPr id="1213" name="Flussdiagramm: Dokument 38"/>
            <p:cNvSpPr/>
            <p:nvPr/>
          </p:nvSpPr>
          <p:spPr>
            <a:xfrm>
              <a:off x="4923720" y="2513520"/>
              <a:ext cx="233280" cy="921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30960" rIns="90000" bIns="30960" anchor="ctr">
              <a:noAutofit/>
            </a:bodyPr>
            <a:lstStyle/>
            <a:p>
              <a:pPr algn="ctr" defTabSz="914400">
                <a:lnSpc>
                  <a:spcPct val="100000"/>
                </a:lnSpc>
              </a:pPr>
              <a:endParaRPr lang="en-GB" sz="1000" b="0" strike="noStrike" spc="-1">
                <a:solidFill>
                  <a:schemeClr val="dk1"/>
                </a:solidFill>
                <a:latin typeface="Calibri" panose="020F0502020204030204" pitchFamily="34" charset="0"/>
                <a:cs typeface="Calibri" panose="020F0502020204030204" pitchFamily="34" charset="0"/>
              </a:endParaRPr>
            </a:p>
          </p:txBody>
        </p:sp>
        <p:sp>
          <p:nvSpPr>
            <p:cNvPr id="1214" name="Rectangle 18"/>
            <p:cNvSpPr/>
            <p:nvPr/>
          </p:nvSpPr>
          <p:spPr>
            <a:xfrm>
              <a:off x="5720400" y="2196360"/>
              <a:ext cx="1746000" cy="4474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500" b="0" strike="noStrike" spc="-1">
                  <a:solidFill>
                    <a:schemeClr val="dk1"/>
                  </a:solidFill>
                  <a:latin typeface="Calibri" panose="020F0502020204030204" pitchFamily="34" charset="0"/>
                  <a:cs typeface="Calibri" panose="020F0502020204030204" pitchFamily="34" charset="0"/>
                </a:rPr>
                <a:t>Classify change</a:t>
              </a:r>
              <a:endParaRPr lang="de-DE" sz="1500" b="0" strike="noStrike" spc="-1">
                <a:solidFill>
                  <a:srgbClr val="000000"/>
                </a:solidFill>
                <a:latin typeface="Calibri" panose="020F0502020204030204" pitchFamily="34" charset="0"/>
                <a:cs typeface="Calibri" panose="020F0502020204030204" pitchFamily="34" charset="0"/>
              </a:endParaRPr>
            </a:p>
          </p:txBody>
        </p:sp>
        <p:cxnSp>
          <p:nvCxnSpPr>
            <p:cNvPr id="1215" name="Gerade Verbindung mit Pfeil 43"/>
            <p:cNvCxnSpPr>
              <a:stCxn id="1207" idx="3"/>
              <a:endCxn id="1214" idx="1"/>
            </p:cNvCxnSpPr>
            <p:nvPr/>
          </p:nvCxnSpPr>
          <p:spPr>
            <a:xfrm flipV="1">
              <a:off x="5205600" y="2419920"/>
              <a:ext cx="515160" cy="3600"/>
            </a:xfrm>
            <a:prstGeom prst="straightConnector1">
              <a:avLst/>
            </a:prstGeom>
            <a:ln w="19050">
              <a:solidFill>
                <a:srgbClr val="000000"/>
              </a:solidFill>
              <a:round/>
              <a:tailEnd type="arrow" w="med" len="med"/>
            </a:ln>
          </p:spPr>
        </p:cxnSp>
        <p:cxnSp>
          <p:nvCxnSpPr>
            <p:cNvPr id="1216" name="Gewinkelte Verbindung 115"/>
            <p:cNvCxnSpPr>
              <a:cxnSpLocks/>
              <a:stCxn id="1214" idx="2"/>
              <a:endCxn id="1196" idx="0"/>
            </p:cNvCxnSpPr>
            <p:nvPr/>
          </p:nvCxnSpPr>
          <p:spPr>
            <a:xfrm rot="5400000">
              <a:off x="5290200" y="1692720"/>
              <a:ext cx="352080" cy="2254320"/>
            </a:xfrm>
            <a:prstGeom prst="bentConnector3">
              <a:avLst>
                <a:gd name="adj1" fmla="val 50000"/>
              </a:avLst>
            </a:prstGeom>
            <a:ln w="19050">
              <a:solidFill>
                <a:srgbClr val="000000"/>
              </a:solidFill>
              <a:round/>
              <a:tailEnd type="arrow" w="med" len="med"/>
            </a:ln>
          </p:spPr>
        </p:cxnSp>
        <p:sp>
          <p:nvSpPr>
            <p:cNvPr id="1209" name="Flussdiagramm: Verzweigung 56"/>
            <p:cNvSpPr/>
            <p:nvPr/>
          </p:nvSpPr>
          <p:spPr>
            <a:xfrm>
              <a:off x="4425480" y="3786120"/>
              <a:ext cx="2124720" cy="45864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Approved?</a:t>
              </a:r>
              <a:endParaRPr lang="de-DE" sz="1000" b="0" strike="noStrike" spc="-1">
                <a:solidFill>
                  <a:srgbClr val="000000"/>
                </a:solidFill>
                <a:latin typeface="Calibri" panose="020F0502020204030204" pitchFamily="34" charset="0"/>
                <a:cs typeface="Calibri" panose="020F0502020204030204" pitchFamily="34" charset="0"/>
              </a:endParaRPr>
            </a:p>
          </p:txBody>
        </p:sp>
        <p:sp>
          <p:nvSpPr>
            <p:cNvPr id="1210" name="Flussdiagramm: Grenzstelle 60"/>
            <p:cNvSpPr/>
            <p:nvPr/>
          </p:nvSpPr>
          <p:spPr>
            <a:xfrm>
              <a:off x="8197200" y="3803400"/>
              <a:ext cx="1572480" cy="439920"/>
            </a:xfrm>
            <a:prstGeom prst="flowChartTerminator">
              <a:avLst/>
            </a:prstGeom>
            <a:no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dirty="0">
                  <a:solidFill>
                    <a:schemeClr val="dk1"/>
                  </a:solidFill>
                  <a:latin typeface="Calibri" panose="020F0502020204030204" pitchFamily="34" charset="0"/>
                  <a:cs typeface="Calibri" panose="020F0502020204030204" pitchFamily="34" charset="0"/>
                </a:rPr>
                <a:t>Change rejected</a:t>
              </a:r>
              <a:endParaRPr lang="de-DE" sz="1400" b="0" strike="noStrike" spc="-1" dirty="0">
                <a:solidFill>
                  <a:srgbClr val="000000"/>
                </a:solidFill>
                <a:latin typeface="Calibri" panose="020F0502020204030204" pitchFamily="34" charset="0"/>
                <a:cs typeface="Calibri" panose="020F0502020204030204" pitchFamily="34" charset="0"/>
              </a:endParaRPr>
            </a:p>
          </p:txBody>
        </p:sp>
        <p:sp>
          <p:nvSpPr>
            <p:cNvPr id="1217" name="Flussdiagramm: Dokument 76"/>
            <p:cNvSpPr/>
            <p:nvPr/>
          </p:nvSpPr>
          <p:spPr>
            <a:xfrm>
              <a:off x="1218960" y="5415862"/>
              <a:ext cx="1572120" cy="57024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Change [approved]</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218" name="Gerade Verbindung mit Pfeil 82"/>
            <p:cNvCxnSpPr>
              <a:cxnSpLocks/>
              <a:endCxn id="1217" idx="3"/>
            </p:cNvCxnSpPr>
            <p:nvPr/>
          </p:nvCxnSpPr>
          <p:spPr>
            <a:xfrm flipH="1">
              <a:off x="2791080" y="5700982"/>
              <a:ext cx="696959" cy="0"/>
            </a:xfrm>
            <a:prstGeom prst="straightConnector1">
              <a:avLst/>
            </a:prstGeom>
            <a:ln w="19050">
              <a:solidFill>
                <a:srgbClr val="000000"/>
              </a:solidFill>
              <a:prstDash val="sysDash"/>
              <a:round/>
              <a:headEnd type="arrow" w="med" len="med"/>
            </a:ln>
          </p:spPr>
        </p:cxnSp>
        <p:cxnSp>
          <p:nvCxnSpPr>
            <p:cNvPr id="1219" name="Gewinkelte Verbindung 115"/>
            <p:cNvCxnSpPr>
              <a:stCxn id="1209" idx="1"/>
              <a:endCxn id="1199" idx="1"/>
            </p:cNvCxnSpPr>
            <p:nvPr/>
          </p:nvCxnSpPr>
          <p:spPr>
            <a:xfrm rot="10800000" flipV="1">
              <a:off x="3488040" y="4015080"/>
              <a:ext cx="937440" cy="1463760"/>
            </a:xfrm>
            <a:prstGeom prst="bentConnector3">
              <a:avLst>
                <a:gd name="adj1" fmla="val 150019"/>
              </a:avLst>
            </a:prstGeom>
            <a:ln w="19050">
              <a:solidFill>
                <a:srgbClr val="000000"/>
              </a:solidFill>
              <a:round/>
              <a:tailEnd type="arrow" w="med" len="med"/>
            </a:ln>
          </p:spPr>
        </p:cxnSp>
        <p:sp>
          <p:nvSpPr>
            <p:cNvPr id="1220" name="Flussdiagramm: Dokument 111"/>
            <p:cNvSpPr/>
            <p:nvPr/>
          </p:nvSpPr>
          <p:spPr>
            <a:xfrm>
              <a:off x="1218960" y="6204262"/>
              <a:ext cx="1572480" cy="44244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Change schedule</a:t>
              </a:r>
              <a:endParaRPr lang="de-DE" sz="1600" b="0" strike="noStrike" spc="-1">
                <a:solidFill>
                  <a:srgbClr val="000000"/>
                </a:solidFill>
                <a:latin typeface="Calibri" panose="020F0502020204030204" pitchFamily="34" charset="0"/>
                <a:cs typeface="Calibri" panose="020F0502020204030204" pitchFamily="34" charset="0"/>
              </a:endParaRPr>
            </a:p>
          </p:txBody>
        </p:sp>
        <p:cxnSp>
          <p:nvCxnSpPr>
            <p:cNvPr id="1221" name="Verbinder: gekrümmt 112"/>
            <p:cNvCxnSpPr>
              <a:stCxn id="1199" idx="2"/>
              <a:endCxn id="1220" idx="3"/>
            </p:cNvCxnSpPr>
            <p:nvPr/>
          </p:nvCxnSpPr>
          <p:spPr>
            <a:xfrm rot="5400000">
              <a:off x="3215059" y="5279141"/>
              <a:ext cx="722722" cy="1569960"/>
            </a:xfrm>
            <a:prstGeom prst="curvedConnector2">
              <a:avLst/>
            </a:prstGeom>
            <a:ln w="19050">
              <a:solidFill>
                <a:srgbClr val="000000"/>
              </a:solidFill>
              <a:prstDash val="sysDash"/>
              <a:round/>
              <a:tailEnd type="arrow" w="med" len="med"/>
            </a:ln>
          </p:spPr>
        </p:cxnSp>
        <p:sp>
          <p:nvSpPr>
            <p:cNvPr id="1222" name="Rectangle 18"/>
            <p:cNvSpPr/>
            <p:nvPr/>
          </p:nvSpPr>
          <p:spPr>
            <a:xfrm>
              <a:off x="5722200" y="6064920"/>
              <a:ext cx="1746000" cy="4474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panose="020F0502020204030204" pitchFamily="34" charset="0"/>
                  <a:cs typeface="Calibri" panose="020F0502020204030204" pitchFamily="34" charset="0"/>
                </a:rPr>
                <a:t>Perform post implementation review</a:t>
              </a:r>
              <a:endParaRPr lang="de-DE" sz="1400" b="0" strike="noStrike" spc="-1">
                <a:solidFill>
                  <a:srgbClr val="000000"/>
                </a:solidFill>
                <a:latin typeface="Calibri" panose="020F0502020204030204" pitchFamily="34" charset="0"/>
                <a:cs typeface="Calibri" panose="020F0502020204030204" pitchFamily="34" charset="0"/>
              </a:endParaRPr>
            </a:p>
          </p:txBody>
        </p:sp>
        <p:cxnSp>
          <p:nvCxnSpPr>
            <p:cNvPr id="1223" name="Gerade Verbindung mit Pfeil 119"/>
            <p:cNvCxnSpPr>
              <a:stCxn id="1204" idx="2"/>
              <a:endCxn id="1222" idx="0"/>
            </p:cNvCxnSpPr>
            <p:nvPr/>
          </p:nvCxnSpPr>
          <p:spPr>
            <a:xfrm>
              <a:off x="6595200" y="5702760"/>
              <a:ext cx="360" cy="362520"/>
            </a:xfrm>
            <a:prstGeom prst="straightConnector1">
              <a:avLst/>
            </a:prstGeom>
            <a:ln w="19050">
              <a:solidFill>
                <a:srgbClr val="000000"/>
              </a:solidFill>
              <a:round/>
              <a:tailEnd type="arrow" w="med" len="med"/>
            </a:ln>
          </p:spPr>
        </p:cxnSp>
        <p:cxnSp>
          <p:nvCxnSpPr>
            <p:cNvPr id="1224" name="Verbinder: gekrümmt 130"/>
            <p:cNvCxnSpPr>
              <a:stCxn id="1220" idx="0"/>
              <a:endCxn id="1217" idx="2"/>
            </p:cNvCxnSpPr>
            <p:nvPr/>
          </p:nvCxnSpPr>
          <p:spPr>
            <a:xfrm flipH="1" flipV="1">
              <a:off x="2005020" y="5948403"/>
              <a:ext cx="180" cy="255859"/>
            </a:xfrm>
            <a:prstGeom prst="straightConnector1">
              <a:avLst/>
            </a:prstGeom>
            <a:ln w="19050">
              <a:solidFill>
                <a:srgbClr val="000000"/>
              </a:solidFill>
              <a:prstDash val="sysDash"/>
              <a:round/>
            </a:ln>
          </p:spPr>
        </p:cxnSp>
        <p:sp>
          <p:nvSpPr>
            <p:cNvPr id="1225" name="Flussdiagramm: Dokument 134"/>
            <p:cNvSpPr/>
            <p:nvPr/>
          </p:nvSpPr>
          <p:spPr>
            <a:xfrm>
              <a:off x="8200800" y="6049800"/>
              <a:ext cx="1568520" cy="46260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Release information</a:t>
              </a:r>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1226" name="Gerade Verbindung mit Pfeil 135"/>
            <p:cNvCxnSpPr>
              <a:stCxn id="1222" idx="3"/>
              <a:endCxn id="1225" idx="1"/>
            </p:cNvCxnSpPr>
            <p:nvPr/>
          </p:nvCxnSpPr>
          <p:spPr>
            <a:xfrm flipV="1">
              <a:off x="7468200" y="6280920"/>
              <a:ext cx="732960" cy="7920"/>
            </a:xfrm>
            <a:prstGeom prst="straightConnector1">
              <a:avLst/>
            </a:prstGeom>
            <a:ln w="19050">
              <a:solidFill>
                <a:srgbClr val="000000"/>
              </a:solidFill>
              <a:prstDash val="sysDash"/>
              <a:round/>
              <a:headEnd type="arrow" w="med" len="med"/>
            </a:ln>
          </p:spPr>
        </p:cxnSp>
        <p:sp>
          <p:nvSpPr>
            <p:cNvPr id="1227" name="Flussdiagramm: Dokument 138"/>
            <p:cNvSpPr/>
            <p:nvPr/>
          </p:nvSpPr>
          <p:spPr>
            <a:xfrm>
              <a:off x="8200800" y="5260320"/>
              <a:ext cx="1572480" cy="44244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Change [approved]</a:t>
              </a:r>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1228" name="Gerade Verbindung mit Pfeil 142"/>
            <p:cNvCxnSpPr>
              <a:stCxn id="1204" idx="3"/>
              <a:endCxn id="1227" idx="1"/>
            </p:cNvCxnSpPr>
            <p:nvPr/>
          </p:nvCxnSpPr>
          <p:spPr>
            <a:xfrm>
              <a:off x="7468200" y="5478840"/>
              <a:ext cx="732960" cy="2880"/>
            </a:xfrm>
            <a:prstGeom prst="straightConnector1">
              <a:avLst/>
            </a:prstGeom>
            <a:ln w="19050">
              <a:solidFill>
                <a:srgbClr val="000000"/>
              </a:solidFill>
              <a:prstDash val="sysDash"/>
              <a:round/>
              <a:headEnd type="arrow" w="med" len="med"/>
              <a:tailEnd type="arrow" w="med" len="med"/>
            </a:ln>
          </p:spPr>
        </p:cxnSp>
        <p:sp>
          <p:nvSpPr>
            <p:cNvPr id="1229" name="Line 28"/>
            <p:cNvSpPr/>
            <p:nvPr/>
          </p:nvSpPr>
          <p:spPr>
            <a:xfrm>
              <a:off x="9775800" y="5467320"/>
              <a:ext cx="1095840" cy="360"/>
            </a:xfrm>
            <a:prstGeom prst="line">
              <a:avLst/>
            </a:prstGeom>
            <a:ln w="25400">
              <a:solidFill>
                <a:srgbClr val="A6A6A6"/>
              </a:solidFill>
              <a:round/>
              <a:tail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400" b="0" strike="noStrike" spc="-1">
                <a:solidFill>
                  <a:schemeClr val="dk1"/>
                </a:solidFill>
                <a:latin typeface="Calibri" panose="020F0502020204030204" pitchFamily="34" charset="0"/>
                <a:cs typeface="Calibri" panose="020F0502020204030204" pitchFamily="34" charset="0"/>
              </a:endParaRPr>
            </a:p>
          </p:txBody>
        </p:sp>
        <p:sp>
          <p:nvSpPr>
            <p:cNvPr id="1230" name="TextBox 2"/>
            <p:cNvSpPr/>
            <p:nvPr/>
          </p:nvSpPr>
          <p:spPr>
            <a:xfrm>
              <a:off x="9885240" y="5178960"/>
              <a:ext cx="816996"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to RDM</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31" name="Line 28"/>
            <p:cNvSpPr/>
            <p:nvPr/>
          </p:nvSpPr>
          <p:spPr>
            <a:xfrm>
              <a:off x="9775800" y="6260760"/>
              <a:ext cx="1095840" cy="360"/>
            </a:xfrm>
            <a:prstGeom prst="line">
              <a:avLst/>
            </a:prstGeom>
            <a:ln w="25400">
              <a:solidFill>
                <a:srgbClr val="A6A6A6"/>
              </a:solidFill>
              <a:round/>
              <a:head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400" b="0" strike="noStrike" spc="-1">
                <a:solidFill>
                  <a:schemeClr val="dk1"/>
                </a:solidFill>
                <a:latin typeface="Calibri" panose="020F0502020204030204" pitchFamily="34" charset="0"/>
                <a:cs typeface="Calibri" panose="020F0502020204030204" pitchFamily="34" charset="0"/>
              </a:endParaRPr>
            </a:p>
          </p:txBody>
        </p:sp>
        <p:sp>
          <p:nvSpPr>
            <p:cNvPr id="1232" name="TextBox 2"/>
            <p:cNvSpPr/>
            <p:nvPr/>
          </p:nvSpPr>
          <p:spPr>
            <a:xfrm>
              <a:off x="9820669" y="5972040"/>
              <a:ext cx="1044623" cy="3371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en-GB" sz="1600" b="0" strike="noStrike" spc="-1">
                  <a:solidFill>
                    <a:schemeClr val="dk1"/>
                  </a:solidFill>
                  <a:latin typeface="Calibri" panose="020F0502020204030204" pitchFamily="34" charset="0"/>
                  <a:cs typeface="Calibri" panose="020F0502020204030204" pitchFamily="34" charset="0"/>
                </a:rPr>
                <a:t>from RDM</a:t>
              </a:r>
              <a:endParaRPr lang="de-DE" sz="1600" b="0" strike="noStrike" spc="-1">
                <a:solidFill>
                  <a:srgbClr val="000000"/>
                </a:solidFill>
                <a:latin typeface="Calibri" panose="020F0502020204030204" pitchFamily="34" charset="0"/>
                <a:cs typeface="Calibri" panose="020F0502020204030204" pitchFamily="34" charset="0"/>
              </a:endParaRPr>
            </a:p>
          </p:txBody>
        </p:sp>
        <p:sp>
          <p:nvSpPr>
            <p:cNvPr id="1233" name="Rectangle 18"/>
            <p:cNvSpPr/>
            <p:nvPr/>
          </p:nvSpPr>
          <p:spPr>
            <a:xfrm>
              <a:off x="4340520" y="6059880"/>
              <a:ext cx="893880" cy="44748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panose="020F0502020204030204" pitchFamily="34" charset="0"/>
                  <a:cs typeface="Calibri" panose="020F0502020204030204" pitchFamily="34" charset="0"/>
                </a:rPr>
                <a:t>Close change</a:t>
              </a:r>
              <a:endParaRPr lang="de-DE" sz="1200" b="0" strike="noStrike" spc="-1">
                <a:solidFill>
                  <a:srgbClr val="000000"/>
                </a:solidFill>
                <a:latin typeface="Calibri" panose="020F0502020204030204" pitchFamily="34" charset="0"/>
                <a:cs typeface="Calibri" panose="020F0502020204030204" pitchFamily="34" charset="0"/>
              </a:endParaRPr>
            </a:p>
          </p:txBody>
        </p:sp>
        <p:cxnSp>
          <p:nvCxnSpPr>
            <p:cNvPr id="1234" name="Gerade Verbindung mit Pfeil 151"/>
            <p:cNvCxnSpPr>
              <a:stCxn id="1222" idx="1"/>
            </p:cNvCxnSpPr>
            <p:nvPr/>
          </p:nvCxnSpPr>
          <p:spPr>
            <a:xfrm flipH="1">
              <a:off x="5237280" y="6288480"/>
              <a:ext cx="485280" cy="4320"/>
            </a:xfrm>
            <a:prstGeom prst="straightConnector1">
              <a:avLst/>
            </a:prstGeom>
            <a:ln w="19050">
              <a:solidFill>
                <a:srgbClr val="000000"/>
              </a:solidFill>
              <a:round/>
              <a:tailEnd type="arrow" w="med" len="med"/>
            </a:ln>
          </p:spPr>
        </p:cxnSp>
        <p:sp>
          <p:nvSpPr>
            <p:cNvPr id="1236" name="Flussdiagramm: Verzweigung 162"/>
            <p:cNvSpPr/>
            <p:nvPr/>
          </p:nvSpPr>
          <p:spPr>
            <a:xfrm>
              <a:off x="4425480" y="3786120"/>
              <a:ext cx="2124720" cy="45864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panose="020F0502020204030204" pitchFamily="34" charset="0"/>
                  <a:cs typeface="Calibri" panose="020F0502020204030204" pitchFamily="34" charset="0"/>
                </a:rPr>
                <a:t>Approved?</a:t>
              </a:r>
              <a:endParaRPr lang="de-DE" sz="1100" b="0" strike="noStrike" spc="-1">
                <a:solidFill>
                  <a:srgbClr val="000000"/>
                </a:solidFill>
                <a:latin typeface="Calibri" panose="020F0502020204030204" pitchFamily="34" charset="0"/>
                <a:cs typeface="Calibri" panose="020F0502020204030204" pitchFamily="34" charset="0"/>
              </a:endParaRPr>
            </a:p>
          </p:txBody>
        </p:sp>
        <p:sp>
          <p:nvSpPr>
            <p:cNvPr id="1237" name="Rechteck 164"/>
            <p:cNvSpPr/>
            <p:nvPr/>
          </p:nvSpPr>
          <p:spPr>
            <a:xfrm>
              <a:off x="1218960" y="3670200"/>
              <a:ext cx="1572480" cy="1382760"/>
            </a:xfrm>
            <a:prstGeom prst="rec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Assessment criteria based on</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Benefits</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Risks</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Potential impact</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Cost / effort</a:t>
              </a:r>
              <a:endParaRPr lang="de-DE" sz="10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pPr>
              <a:r>
                <a:rPr lang="en-GB" sz="1000" b="0" strike="noStrike" spc="-1">
                  <a:solidFill>
                    <a:schemeClr val="dk1"/>
                  </a:solidFill>
                  <a:latin typeface="Calibri" panose="020F0502020204030204" pitchFamily="34" charset="0"/>
                  <a:cs typeface="Calibri" panose="020F0502020204030204" pitchFamily="34" charset="0"/>
                </a:rPr>
                <a:t>- Technical feasibility</a:t>
              </a:r>
              <a:endParaRPr lang="de-DE" sz="1000" b="0" strike="noStrike" spc="-1">
                <a:solidFill>
                  <a:srgbClr val="000000"/>
                </a:solidFill>
                <a:latin typeface="Calibri" panose="020F0502020204030204" pitchFamily="34" charset="0"/>
                <a:cs typeface="Calibri" panose="020F0502020204030204" pitchFamily="34" charset="0"/>
              </a:endParaRPr>
            </a:p>
          </p:txBody>
        </p:sp>
        <p:cxnSp>
          <p:nvCxnSpPr>
            <p:cNvPr id="1238" name="Verbinder: gekrümmt 165"/>
            <p:cNvCxnSpPr/>
            <p:nvPr/>
          </p:nvCxnSpPr>
          <p:spPr>
            <a:xfrm flipV="1">
              <a:off x="2775960" y="3366360"/>
              <a:ext cx="686160" cy="543600"/>
            </a:xfrm>
            <a:prstGeom prst="curvedConnector3">
              <a:avLst>
                <a:gd name="adj1" fmla="val 25039"/>
              </a:avLst>
            </a:prstGeom>
            <a:ln w="19050">
              <a:solidFill>
                <a:srgbClr val="000000"/>
              </a:solidFill>
              <a:prstDash val="sysDash"/>
              <a:round/>
              <a:tailEnd type="arrow" w="med" len="med"/>
            </a:ln>
          </p:spPr>
        </p:cxnSp>
      </p:gr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240" name="Google Shape;1516;p116"/>
          <p:cNvGrpSpPr/>
          <p:nvPr/>
        </p:nvGrpSpPr>
        <p:grpSpPr>
          <a:xfrm>
            <a:off x="215640" y="1648080"/>
            <a:ext cx="11709720" cy="4650840"/>
            <a:chOff x="215640" y="1648080"/>
            <a:chExt cx="11709720" cy="4650840"/>
          </a:xfrm>
        </p:grpSpPr>
        <p:sp>
          <p:nvSpPr>
            <p:cNvPr id="1241" name="Google Shape;1517;p116"/>
            <p:cNvSpPr/>
            <p:nvPr/>
          </p:nvSpPr>
          <p:spPr>
            <a:xfrm>
              <a:off x="215640" y="1947960"/>
              <a:ext cx="11709720" cy="43509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42" name="Google Shape;1518;p116"/>
            <p:cNvSpPr/>
            <p:nvPr/>
          </p:nvSpPr>
          <p:spPr>
            <a:xfrm>
              <a:off x="215640" y="1947960"/>
              <a:ext cx="11709720" cy="4350960"/>
            </a:xfrm>
            <a:prstGeom prst="rect">
              <a:avLst/>
            </a:prstGeom>
            <a:noFill/>
            <a:ln w="0">
              <a:noFill/>
            </a:ln>
          </p:spPr>
          <p:style>
            <a:lnRef idx="0">
              <a:scrgbClr r="0" g="0" b="0"/>
            </a:lnRef>
            <a:fillRef idx="0">
              <a:scrgbClr r="0" g="0" b="0"/>
            </a:fillRef>
            <a:effectRef idx="0">
              <a:scrgbClr r="0" g="0" b="0"/>
            </a:effectRef>
            <a:fontRef idx="minor"/>
          </p:style>
          <p:txBody>
            <a:bodyPr lIns="851760" tIns="416520" rIns="851760" bIns="142200" anchor="t">
              <a:noAutofit/>
            </a:bodyPr>
            <a:lstStyle/>
            <a:p>
              <a:pPr marL="228600" lvl="1" indent="-228600" defTabSz="914400">
                <a:lnSpc>
                  <a:spcPct val="90000"/>
                </a:lnSpc>
                <a:spcBef>
                  <a:spcPts val="601"/>
                </a:spcBef>
                <a:buClr>
                  <a:srgbClr val="000000"/>
                </a:buClr>
                <a:buFont typeface="Calibri"/>
                <a:buChar char="•"/>
              </a:pPr>
              <a:r>
                <a:rPr lang="en-US" sz="1600" b="1" strike="noStrike" spc="-1">
                  <a:solidFill>
                    <a:schemeClr val="dk1"/>
                  </a:solidFill>
                  <a:latin typeface="Calibri"/>
                  <a:ea typeface="Calibri"/>
                </a:rPr>
                <a:t>Manage change evaluation and approval</a:t>
              </a:r>
              <a:endParaRPr lang="de-DE" sz="1600" b="0" strike="noStrike" spc="-1">
                <a:solidFill>
                  <a:srgbClr val="000000"/>
                </a:solidFill>
                <a:latin typeface="Arial"/>
              </a:endParaRPr>
            </a:p>
            <a:p>
              <a:pPr marL="457200" lvl="2" indent="-285840" defTabSz="914400">
                <a:lnSpc>
                  <a:spcPct val="100000"/>
                </a:lnSpc>
                <a:spcBef>
                  <a:spcPts val="601"/>
                </a:spcBef>
                <a:buClr>
                  <a:srgbClr val="000000"/>
                </a:buClr>
                <a:buFont typeface="System Font Regular"/>
                <a:buChar char="–"/>
              </a:pPr>
              <a:r>
                <a:rPr lang="en-US" sz="1500" b="0" strike="noStrike" spc="-1">
                  <a:solidFill>
                    <a:schemeClr val="dk1"/>
                  </a:solidFill>
                  <a:latin typeface="Calibri"/>
                  <a:ea typeface="Calibri"/>
                </a:rPr>
                <a:t>Register a change based on a request for change (RFC)</a:t>
              </a:r>
              <a:endParaRPr lang="de-DE" sz="1500" b="0" strike="noStrike" spc="-1">
                <a:solidFill>
                  <a:srgbClr val="000000"/>
                </a:solidFill>
                <a:latin typeface="Arial"/>
              </a:endParaRPr>
            </a:p>
            <a:p>
              <a:pPr marL="457200" lvl="2" indent="-285840" defTabSz="914400">
                <a:lnSpc>
                  <a:spcPct val="100000"/>
                </a:lnSpc>
                <a:spcBef>
                  <a:spcPts val="601"/>
                </a:spcBef>
                <a:buClr>
                  <a:srgbClr val="000000"/>
                </a:buClr>
                <a:buFont typeface="System Font Regular"/>
                <a:buChar char="–"/>
              </a:pPr>
              <a:r>
                <a:rPr lang="en-US" sz="1500" b="0" strike="noStrike" spc="-1">
                  <a:solidFill>
                    <a:schemeClr val="dk1"/>
                  </a:solidFill>
                  <a:latin typeface="Calibri"/>
                  <a:ea typeface="Calibri"/>
                </a:rPr>
                <a:t>Classify a change including checking against major change and emergency change criteria </a:t>
              </a:r>
              <a:endParaRPr lang="de-DE" sz="1500" b="0" strike="noStrike" spc="-1">
                <a:solidFill>
                  <a:srgbClr val="000000"/>
                </a:solidFill>
                <a:latin typeface="Arial"/>
              </a:endParaRPr>
            </a:p>
            <a:p>
              <a:pPr marL="457200" lvl="2" indent="-285840" defTabSz="914400">
                <a:lnSpc>
                  <a:spcPct val="100000"/>
                </a:lnSpc>
                <a:spcBef>
                  <a:spcPts val="601"/>
                </a:spcBef>
                <a:buClr>
                  <a:srgbClr val="000000"/>
                </a:buClr>
                <a:buFont typeface="System Font Regular"/>
                <a:buChar char="–"/>
              </a:pPr>
              <a:r>
                <a:rPr lang="en-US" sz="1500" b="0" strike="noStrike" spc="-1">
                  <a:solidFill>
                    <a:schemeClr val="dk1"/>
                  </a:solidFill>
                  <a:latin typeface="Calibri"/>
                  <a:ea typeface="Calibri"/>
                </a:rPr>
                <a:t>Assess a change</a:t>
              </a:r>
              <a:endParaRPr lang="de-DE" sz="1500" b="0" strike="noStrike" spc="-1">
                <a:solidFill>
                  <a:srgbClr val="000000"/>
                </a:solidFill>
                <a:latin typeface="Arial"/>
              </a:endParaRPr>
            </a:p>
            <a:p>
              <a:pPr marL="457200" lvl="2" indent="-285840" defTabSz="914400">
                <a:lnSpc>
                  <a:spcPct val="100000"/>
                </a:lnSpc>
                <a:spcBef>
                  <a:spcPts val="601"/>
                </a:spcBef>
                <a:buClr>
                  <a:srgbClr val="000000"/>
                </a:buClr>
                <a:buFont typeface="System Font Regular"/>
                <a:buChar char="–"/>
              </a:pPr>
              <a:r>
                <a:rPr lang="en-US" sz="1500" b="0" strike="noStrike" spc="-1">
                  <a:solidFill>
                    <a:schemeClr val="dk1"/>
                  </a:solidFill>
                  <a:latin typeface="Calibri"/>
                  <a:ea typeface="Calibri"/>
                </a:rPr>
                <a:t>Approve or reject a change (considering special conditions for major or emergency changes)</a:t>
              </a:r>
              <a:endParaRPr lang="de-DE" sz="1500" b="0" strike="noStrike" spc="-1">
                <a:solidFill>
                  <a:srgbClr val="000000"/>
                </a:solidFill>
                <a:latin typeface="Arial"/>
              </a:endParaRPr>
            </a:p>
            <a:p>
              <a:pPr marL="228600" lvl="1" indent="-228600" defTabSz="914400">
                <a:lnSpc>
                  <a:spcPct val="90000"/>
                </a:lnSpc>
                <a:spcBef>
                  <a:spcPts val="1199"/>
                </a:spcBef>
                <a:buClr>
                  <a:srgbClr val="000000"/>
                </a:buClr>
                <a:buFont typeface="Calibri"/>
                <a:buChar char="•"/>
              </a:pPr>
              <a:r>
                <a:rPr lang="en-US" sz="1600" b="1" strike="noStrike" spc="-1">
                  <a:solidFill>
                    <a:schemeClr val="dk1"/>
                  </a:solidFill>
                  <a:latin typeface="Calibri"/>
                  <a:ea typeface="Calibri"/>
                </a:rPr>
                <a:t>Manage change implementation and review </a:t>
              </a:r>
              <a:r>
                <a:rPr lang="en-US" sz="1600" b="0" strike="noStrike" spc="-1">
                  <a:solidFill>
                    <a:schemeClr val="dk1"/>
                  </a:solidFill>
                  <a:latin typeface="Calibri"/>
                  <a:ea typeface="Calibri"/>
                </a:rPr>
                <a:t>(in connection with the RDM process where applicable)</a:t>
              </a:r>
              <a:endParaRPr lang="de-DE" sz="16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pPr>
              <a:r>
                <a:rPr lang="en-US" sz="1500" b="0" strike="noStrike" spc="-1">
                  <a:solidFill>
                    <a:schemeClr val="dk1"/>
                  </a:solidFill>
                  <a:latin typeface="Calibri"/>
                  <a:ea typeface="Calibri"/>
                </a:rPr>
                <a:t>Plan and schedule a change (including technical and non-technical actions)</a:t>
              </a:r>
              <a:endParaRPr lang="de-DE" sz="15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pPr>
              <a:r>
                <a:rPr lang="en-US" sz="1500" b="0" strike="noStrike" spc="-1">
                  <a:solidFill>
                    <a:schemeClr val="dk1"/>
                  </a:solidFill>
                  <a:latin typeface="Calibri"/>
                  <a:ea typeface="Calibri"/>
                </a:rPr>
                <a:t>Implement a change</a:t>
              </a:r>
              <a:endParaRPr lang="de-DE" sz="15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pPr>
              <a:r>
                <a:rPr lang="en-GB" sz="1500" b="0" strike="noStrike" spc="-1">
                  <a:solidFill>
                    <a:schemeClr val="dk1"/>
                  </a:solidFill>
                  <a:latin typeface="Calibri"/>
                  <a:ea typeface="Calibri"/>
                </a:rPr>
                <a:t>Perform a post implementation review (considering special conditions for major or emergency changes)</a:t>
              </a:r>
              <a:endParaRPr lang="de-DE" sz="15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pPr>
              <a:r>
                <a:rPr lang="en-GB" sz="1500" b="0" strike="noStrike" spc="-1">
                  <a:solidFill>
                    <a:schemeClr val="dk1"/>
                  </a:solidFill>
                  <a:latin typeface="Calibri"/>
                  <a:ea typeface="Calibri"/>
                </a:rPr>
                <a:t>Close a change</a:t>
              </a:r>
              <a:endParaRPr lang="de-DE" sz="1500" b="0" strike="noStrike" spc="-1">
                <a:solidFill>
                  <a:srgbClr val="000000"/>
                </a:solidFill>
                <a:latin typeface="Arial"/>
              </a:endParaRPr>
            </a:p>
            <a:p>
              <a:pPr defTabSz="914400">
                <a:lnSpc>
                  <a:spcPct val="90000"/>
                </a:lnSpc>
              </a:pPr>
              <a:endParaRPr lang="de-DE" sz="1800" b="0" strike="noStrike" spc="-1">
                <a:solidFill>
                  <a:srgbClr val="000000"/>
                </a:solidFill>
                <a:latin typeface="Arial"/>
              </a:endParaRPr>
            </a:p>
          </p:txBody>
        </p:sp>
        <p:sp>
          <p:nvSpPr>
            <p:cNvPr id="1243" name="Google Shape;1519;p116"/>
            <p:cNvSpPr/>
            <p:nvPr/>
          </p:nvSpPr>
          <p:spPr>
            <a:xfrm>
              <a:off x="801360" y="1648080"/>
              <a:ext cx="8195760" cy="5972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44" name="Google Shape;1520;p116"/>
            <p:cNvSpPr/>
            <p:nvPr/>
          </p:nvSpPr>
          <p:spPr>
            <a:xfrm>
              <a:off x="832320" y="1677240"/>
              <a:ext cx="8134200" cy="5389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000" b="0" strike="noStrike" spc="-1">
                  <a:solidFill>
                    <a:schemeClr val="lt1"/>
                  </a:solidFill>
                  <a:latin typeface="Calibri"/>
                  <a:ea typeface="Calibri"/>
                </a:rPr>
                <a:t>Ongoing process execution</a:t>
              </a:r>
              <a:endParaRPr lang="de-DE" sz="2000" b="0" strike="noStrike" spc="-1">
                <a:solidFill>
                  <a:srgbClr val="000000"/>
                </a:solidFill>
                <a:latin typeface="Arial"/>
              </a:endParaRPr>
            </a:p>
          </p:txBody>
        </p:sp>
      </p:grpSp>
      <p:sp>
        <p:nvSpPr>
          <p:cNvPr id="1245" name="PlaceHolder 2"/>
          <p:cNvSpPr>
            <a:spLocks noGrp="1"/>
          </p:cNvSpPr>
          <p:nvPr>
            <p:ph type="sldNum" idx="137"/>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B9A6EAF-7C36-4F62-ABA6-E25C5E666C6C}" type="slidenum">
              <a:rPr lang="en-US" sz="1200" b="0" strike="noStrike" spc="-1">
                <a:solidFill>
                  <a:srgbClr val="888888"/>
                </a:solidFill>
                <a:latin typeface="Calibri"/>
                <a:ea typeface="Calibri"/>
              </a:rPr>
              <a:t>123</a:t>
            </a:fld>
            <a:endParaRPr lang="de-DE" sz="1200" b="0" strike="noStrike" spc="-1">
              <a:solidFill>
                <a:srgbClr val="000000"/>
              </a:solidFill>
              <a:latin typeface="Times New Roman"/>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Change implementation</a:t>
            </a:r>
            <a:endParaRPr lang="de-DE" sz="3200" b="0" strike="noStrike" spc="-1">
              <a:solidFill>
                <a:srgbClr val="000000"/>
              </a:solidFill>
              <a:latin typeface="Arial"/>
            </a:endParaRPr>
          </a:p>
        </p:txBody>
      </p:sp>
      <p:sp>
        <p:nvSpPr>
          <p:cNvPr id="1247"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800" b="0" strike="noStrike" spc="-1">
                <a:solidFill>
                  <a:schemeClr val="dk1"/>
                </a:solidFill>
                <a:latin typeface="Calibri"/>
                <a:ea typeface="Calibri"/>
              </a:rPr>
              <a:t>The sub-activity “Implement a change” includes or implies the following:</a:t>
            </a:r>
            <a:endParaRPr lang="de-DE" sz="28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Acquisition (e.g. purchasing) or development (e.g. programming, customisation) of required new or changed service components or CIs</a:t>
            </a:r>
            <a:endParaRPr lang="de-DE" sz="2400" b="0" strike="noStrike" spc="-1">
              <a:solidFill>
                <a:srgbClr val="000000"/>
              </a:solidFill>
              <a:latin typeface="Arial"/>
            </a:endParaRPr>
          </a:p>
          <a:p>
            <a:pPr marL="1143000" lvl="2" indent="-228600">
              <a:lnSpc>
                <a:spcPct val="100000"/>
              </a:lnSpc>
              <a:spcBef>
                <a:spcPts val="400"/>
              </a:spcBef>
              <a:buClr>
                <a:srgbClr val="000000"/>
              </a:buClr>
              <a:buFont typeface="Arial"/>
              <a:buChar char="•"/>
            </a:pPr>
            <a:r>
              <a:rPr lang="en-US" sz="2000" b="0" strike="noStrike" spc="-1">
                <a:solidFill>
                  <a:schemeClr val="dk1"/>
                </a:solidFill>
                <a:latin typeface="Calibri"/>
                <a:ea typeface="Calibri"/>
              </a:rPr>
              <a:t>Hardware</a:t>
            </a:r>
            <a:endParaRPr lang="de-DE" sz="2000" b="0" strike="noStrike" spc="-1">
              <a:solidFill>
                <a:srgbClr val="000000"/>
              </a:solidFill>
              <a:latin typeface="Arial"/>
            </a:endParaRPr>
          </a:p>
          <a:p>
            <a:pPr marL="1143000" lvl="2" indent="-228600">
              <a:lnSpc>
                <a:spcPct val="100000"/>
              </a:lnSpc>
              <a:spcBef>
                <a:spcPts val="400"/>
              </a:spcBef>
              <a:buClr>
                <a:srgbClr val="000000"/>
              </a:buClr>
              <a:buFont typeface="Arial"/>
              <a:buChar char="•"/>
            </a:pPr>
            <a:r>
              <a:rPr lang="en-US" sz="2000" b="0" strike="noStrike" spc="-1">
                <a:solidFill>
                  <a:schemeClr val="dk1"/>
                </a:solidFill>
                <a:latin typeface="Calibri"/>
                <a:ea typeface="Calibri"/>
              </a:rPr>
              <a:t>Software and licenses</a:t>
            </a:r>
            <a:endParaRPr lang="de-DE" sz="2000" b="0" strike="noStrike" spc="-1">
              <a:solidFill>
                <a:srgbClr val="000000"/>
              </a:solidFill>
              <a:latin typeface="Arial"/>
            </a:endParaRPr>
          </a:p>
          <a:p>
            <a:pPr marL="1143000" lvl="2" indent="-228600">
              <a:lnSpc>
                <a:spcPct val="100000"/>
              </a:lnSpc>
              <a:spcBef>
                <a:spcPts val="400"/>
              </a:spcBef>
              <a:buClr>
                <a:srgbClr val="000000"/>
              </a:buClr>
              <a:buFont typeface="Arial"/>
              <a:buChar char="•"/>
            </a:pPr>
            <a:r>
              <a:rPr lang="en-US" sz="2000" b="0" strike="noStrike" spc="-1">
                <a:solidFill>
                  <a:schemeClr val="dk1"/>
                </a:solidFill>
                <a:latin typeface="Calibri"/>
                <a:ea typeface="Calibri"/>
              </a:rPr>
              <a:t>External services, including cloud services</a:t>
            </a:r>
            <a:endParaRPr lang="de-DE" sz="2000" b="0" strike="noStrike" spc="-1">
              <a:solidFill>
                <a:srgbClr val="000000"/>
              </a:solidFill>
              <a:latin typeface="Arial"/>
            </a:endParaRPr>
          </a:p>
          <a:p>
            <a:pPr marL="1143000" lvl="2" indent="-228600">
              <a:lnSpc>
                <a:spcPct val="100000"/>
              </a:lnSpc>
              <a:spcBef>
                <a:spcPts val="400"/>
              </a:spcBef>
              <a:buClr>
                <a:srgbClr val="000000"/>
              </a:buClr>
              <a:buFont typeface="Arial"/>
              <a:buChar char="•"/>
            </a:pPr>
            <a:r>
              <a:rPr lang="en-US" sz="2000" b="0" strike="noStrike" spc="-1">
                <a:solidFill>
                  <a:schemeClr val="dk1"/>
                </a:solidFill>
                <a:latin typeface="Calibri"/>
                <a:ea typeface="Calibri"/>
              </a:rPr>
              <a:t>Other resources (human, informational)</a:t>
            </a:r>
            <a:endParaRPr lang="de-DE" sz="20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For changes with a high (technical or organisational) complexity: Initiation of a project to manage change implementation activities</a:t>
            </a:r>
            <a:endParaRPr lang="de-DE" sz="2400" b="0" strike="noStrike" spc="-1">
              <a:solidFill>
                <a:srgbClr val="000000"/>
              </a:solidFill>
              <a:latin typeface="Arial"/>
            </a:endParaRPr>
          </a:p>
        </p:txBody>
      </p:sp>
      <p:sp>
        <p:nvSpPr>
          <p:cNvPr id="1248" name="PlaceHolder 3"/>
          <p:cNvSpPr>
            <a:spLocks noGrp="1"/>
          </p:cNvSpPr>
          <p:nvPr>
            <p:ph type="sldNum" idx="138"/>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93E49D3-045C-4A0B-AB6C-B9E56AB44483}" type="slidenum">
              <a:rPr lang="en-US" sz="1200" b="0" strike="noStrike" spc="-1">
                <a:solidFill>
                  <a:srgbClr val="888888"/>
                </a:solidFill>
                <a:latin typeface="Calibri"/>
                <a:ea typeface="Calibri"/>
              </a:rPr>
              <a:t>124</a:t>
            </a:fld>
            <a:endParaRPr lang="de-DE" sz="1200" b="0" strike="noStrike" spc="-1">
              <a:solidFill>
                <a:srgbClr val="000000"/>
              </a:solidFill>
              <a:latin typeface="Times New Roman"/>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Roles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250" name="Google Shape;1535;p118"/>
          <p:cNvGraphicFramePr/>
          <p:nvPr>
            <p:extLst>
              <p:ext uri="{D42A27DB-BD31-4B8C-83A1-F6EECF244321}">
                <p14:modId xmlns:p14="http://schemas.microsoft.com/office/powerpoint/2010/main" val="1555880151"/>
              </p:ext>
            </p:extLst>
          </p:nvPr>
        </p:nvGraphicFramePr>
        <p:xfrm>
          <a:off x="1080000" y="1697040"/>
          <a:ext cx="10080000" cy="3327360"/>
        </p:xfrm>
        <a:graphic>
          <a:graphicData uri="http://schemas.openxmlformats.org/drawingml/2006/table">
            <a:tbl>
              <a:tblPr/>
              <a:tblGrid>
                <a:gridCol w="2213280">
                  <a:extLst>
                    <a:ext uri="{9D8B030D-6E8A-4147-A177-3AD203B41FA5}">
                      <a16:colId xmlns:a16="http://schemas.microsoft.com/office/drawing/2014/main" val="20000"/>
                    </a:ext>
                  </a:extLst>
                </a:gridCol>
                <a:gridCol w="5509080">
                  <a:extLst>
                    <a:ext uri="{9D8B030D-6E8A-4147-A177-3AD203B41FA5}">
                      <a16:colId xmlns:a16="http://schemas.microsoft.com/office/drawing/2014/main" val="20001"/>
                    </a:ext>
                  </a:extLst>
                </a:gridCol>
                <a:gridCol w="235764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dirty="0">
                          <a:solidFill>
                            <a:schemeClr val="lt1"/>
                          </a:solidFill>
                          <a:latin typeface="Calibri" panose="020F0502020204030204" pitchFamily="34" charset="0"/>
                          <a:ea typeface="Arial"/>
                          <a:cs typeface="Calibri" panose="020F0502020204030204" pitchFamily="34" charset="0"/>
                        </a:rPr>
                        <a:t>Role</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Tasks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a:solidFill>
                            <a:schemeClr val="dk1"/>
                          </a:solidFill>
                          <a:latin typeface="Calibri" panose="020F0502020204030204" pitchFamily="34" charset="0"/>
                          <a:ea typeface="Arial"/>
                          <a:cs typeface="Calibri" panose="020F0502020204030204" pitchFamily="34" charset="0"/>
                        </a:rPr>
                        <a:t>Process owner CHM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500" b="0" i="1" strike="noStrike" spc="-1">
                          <a:solidFill>
                            <a:schemeClr val="dk1"/>
                          </a:solidFill>
                          <a:latin typeface="Calibri" panose="020F0502020204030204" pitchFamily="34" charset="0"/>
                          <a:ea typeface="Arial"/>
                          <a:cs typeface="Calibri" panose="020F0502020204030204" pitchFamily="34" charset="0"/>
                        </a:rPr>
                        <a:t>Generic tasks of a process owner applied in the context of CHM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500" b="0" strike="noStrike" spc="-1">
                          <a:solidFill>
                            <a:schemeClr val="dk1"/>
                          </a:solidFill>
                          <a:latin typeface="Calibri" panose="020F0502020204030204" pitchFamily="34" charset="0"/>
                          <a:ea typeface="Arial"/>
                          <a:cs typeface="Calibri" panose="020F0502020204030204" pitchFamily="34" charset="0"/>
                        </a:rPr>
                        <a:t>1 in total</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500" b="1" strike="noStrike" spc="-1">
                          <a:solidFill>
                            <a:schemeClr val="dk1"/>
                          </a:solidFill>
                          <a:latin typeface="Calibri" panose="020F0502020204030204" pitchFamily="34" charset="0"/>
                          <a:ea typeface="Arial"/>
                          <a:cs typeface="Calibri" panose="020F0502020204030204" pitchFamily="34" charset="0"/>
                        </a:rPr>
                        <a:t>Process manager CHM</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400" b="0" i="1" strike="noStrike" spc="-1">
                          <a:solidFill>
                            <a:schemeClr val="dk1"/>
                          </a:solidFill>
                          <a:latin typeface="Calibri" panose="020F0502020204030204" pitchFamily="34" charset="0"/>
                          <a:ea typeface="Arial"/>
                          <a:cs typeface="Calibri" panose="020F0502020204030204" pitchFamily="34" charset="0"/>
                        </a:rPr>
                        <a:t>Generic tasks of a process manager, plus: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Plan, schedule, prepare and moderate change advisory board (CAB) meetings.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Maintain the list and descriptions of standard changes, together with relevant technical experts.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Ensure that all requests for changes are processed effectively, and in a timely manner.</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Monitor the overall progress of change evaluation, approval and implementation.</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Review the change records in regular intervals, to identify trends or nonconformities or poor documentation / traceability.</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500" b="0" strike="noStrike" spc="-1" dirty="0">
                          <a:solidFill>
                            <a:schemeClr val="dk1"/>
                          </a:solidFill>
                          <a:latin typeface="Calibri" panose="020F0502020204030204" pitchFamily="34" charset="0"/>
                          <a:ea typeface="Arial"/>
                          <a:cs typeface="Calibri" panose="020F0502020204030204" pitchFamily="34" charset="0"/>
                        </a:rPr>
                        <a:t>1 in total</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bl>
          </a:graphicData>
        </a:graphic>
      </p:graphicFrame>
      <p:sp>
        <p:nvSpPr>
          <p:cNvPr id="1251" name="PlaceHolder 2"/>
          <p:cNvSpPr>
            <a:spLocks noGrp="1"/>
          </p:cNvSpPr>
          <p:nvPr>
            <p:ph type="sldNum" idx="139"/>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CE3C38B-53B4-47BF-BE0B-1DF77E6CA1C9}" type="slidenum">
              <a:rPr lang="en-US" sz="1200" b="0" strike="noStrike" spc="-1">
                <a:solidFill>
                  <a:srgbClr val="888888"/>
                </a:solidFill>
                <a:latin typeface="Calibri"/>
                <a:ea typeface="Calibri"/>
              </a:rPr>
              <a:t>125</a:t>
            </a:fld>
            <a:endParaRPr lang="de-DE" sz="1200" b="0" strike="noStrike" spc="-1">
              <a:solidFill>
                <a:srgbClr val="000000"/>
              </a:solidFill>
              <a:latin typeface="Times New Roman"/>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Roles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253" name="Google Shape;1542;p119"/>
          <p:cNvGraphicFramePr/>
          <p:nvPr>
            <p:extLst>
              <p:ext uri="{D42A27DB-BD31-4B8C-83A1-F6EECF244321}">
                <p14:modId xmlns:p14="http://schemas.microsoft.com/office/powerpoint/2010/main" val="688296561"/>
              </p:ext>
            </p:extLst>
          </p:nvPr>
        </p:nvGraphicFramePr>
        <p:xfrm>
          <a:off x="1080000" y="1728360"/>
          <a:ext cx="10080000" cy="2804160"/>
        </p:xfrm>
        <a:graphic>
          <a:graphicData uri="http://schemas.openxmlformats.org/drawingml/2006/table">
            <a:tbl>
              <a:tblPr/>
              <a:tblGrid>
                <a:gridCol w="2064600">
                  <a:extLst>
                    <a:ext uri="{9D8B030D-6E8A-4147-A177-3AD203B41FA5}">
                      <a16:colId xmlns:a16="http://schemas.microsoft.com/office/drawing/2014/main" val="20000"/>
                    </a:ext>
                  </a:extLst>
                </a:gridCol>
                <a:gridCol w="5669640">
                  <a:extLst>
                    <a:ext uri="{9D8B030D-6E8A-4147-A177-3AD203B41FA5}">
                      <a16:colId xmlns:a16="http://schemas.microsoft.com/office/drawing/2014/main" val="20001"/>
                    </a:ext>
                  </a:extLst>
                </a:gridCol>
                <a:gridCol w="23457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Tasks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Case owner: </a:t>
                      </a:r>
                      <a:r>
                        <a:rPr lang="en-US" sz="1600" b="1" strike="noStrike" spc="-1">
                          <a:solidFill>
                            <a:schemeClr val="dk1"/>
                          </a:solidFill>
                          <a:latin typeface="Calibri" panose="020F0502020204030204" pitchFamily="34" charset="0"/>
                          <a:ea typeface="Arial"/>
                          <a:cs typeface="Calibri" panose="020F0502020204030204" pitchFamily="34" charset="0"/>
                        </a:rPr>
                        <a:t>Change owner</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Control and coordinate all activities in the lifecycle of a specific change.</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Monitor the progress of change evaluation and implementation for this change.</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Ensure that the change record is complete and up to date at any time from recording the request for change to completion of the post implementation review.</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As applicable, communicate with the Release owner of the release containing this change.</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per change</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1254" name="PlaceHolder 2"/>
          <p:cNvSpPr>
            <a:spLocks noGrp="1"/>
          </p:cNvSpPr>
          <p:nvPr>
            <p:ph type="sldNum" idx="140"/>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FE55E86-DF3F-446C-86BF-03C7D902205E}" type="slidenum">
              <a:rPr lang="en-US" sz="1200" b="0" strike="noStrike" spc="-1">
                <a:solidFill>
                  <a:srgbClr val="888888"/>
                </a:solidFill>
                <a:latin typeface="Calibri"/>
                <a:ea typeface="Calibri"/>
              </a:rPr>
              <a:t>126</a:t>
            </a:fld>
            <a:endParaRPr lang="de-DE" sz="1200" b="0" strike="noStrike" spc="-1">
              <a:solidFill>
                <a:srgbClr val="000000"/>
              </a:solidFill>
              <a:latin typeface="Times New Roman"/>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Roles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256" name="Google Shape;1549;p120"/>
          <p:cNvGraphicFramePr/>
          <p:nvPr>
            <p:extLst>
              <p:ext uri="{D42A27DB-BD31-4B8C-83A1-F6EECF244321}">
                <p14:modId xmlns:p14="http://schemas.microsoft.com/office/powerpoint/2010/main" val="3282859268"/>
              </p:ext>
            </p:extLst>
          </p:nvPr>
        </p:nvGraphicFramePr>
        <p:xfrm>
          <a:off x="1077480" y="1697040"/>
          <a:ext cx="10036440" cy="3840480"/>
        </p:xfrm>
        <a:graphic>
          <a:graphicData uri="http://schemas.openxmlformats.org/drawingml/2006/table">
            <a:tbl>
              <a:tblPr/>
              <a:tblGrid>
                <a:gridCol w="1951560">
                  <a:extLst>
                    <a:ext uri="{9D8B030D-6E8A-4147-A177-3AD203B41FA5}">
                      <a16:colId xmlns:a16="http://schemas.microsoft.com/office/drawing/2014/main" val="20000"/>
                    </a:ext>
                  </a:extLst>
                </a:gridCol>
                <a:gridCol w="5738400">
                  <a:extLst>
                    <a:ext uri="{9D8B030D-6E8A-4147-A177-3AD203B41FA5}">
                      <a16:colId xmlns:a16="http://schemas.microsoft.com/office/drawing/2014/main" val="20001"/>
                    </a:ext>
                  </a:extLst>
                </a:gridCol>
                <a:gridCol w="23464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Tasks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a:solidFill>
                            <a:schemeClr val="dk1"/>
                          </a:solidFill>
                          <a:latin typeface="Calibri" panose="020F0502020204030204" pitchFamily="34" charset="0"/>
                          <a:ea typeface="Arial"/>
                          <a:cs typeface="Calibri" panose="020F0502020204030204" pitchFamily="34" charset="0"/>
                        </a:rPr>
                        <a:t>Change advisory board (CAB)</a:t>
                      </a:r>
                      <a:endParaRPr lang="de-DE" sz="15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marL="285840" indent="-285840">
                        <a:lnSpc>
                          <a:spcPct val="100000"/>
                        </a:lnSpc>
                        <a:buClr>
                          <a:srgbClr val="000000"/>
                        </a:buClr>
                        <a:buFont typeface="Arial"/>
                        <a:buChar char="•"/>
                      </a:pPr>
                      <a:r>
                        <a:rPr lang="en-US" sz="1400" b="0" strike="noStrike" spc="-1">
                          <a:solidFill>
                            <a:schemeClr val="dk1"/>
                          </a:solidFill>
                          <a:latin typeface="Calibri" panose="020F0502020204030204" pitchFamily="34" charset="0"/>
                          <a:ea typeface="Arial"/>
                          <a:cs typeface="Calibri" panose="020F0502020204030204" pitchFamily="34" charset="0"/>
                        </a:rPr>
                        <a:t>Evaluate non-standard changes, taking into account at least:</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Benefits</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Risks</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Potential impact</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Technical feasibility</a:t>
                      </a:r>
                      <a:endParaRPr lang="de-DE" sz="1400" b="0" strike="noStrike" spc="-1">
                        <a:solidFill>
                          <a:srgbClr val="000000"/>
                        </a:solidFill>
                        <a:latin typeface="Calibri" panose="020F0502020204030204" pitchFamily="34" charset="0"/>
                        <a:cs typeface="Calibri" panose="020F0502020204030204" pitchFamily="34" charset="0"/>
                      </a:endParaRPr>
                    </a:p>
                    <a:p>
                      <a:pPr marL="743040" indent="-330120">
                        <a:lnSpc>
                          <a:spcPct val="100000"/>
                        </a:lnSpc>
                        <a:buClr>
                          <a:srgbClr val="000000"/>
                        </a:buClr>
                        <a:buFont typeface="Courier New"/>
                        <a:buChar char="o"/>
                      </a:pPr>
                      <a:r>
                        <a:rPr lang="en-US" sz="1400" b="0" strike="noStrike" spc="-1">
                          <a:solidFill>
                            <a:schemeClr val="dk1"/>
                          </a:solidFill>
                          <a:latin typeface="Calibri" panose="020F0502020204030204" pitchFamily="34" charset="0"/>
                          <a:ea typeface="Arial"/>
                          <a:cs typeface="Calibri" panose="020F0502020204030204" pitchFamily="34" charset="0"/>
                        </a:rPr>
                        <a:t>Effort / cost</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US" sz="1400" b="0" strike="noStrike" spc="-1">
                          <a:solidFill>
                            <a:schemeClr val="dk1"/>
                          </a:solidFill>
                          <a:latin typeface="Calibri" panose="020F0502020204030204" pitchFamily="34" charset="0"/>
                          <a:ea typeface="Arial"/>
                          <a:cs typeface="Calibri" panose="020F0502020204030204" pitchFamily="34" charset="0"/>
                        </a:rPr>
                        <a:t>Decide on the approval of non-standard changes, based on the evaluation results.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400" b="0" strike="noStrike" spc="-1">
                          <a:solidFill>
                            <a:schemeClr val="dk1"/>
                          </a:solidFill>
                          <a:latin typeface="Calibri" panose="020F0502020204030204" pitchFamily="34" charset="0"/>
                          <a:ea typeface="Arial"/>
                          <a:cs typeface="Calibri" panose="020F0502020204030204" pitchFamily="34" charset="0"/>
                        </a:rPr>
                        <a:t>Decide which changes can be considered pre-approved in the future.</a:t>
                      </a:r>
                      <a:endParaRPr lang="de-DE" sz="14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endParaRPr lang="de-DE" sz="1600" b="0" strike="noStrike" spc="-1">
                        <a:solidFill>
                          <a:srgbClr val="000000"/>
                        </a:solidFill>
                        <a:latin typeface="Calibri" panose="020F0502020204030204" pitchFamily="34" charset="0"/>
                        <a:cs typeface="Calibri" panose="020F0502020204030204" pitchFamily="34" charset="0"/>
                      </a:endParaRPr>
                    </a:p>
                    <a:p>
                      <a:pPr>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Important notes: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The CAB should be composed of (all) relevant stakeholders of the changes that are currently subject to evaluation and approval.</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CAB meetings should take place in regular intervals, although the specific composition of the CAB may / will vary.</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tint val="20000"/>
                      </a:schemeClr>
                    </a:solidFill>
                  </a:tcPr>
                </a:tc>
                <a:tc>
                  <a:txBody>
                    <a:bodyPr/>
                    <a:lstStyle/>
                    <a:p>
                      <a:pPr>
                        <a:lnSpc>
                          <a:spcPct val="100000"/>
                        </a:lnSpc>
                        <a:tabLst>
                          <a:tab pos="0" algn="l"/>
                        </a:tabLst>
                      </a:pPr>
                      <a:r>
                        <a:rPr lang="en-US" sz="1500" b="0" strike="noStrike" spc="-1" dirty="0">
                          <a:solidFill>
                            <a:schemeClr val="dk1"/>
                          </a:solidFill>
                          <a:latin typeface="Calibri" panose="020F0502020204030204" pitchFamily="34" charset="0"/>
                          <a:ea typeface="Arial"/>
                          <a:cs typeface="Calibri" panose="020F0502020204030204" pitchFamily="34" charset="0"/>
                        </a:rPr>
                        <a:t>1 board for a certain number of changes</a:t>
                      </a:r>
                      <a:endParaRPr lang="de-DE" sz="15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
        <p:nvSpPr>
          <p:cNvPr id="1257" name="PlaceHolder 2"/>
          <p:cNvSpPr>
            <a:spLocks noGrp="1"/>
          </p:cNvSpPr>
          <p:nvPr>
            <p:ph type="sldNum" idx="141"/>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A9D848D5-BC32-45B4-B584-D273AB697B0A}" type="slidenum">
              <a:rPr lang="en-US" sz="1200" b="0" strike="noStrike" spc="-1">
                <a:solidFill>
                  <a:srgbClr val="888888"/>
                </a:solidFill>
                <a:latin typeface="Calibri"/>
                <a:ea typeface="Calibri"/>
              </a:rPr>
              <a:t>127</a:t>
            </a:fld>
            <a:endParaRPr lang="de-DE" sz="1200" b="0" strike="noStrike" spc="-1">
              <a:solidFill>
                <a:srgbClr val="000000"/>
              </a:solidFill>
              <a:latin typeface="Times New Roman"/>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CHM: Interfaces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259" name="PlaceHolder 2"/>
          <p:cNvSpPr>
            <a:spLocks noGrp="1"/>
          </p:cNvSpPr>
          <p:nvPr>
            <p:ph type="sldNum" idx="14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3FB4A12-113C-453B-BCB7-00687EE5E8CA}" type="slidenum">
              <a:rPr lang="en-US" sz="1200" b="0" strike="noStrike" spc="-1">
                <a:solidFill>
                  <a:srgbClr val="888888"/>
                </a:solidFill>
                <a:latin typeface="Calibri"/>
                <a:ea typeface="Calibri"/>
              </a:rPr>
              <a:t>128</a:t>
            </a:fld>
            <a:endParaRPr lang="de-DE" sz="1200" b="0" strike="noStrike" spc="-1">
              <a:solidFill>
                <a:srgbClr val="000000"/>
              </a:solidFill>
              <a:latin typeface="Times New Roman"/>
            </a:endParaRPr>
          </a:p>
        </p:txBody>
      </p:sp>
      <p:grpSp>
        <p:nvGrpSpPr>
          <p:cNvPr id="1260" name="Diagram12"/>
          <p:cNvGrpSpPr/>
          <p:nvPr/>
        </p:nvGrpSpPr>
        <p:grpSpPr>
          <a:xfrm>
            <a:off x="522720" y="1441800"/>
            <a:ext cx="10580760" cy="5027760"/>
            <a:chOff x="522720" y="1441800"/>
            <a:chExt cx="10580760" cy="5027760"/>
          </a:xfrm>
        </p:grpSpPr>
        <p:sp>
          <p:nvSpPr>
            <p:cNvPr id="1261" name="Rectangle 1260"/>
            <p:cNvSpPr/>
            <p:nvPr/>
          </p:nvSpPr>
          <p:spPr>
            <a:xfrm>
              <a:off x="522720" y="1441800"/>
              <a:ext cx="10580760" cy="502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262" name="Rectangle 1261"/>
            <p:cNvSpPr/>
            <p:nvPr/>
          </p:nvSpPr>
          <p:spPr>
            <a:xfrm rot="16200000">
              <a:off x="-976680" y="4085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Incoming</a:t>
              </a:r>
              <a:endParaRPr lang="de-DE" sz="5600" b="0" strike="noStrike" spc="-1">
                <a:solidFill>
                  <a:srgbClr val="000000"/>
                </a:solidFill>
                <a:latin typeface="Arial"/>
              </a:endParaRPr>
            </a:p>
          </p:txBody>
        </p:sp>
        <p:sp>
          <p:nvSpPr>
            <p:cNvPr id="1263" name="Rectangle 1262"/>
            <p:cNvSpPr/>
            <p:nvPr/>
          </p:nvSpPr>
          <p:spPr>
            <a:xfrm>
              <a:off x="1376640" y="2514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35000" tIns="694800" rIns="135000" bIns="135000" numCol="1" spcCol="1440" anchor="t">
              <a:noAutofit/>
            </a:bodyPr>
            <a:lstStyle/>
            <a:p>
              <a:pPr marL="114480" lvl="1" indent="-114480" defTabSz="666720">
                <a:lnSpc>
                  <a:spcPct val="90000"/>
                </a:lnSpc>
                <a:spcAft>
                  <a:spcPts val="601"/>
                </a:spcAft>
                <a:buClr>
                  <a:srgbClr val="FFFFFF"/>
                </a:buClr>
                <a:buFont typeface="Symbol"/>
                <a:buChar char=""/>
              </a:pPr>
              <a:r>
                <a:rPr lang="en-GB" sz="1600" b="1" strike="noStrike" spc="-1">
                  <a:solidFill>
                    <a:schemeClr val="lt1"/>
                  </a:solidFill>
                  <a:latin typeface="Calibri"/>
                </a:rPr>
                <a:t>Any </a:t>
              </a:r>
              <a:r>
                <a:rPr lang="en-GB" sz="1600" b="0" strike="noStrike" spc="-1">
                  <a:solidFill>
                    <a:schemeClr val="lt1"/>
                  </a:solidFill>
                  <a:latin typeface="Calibri"/>
                </a:rPr>
                <a:t>Request for change to trigger the CHM process</a:t>
              </a:r>
              <a:endParaRPr lang="de-DE" sz="1600" b="0" strike="noStrike" spc="-1">
                <a:solidFill>
                  <a:srgbClr val="000000"/>
                </a:solidFill>
                <a:latin typeface="Arial"/>
              </a:endParaRPr>
            </a:p>
          </p:txBody>
        </p:sp>
        <p:sp>
          <p:nvSpPr>
            <p:cNvPr id="1264" name="Rectangle 1263"/>
            <p:cNvSpPr/>
            <p:nvPr/>
          </p:nvSpPr>
          <p:spPr>
            <a:xfrm rot="16200000">
              <a:off x="4760640" y="4085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Outgoing</a:t>
              </a:r>
              <a:endParaRPr lang="de-DE" sz="5600" b="0" strike="noStrike" spc="-1">
                <a:solidFill>
                  <a:srgbClr val="000000"/>
                </a:solidFill>
                <a:latin typeface="Arial"/>
              </a:endParaRPr>
            </a:p>
          </p:txBody>
        </p:sp>
        <p:sp>
          <p:nvSpPr>
            <p:cNvPr id="1265" name="Rectangle 1264"/>
            <p:cNvSpPr/>
            <p:nvPr/>
          </p:nvSpPr>
          <p:spPr>
            <a:xfrm>
              <a:off x="7116480" y="2514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35000" tIns="694800" rIns="135000" bIns="135000" numCol="1" spcCol="1440" anchor="t">
              <a:noAutofit/>
            </a:bodyPr>
            <a:lstStyle/>
            <a:p>
              <a:pPr marL="114480" lvl="1" indent="-114480" defTabSz="666720">
                <a:lnSpc>
                  <a:spcPct val="90000"/>
                </a:lnSpc>
                <a:spcAft>
                  <a:spcPts val="601"/>
                </a:spcAft>
                <a:buClr>
                  <a:srgbClr val="FFFFFF"/>
                </a:buClr>
                <a:buFont typeface="Symbol"/>
                <a:buChar char=""/>
              </a:pPr>
              <a:r>
                <a:rPr lang="en-GB" sz="1500" b="1" strike="noStrike" spc="-1">
                  <a:solidFill>
                    <a:schemeClr val="lt1"/>
                  </a:solidFill>
                  <a:latin typeface="Calibri"/>
                </a:rPr>
                <a:t>CONFM </a:t>
              </a:r>
              <a:r>
                <a:rPr lang="en-GB" sz="1500" b="0" strike="noStrike" spc="-1">
                  <a:solidFill>
                    <a:schemeClr val="lt1"/>
                  </a:solidFill>
                  <a:latin typeface="Calibri"/>
                </a:rPr>
                <a:t>Information on planned, approved and / or implemented changes to Cis to</a:t>
              </a:r>
              <a:r>
                <a:rPr lang="en-GB" sz="1500" b="1" strike="noStrike" spc="-1">
                  <a:solidFill>
                    <a:schemeClr val="lt1"/>
                  </a:solidFill>
                  <a:latin typeface="Calibri"/>
                </a:rPr>
                <a:t> </a:t>
              </a:r>
              <a:r>
                <a:rPr lang="en-GB" sz="1500" b="0" strike="noStrike" spc="-1">
                  <a:solidFill>
                    <a:schemeClr val="lt1"/>
                  </a:solidFill>
                  <a:latin typeface="Calibri"/>
                </a:rPr>
                <a:t>be reflected in the CMDB</a:t>
              </a:r>
              <a:endParaRPr lang="de-DE" sz="1500" b="0" strike="noStrike" spc="-1">
                <a:solidFill>
                  <a:srgbClr val="000000"/>
                </a:solidFill>
                <a:latin typeface="Arial"/>
              </a:endParaRPr>
            </a:p>
            <a:p>
              <a:pPr marL="114480" lvl="1" indent="-114480" defTabSz="666720">
                <a:lnSpc>
                  <a:spcPct val="90000"/>
                </a:lnSpc>
                <a:spcAft>
                  <a:spcPts val="601"/>
                </a:spcAft>
                <a:buClr>
                  <a:srgbClr val="FFFFFF"/>
                </a:buClr>
                <a:buFont typeface="Symbol"/>
                <a:buChar char=""/>
              </a:pPr>
              <a:r>
                <a:rPr lang="en-GB" sz="1500" b="1" strike="noStrike" spc="-1">
                  <a:solidFill>
                    <a:schemeClr val="lt1"/>
                  </a:solidFill>
                  <a:latin typeface="Calibri"/>
                </a:rPr>
                <a:t>RDM</a:t>
              </a:r>
              <a:r>
                <a:rPr lang="en-GB" sz="1500" b="0" strike="noStrike" spc="-1">
                  <a:solidFill>
                    <a:schemeClr val="lt1"/>
                  </a:solidFill>
                  <a:latin typeface="Calibri"/>
                </a:rPr>
                <a:t> Approved and planned changes that are ready for deployment to be considered for future / upcoming releases (depending on defined criteria and applicable release and deployment strategies)</a:t>
              </a:r>
              <a:endParaRPr lang="de-DE" sz="1500" b="0" strike="noStrike" spc="-1">
                <a:solidFill>
                  <a:srgbClr val="000000"/>
                </a:solidFill>
                <a:latin typeface="Arial"/>
              </a:endParaRPr>
            </a:p>
            <a:p>
              <a:pPr marL="114480" lvl="1" indent="-114480" defTabSz="666720">
                <a:lnSpc>
                  <a:spcPct val="90000"/>
                </a:lnSpc>
                <a:spcAft>
                  <a:spcPts val="601"/>
                </a:spcAft>
                <a:buClr>
                  <a:srgbClr val="FFFFFF"/>
                </a:buClr>
                <a:buFont typeface="Symbol"/>
                <a:buChar char=""/>
              </a:pPr>
              <a:r>
                <a:rPr lang="en-GB" sz="1500" b="1" strike="noStrike" spc="-1">
                  <a:solidFill>
                    <a:schemeClr val="lt1"/>
                  </a:solidFill>
                  <a:latin typeface="Calibri"/>
                </a:rPr>
                <a:t>RDM </a:t>
              </a:r>
              <a:r>
                <a:rPr lang="en-GB" sz="1500" b="0" strike="noStrike" spc="-1">
                  <a:solidFill>
                    <a:schemeClr val="lt1"/>
                  </a:solidFill>
                  <a:latin typeface="Calibri"/>
                </a:rPr>
                <a:t>Change schedule with proposed deployment dates for planned and approved changes / Basis for planning and scheduling releases</a:t>
              </a:r>
              <a:endParaRPr lang="de-DE" sz="1500" b="0" strike="noStrike" spc="-1">
                <a:solidFill>
                  <a:srgbClr val="000000"/>
                </a:solidFill>
                <a:latin typeface="Arial"/>
              </a:endParaRPr>
            </a:p>
            <a:p>
              <a:pPr defTabSz="666720">
                <a:lnSpc>
                  <a:spcPct val="90000"/>
                </a:lnSpc>
                <a:spcAft>
                  <a:spcPts val="601"/>
                </a:spcAft>
              </a:pPr>
              <a:endParaRPr lang="de-DE" sz="1500" b="0" strike="noStrike" spc="-1">
                <a:solidFill>
                  <a:srgbClr val="000000"/>
                </a:solidFill>
                <a:latin typeface="Arial"/>
              </a:endParaRPr>
            </a:p>
          </p:txBody>
        </p:sp>
      </p:grpSp>
      <p:sp>
        <p:nvSpPr>
          <p:cNvPr id="1266" name="Rectangle 1265"/>
          <p:cNvSpPr/>
          <p:nvPr/>
        </p:nvSpPr>
        <p:spPr>
          <a:xfrm>
            <a:off x="6660000" y="1842480"/>
            <a:ext cx="1241640" cy="124164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267" name="Rectangle 1266"/>
          <p:cNvSpPr/>
          <p:nvPr/>
        </p:nvSpPr>
        <p:spPr>
          <a:xfrm>
            <a:off x="913680" y="1908000"/>
            <a:ext cx="1140120" cy="114012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8"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Release &amp; Deployment Management (RDM)</a:t>
            </a:r>
            <a:endParaRPr lang="de-DE" sz="3200" b="0" strike="noStrike" spc="-1">
              <a:solidFill>
                <a:srgbClr val="000000"/>
              </a:solidFill>
              <a:latin typeface="Arial"/>
            </a:endParaRPr>
          </a:p>
        </p:txBody>
      </p:sp>
      <p:sp>
        <p:nvSpPr>
          <p:cNvPr id="1269" name="PlaceHolder 2"/>
          <p:cNvSpPr>
            <a:spLocks noGrp="1"/>
          </p:cNvSpPr>
          <p:nvPr>
            <p:ph type="sldNum" idx="143"/>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9FE15023-D379-4437-B264-2670E868FB10}" type="slidenum">
              <a:rPr lang="en-US" sz="1200" b="0" strike="noStrike" spc="-1">
                <a:solidFill>
                  <a:srgbClr val="FFFFFF"/>
                </a:solidFill>
                <a:latin typeface="Calibri"/>
                <a:ea typeface="Calibri"/>
              </a:rPr>
              <a:t>129</a:t>
            </a:fld>
            <a:endParaRPr lang="de-DE" sz="1200" b="0" strike="noStrike" spc="-1">
              <a:solidFill>
                <a:srgbClr val="000000"/>
              </a:solidFill>
              <a:latin typeface="Times New Roman"/>
            </a:endParaRPr>
          </a:p>
        </p:txBody>
      </p:sp>
      <p:sp>
        <p:nvSpPr>
          <p:cNvPr id="1270" name="Google Shape;1573;p123"/>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1271" name="Google Shape;1574;p123"/>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1272" name="Google Shape;1575;p123"/>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To bundle changes into appropriate types of releases and to effectively deploy them</a:t>
            </a:r>
            <a:endParaRPr lang="de-DE" sz="1800" b="0" strike="noStrike" spc="-1">
              <a:solidFill>
                <a:srgbClr val="000000"/>
              </a:solidFill>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What is a service?</a:t>
            </a:r>
            <a:endParaRPr lang="de-DE" sz="3200" b="0" strike="noStrike" spc="-1">
              <a:solidFill>
                <a:srgbClr val="000000"/>
              </a:solidFill>
              <a:latin typeface="Arial"/>
            </a:endParaRPr>
          </a:p>
        </p:txBody>
      </p:sp>
      <p:sp>
        <p:nvSpPr>
          <p:cNvPr id="152" name="PlaceHolder 2"/>
          <p:cNvSpPr>
            <a:spLocks noGrp="1"/>
          </p:cNvSpPr>
          <p:nvPr>
            <p:ph type="sldNum" idx="17"/>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3A670A6-60D0-44DF-ACD2-E9FC686C915A}" type="slidenum">
              <a:rPr lang="en-US" sz="1200" b="0" strike="noStrike" spc="-1">
                <a:solidFill>
                  <a:srgbClr val="888888"/>
                </a:solidFill>
                <a:latin typeface="Calibri"/>
                <a:ea typeface="Calibri"/>
              </a:rPr>
              <a:t>13</a:t>
            </a:fld>
            <a:endParaRPr lang="de-DE" sz="1200" b="0" strike="noStrike" spc="-1">
              <a:solidFill>
                <a:srgbClr val="000000"/>
              </a:solidFill>
              <a:latin typeface="Times New Roman"/>
            </a:endParaRPr>
          </a:p>
        </p:txBody>
      </p:sp>
      <p:sp>
        <p:nvSpPr>
          <p:cNvPr id="153" name="Google Shape;129;p8"/>
          <p:cNvSpPr/>
          <p:nvPr/>
        </p:nvSpPr>
        <p:spPr>
          <a:xfrm>
            <a:off x="1913760" y="3050280"/>
            <a:ext cx="8391240" cy="2039760"/>
          </a:xfrm>
          <a:prstGeom prst="rect">
            <a:avLst/>
          </a:prstGeom>
          <a:noFill/>
          <a:ln w="0">
            <a:noFill/>
          </a:ln>
        </p:spPr>
        <p:style>
          <a:lnRef idx="0">
            <a:scrgbClr r="0" g="0" b="0"/>
          </a:lnRef>
          <a:fillRef idx="0">
            <a:scrgbClr r="0" g="0" b="0"/>
          </a:fillRef>
          <a:effectRef idx="0">
            <a:scrgbClr r="0" g="0" b="0"/>
          </a:effectRef>
          <a:fontRef idx="minor"/>
        </p:style>
        <p:txBody>
          <a:bodyPr lIns="90000" tIns="45000" rIns="117000" bIns="45000" anchor="t">
            <a:noAutofit/>
          </a:bodyPr>
          <a:lstStyle/>
          <a:p>
            <a:pPr marL="28080">
              <a:lnSpc>
                <a:spcPct val="100000"/>
              </a:lnSpc>
              <a:tabLst>
                <a:tab pos="0" algn="l"/>
              </a:tabLst>
            </a:pPr>
            <a:r>
              <a:rPr lang="en-US" sz="2000" b="0" strike="noStrike" spc="-1">
                <a:solidFill>
                  <a:schemeClr val="dk1"/>
                </a:solidFill>
                <a:latin typeface="Calibri"/>
                <a:ea typeface="Calibri"/>
              </a:rPr>
              <a:t>Examples of IT services:</a:t>
            </a:r>
            <a:endParaRPr lang="de-DE" sz="20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Provision of standard desktop workstations</a:t>
            </a:r>
            <a:endParaRPr lang="de-DE" sz="18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Connectivity: E-Mail, LAN, internet access</a:t>
            </a:r>
            <a:endParaRPr lang="de-DE" sz="18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Provision of computational resources</a:t>
            </a:r>
            <a:endParaRPr lang="de-DE" sz="18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Provision of standard and special applications</a:t>
            </a:r>
            <a:endParaRPr lang="de-DE" sz="1800" b="0" strike="noStrike" spc="-1">
              <a:solidFill>
                <a:srgbClr val="000000"/>
              </a:solidFill>
              <a:latin typeface="Arial"/>
            </a:endParaRPr>
          </a:p>
          <a:p>
            <a:pPr marL="761400" lvl="1" indent="-241200">
              <a:lnSpc>
                <a:spcPct val="100000"/>
              </a:lnSpc>
              <a:spcBef>
                <a:spcPts val="422"/>
              </a:spcBef>
              <a:buClr>
                <a:srgbClr val="000000"/>
              </a:buClr>
              <a:buFont typeface="Calibri"/>
              <a:buChar char="–"/>
              <a:tabLst>
                <a:tab pos="0" algn="l"/>
              </a:tabLst>
            </a:pPr>
            <a:r>
              <a:rPr lang="en-US" sz="1800" b="0" strike="noStrike" spc="-1">
                <a:solidFill>
                  <a:schemeClr val="dk1"/>
                </a:solidFill>
                <a:latin typeface="Calibri"/>
                <a:ea typeface="Calibri"/>
              </a:rPr>
              <a:t>Storage, backup, archival storage</a:t>
            </a:r>
            <a:endParaRPr lang="de-DE" sz="1800" b="0" strike="noStrike" spc="-1">
              <a:solidFill>
                <a:srgbClr val="000000"/>
              </a:solidFill>
              <a:latin typeface="Arial"/>
            </a:endParaRPr>
          </a:p>
        </p:txBody>
      </p:sp>
      <p:graphicFrame>
        <p:nvGraphicFramePr>
          <p:cNvPr id="154" name="Google Shape;130;p8"/>
          <p:cNvGraphicFramePr/>
          <p:nvPr/>
        </p:nvGraphicFramePr>
        <p:xfrm>
          <a:off x="665640" y="1696680"/>
          <a:ext cx="10860480" cy="124224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A way to provide value to customers through bringing about results that they want to achieve</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aphicFrame>
        <p:nvGraphicFramePr>
          <p:cNvPr id="155" name="Google Shape;131;p8"/>
          <p:cNvGraphicFramePr/>
          <p:nvPr/>
        </p:nvGraphicFramePr>
        <p:xfrm>
          <a:off x="665640" y="5243400"/>
          <a:ext cx="10860480" cy="124968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 provider:</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800" b="0" strike="noStrike" spc="-1" dirty="0" err="1">
                          <a:solidFill>
                            <a:schemeClr val="dk1"/>
                          </a:solidFill>
                          <a:latin typeface="Calibri" panose="020F0502020204030204" pitchFamily="34" charset="0"/>
                          <a:ea typeface="Calibri"/>
                          <a:cs typeface="Calibri" panose="020F0502020204030204" pitchFamily="34" charset="0"/>
                        </a:rPr>
                        <a:t>Organisation</a:t>
                      </a:r>
                      <a:r>
                        <a:rPr lang="en-US" sz="1800" b="0" strike="noStrike" spc="-1" dirty="0">
                          <a:solidFill>
                            <a:schemeClr val="dk1"/>
                          </a:solidFill>
                          <a:latin typeface="Calibri" panose="020F0502020204030204" pitchFamily="34" charset="0"/>
                          <a:ea typeface="Calibri"/>
                          <a:cs typeface="Calibri" panose="020F0502020204030204" pitchFamily="34" charset="0"/>
                        </a:rPr>
                        <a:t> or federation (or part of an </a:t>
                      </a:r>
                      <a:r>
                        <a:rPr lang="en-US" sz="1800" b="0" strike="noStrike" spc="-1" dirty="0" err="1">
                          <a:solidFill>
                            <a:schemeClr val="dk1"/>
                          </a:solidFill>
                          <a:latin typeface="Calibri" panose="020F0502020204030204" pitchFamily="34" charset="0"/>
                          <a:ea typeface="Calibri"/>
                          <a:cs typeface="Calibri" panose="020F0502020204030204" pitchFamily="34" charset="0"/>
                        </a:rPr>
                        <a:t>organisation</a:t>
                      </a:r>
                      <a:r>
                        <a:rPr lang="en-US" sz="1800" b="0" strike="noStrike" spc="-1" dirty="0">
                          <a:solidFill>
                            <a:schemeClr val="dk1"/>
                          </a:solidFill>
                          <a:latin typeface="Calibri" panose="020F0502020204030204" pitchFamily="34" charset="0"/>
                          <a:ea typeface="Calibri"/>
                          <a:cs typeface="Calibri" panose="020F0502020204030204" pitchFamily="34" charset="0"/>
                        </a:rPr>
                        <a:t> or federation) that manages and delivers a service or services to customers</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dirty="0">
                <a:solidFill>
                  <a:srgbClr val="205595"/>
                </a:solidFill>
                <a:latin typeface="Calibri"/>
                <a:ea typeface="Calibri"/>
              </a:rPr>
              <a:t>RDM: Key questions</a:t>
            </a:r>
            <a:endParaRPr lang="de-DE" sz="3200" b="0" strike="noStrike" spc="-1" dirty="0">
              <a:solidFill>
                <a:srgbClr val="000000"/>
              </a:solidFill>
              <a:latin typeface="Arial"/>
            </a:endParaRPr>
          </a:p>
        </p:txBody>
      </p:sp>
      <p:grpSp>
        <p:nvGrpSpPr>
          <p:cNvPr id="1274" name="Google Shape;1582;p124"/>
          <p:cNvGrpSpPr/>
          <p:nvPr/>
        </p:nvGrpSpPr>
        <p:grpSpPr>
          <a:xfrm>
            <a:off x="2260800" y="1697040"/>
            <a:ext cx="7670160" cy="4622400"/>
            <a:chOff x="2260800" y="1697040"/>
            <a:chExt cx="7670160" cy="4622400"/>
          </a:xfrm>
        </p:grpSpPr>
        <p:sp>
          <p:nvSpPr>
            <p:cNvPr id="1275" name="Google Shape;1583;p124"/>
            <p:cNvSpPr/>
            <p:nvPr/>
          </p:nvSpPr>
          <p:spPr>
            <a:xfrm rot="10800000">
              <a:off x="2637000" y="169704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76" name="Google Shape;1584;p124"/>
            <p:cNvSpPr/>
            <p:nvPr/>
          </p:nvSpPr>
          <p:spPr>
            <a:xfrm>
              <a:off x="2820960" y="169704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How are different release and deployment strategies applied to different CIs?</a:t>
              </a:r>
              <a:endParaRPr lang="de-DE" sz="2100" b="0" strike="noStrike" spc="-1">
                <a:solidFill>
                  <a:srgbClr val="000000"/>
                </a:solidFill>
                <a:latin typeface="Arial"/>
              </a:endParaRPr>
            </a:p>
          </p:txBody>
        </p:sp>
        <p:sp>
          <p:nvSpPr>
            <p:cNvPr id="1277" name="Google Shape;1585;p124"/>
            <p:cNvSpPr/>
            <p:nvPr/>
          </p:nvSpPr>
          <p:spPr>
            <a:xfrm>
              <a:off x="2260800" y="169704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78" name="Google Shape;1586;p124"/>
            <p:cNvSpPr/>
            <p:nvPr/>
          </p:nvSpPr>
          <p:spPr>
            <a:xfrm rot="10800000">
              <a:off x="2637000" y="266688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79" name="Google Shape;1587;p124"/>
            <p:cNvSpPr/>
            <p:nvPr/>
          </p:nvSpPr>
          <p:spPr>
            <a:xfrm>
              <a:off x="2820960" y="266688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Which changes are included in which kinds of releases?</a:t>
              </a:r>
              <a:endParaRPr lang="de-DE" sz="2100" b="0" strike="noStrike" spc="-1">
                <a:solidFill>
                  <a:srgbClr val="000000"/>
                </a:solidFill>
                <a:latin typeface="Arial"/>
              </a:endParaRPr>
            </a:p>
          </p:txBody>
        </p:sp>
        <p:sp>
          <p:nvSpPr>
            <p:cNvPr id="1280" name="Google Shape;1588;p124"/>
            <p:cNvSpPr/>
            <p:nvPr/>
          </p:nvSpPr>
          <p:spPr>
            <a:xfrm>
              <a:off x="2260800" y="266688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1" name="Google Shape;1589;p124"/>
            <p:cNvSpPr/>
            <p:nvPr/>
          </p:nvSpPr>
          <p:spPr>
            <a:xfrm rot="10800000">
              <a:off x="2637000" y="363636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2" name="Google Shape;1590;p124"/>
            <p:cNvSpPr/>
            <p:nvPr/>
          </p:nvSpPr>
          <p:spPr>
            <a:xfrm>
              <a:off x="2820960" y="363636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How can releases be planned and tested prior to deployment?</a:t>
              </a:r>
              <a:endParaRPr lang="de-DE" sz="2100" b="0" strike="noStrike" spc="-1">
                <a:solidFill>
                  <a:srgbClr val="000000"/>
                </a:solidFill>
                <a:latin typeface="Arial"/>
              </a:endParaRPr>
            </a:p>
          </p:txBody>
        </p:sp>
        <p:sp>
          <p:nvSpPr>
            <p:cNvPr id="1283" name="Google Shape;1591;p124"/>
            <p:cNvSpPr/>
            <p:nvPr/>
          </p:nvSpPr>
          <p:spPr>
            <a:xfrm>
              <a:off x="2260800" y="363636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4" name="Google Shape;1592;p124"/>
            <p:cNvSpPr/>
            <p:nvPr/>
          </p:nvSpPr>
          <p:spPr>
            <a:xfrm rot="10800000">
              <a:off x="2637000" y="460584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5" name="Google Shape;1593;p124"/>
            <p:cNvSpPr/>
            <p:nvPr/>
          </p:nvSpPr>
          <p:spPr>
            <a:xfrm>
              <a:off x="2820960" y="460584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How do we know if a release was successful?</a:t>
              </a:r>
              <a:endParaRPr lang="de-DE" sz="2100" b="0" strike="noStrike" spc="-1">
                <a:solidFill>
                  <a:srgbClr val="000000"/>
                </a:solidFill>
                <a:latin typeface="Arial"/>
              </a:endParaRPr>
            </a:p>
          </p:txBody>
        </p:sp>
        <p:sp>
          <p:nvSpPr>
            <p:cNvPr id="1286" name="Google Shape;1594;p124"/>
            <p:cNvSpPr/>
            <p:nvPr/>
          </p:nvSpPr>
          <p:spPr>
            <a:xfrm>
              <a:off x="2260800" y="460584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7" name="Google Shape;1595;p124"/>
            <p:cNvSpPr/>
            <p:nvPr/>
          </p:nvSpPr>
          <p:spPr>
            <a:xfrm rot="10800000">
              <a:off x="2637000" y="5575320"/>
              <a:ext cx="7293960" cy="7437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288" name="Google Shape;1596;p124"/>
            <p:cNvSpPr/>
            <p:nvPr/>
          </p:nvSpPr>
          <p:spPr>
            <a:xfrm>
              <a:off x="2820960" y="5575320"/>
              <a:ext cx="7107480" cy="743760"/>
            </a:xfrm>
            <a:prstGeom prst="rect">
              <a:avLst/>
            </a:prstGeom>
            <a:noFill/>
            <a:ln w="0">
              <a:noFill/>
            </a:ln>
          </p:spPr>
          <p:style>
            <a:lnRef idx="0">
              <a:scrgbClr r="0" g="0" b="0"/>
            </a:lnRef>
            <a:fillRef idx="0">
              <a:scrgbClr r="0" g="0" b="0"/>
            </a:fillRef>
            <a:effectRef idx="0">
              <a:scrgbClr r="0" g="0" b="0"/>
            </a:effectRef>
            <a:fontRef idx="minor"/>
          </p:style>
          <p:txBody>
            <a:bodyPr lIns="329400" tIns="79920" rIns="149400" bIns="79920" anchor="ctr">
              <a:noAutofit/>
            </a:bodyPr>
            <a:lstStyle/>
            <a:p>
              <a:pPr algn="ctr" defTabSz="914400">
                <a:lnSpc>
                  <a:spcPct val="90000"/>
                </a:lnSpc>
                <a:tabLst>
                  <a:tab pos="0" algn="l"/>
                </a:tabLst>
              </a:pPr>
              <a:r>
                <a:rPr lang="en-US" sz="2100" b="0" strike="noStrike" spc="-1">
                  <a:solidFill>
                    <a:schemeClr val="lt1"/>
                  </a:solidFill>
                  <a:latin typeface="Calibri"/>
                  <a:ea typeface="Calibri"/>
                </a:rPr>
                <a:t>How can unsuccessful deployments be reversed?</a:t>
              </a:r>
              <a:endParaRPr lang="de-DE" sz="2100" b="0" strike="noStrike" spc="-1">
                <a:solidFill>
                  <a:srgbClr val="000000"/>
                </a:solidFill>
                <a:latin typeface="Arial"/>
              </a:endParaRPr>
            </a:p>
          </p:txBody>
        </p:sp>
        <p:sp>
          <p:nvSpPr>
            <p:cNvPr id="1289" name="Google Shape;1597;p124"/>
            <p:cNvSpPr/>
            <p:nvPr/>
          </p:nvSpPr>
          <p:spPr>
            <a:xfrm>
              <a:off x="2260800" y="5575320"/>
              <a:ext cx="743760" cy="7437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290" name="PlaceHolder 2"/>
          <p:cNvSpPr>
            <a:spLocks noGrp="1"/>
          </p:cNvSpPr>
          <p:nvPr>
            <p:ph type="sldNum" idx="14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75FB95B-AB1B-4295-AF96-DA58821A8FCC}" type="slidenum">
              <a:rPr lang="en-US" sz="1200" b="0" strike="noStrike" spc="-1">
                <a:solidFill>
                  <a:srgbClr val="888888"/>
                </a:solidFill>
                <a:latin typeface="Calibri"/>
                <a:ea typeface="Calibri"/>
              </a:rPr>
              <a:t>130</a:t>
            </a:fld>
            <a:endParaRPr lang="de-DE" sz="1200" b="0" strike="noStrike" spc="-1">
              <a:solidFill>
                <a:srgbClr val="000000"/>
              </a:solidFill>
              <a:latin typeface="Times New Roman"/>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Important terms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292" name="PlaceHolder 2"/>
          <p:cNvSpPr>
            <a:spLocks noGrp="1"/>
          </p:cNvSpPr>
          <p:nvPr>
            <p:ph type="sldNum" idx="14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7C3BE11-3711-413C-923C-BFDCDCF2CE90}" type="slidenum">
              <a:rPr lang="en-US" sz="1200" b="0" strike="noStrike" spc="-1">
                <a:solidFill>
                  <a:srgbClr val="888888"/>
                </a:solidFill>
                <a:latin typeface="Calibri"/>
                <a:ea typeface="Calibri"/>
              </a:rPr>
              <a:t>131</a:t>
            </a:fld>
            <a:endParaRPr lang="de-DE" sz="1200" b="0" strike="noStrike" spc="-1">
              <a:solidFill>
                <a:srgbClr val="000000"/>
              </a:solidFill>
              <a:latin typeface="Times New Roman"/>
            </a:endParaRPr>
          </a:p>
        </p:txBody>
      </p:sp>
      <p:graphicFrame>
        <p:nvGraphicFramePr>
          <p:cNvPr id="1293" name="Google Shape;1606;p125"/>
          <p:cNvGraphicFramePr/>
          <p:nvPr>
            <p:extLst>
              <p:ext uri="{D42A27DB-BD31-4B8C-83A1-F6EECF244321}">
                <p14:modId xmlns:p14="http://schemas.microsoft.com/office/powerpoint/2010/main" val="546644632"/>
              </p:ext>
            </p:extLst>
          </p:nvPr>
        </p:nvGraphicFramePr>
        <p:xfrm>
          <a:off x="739800" y="1696680"/>
          <a:ext cx="10712520" cy="1046040"/>
        </p:xfrm>
        <a:graphic>
          <a:graphicData uri="http://schemas.openxmlformats.org/drawingml/2006/table">
            <a:tbl>
              <a:tblPr/>
              <a:tblGrid>
                <a:gridCol w="10712520">
                  <a:extLst>
                    <a:ext uri="{9D8B030D-6E8A-4147-A177-3AD203B41FA5}">
                      <a16:colId xmlns:a16="http://schemas.microsoft.com/office/drawing/2014/main" val="20000"/>
                    </a:ext>
                  </a:extLst>
                </a:gridCol>
              </a:tblGrid>
              <a:tr h="1850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412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Release:</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Set of one or more changes that are grouped together and deployed as a logical unit</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1294" name="Google Shape;1607;p125"/>
          <p:cNvGraphicFramePr/>
          <p:nvPr>
            <p:extLst>
              <p:ext uri="{D42A27DB-BD31-4B8C-83A1-F6EECF244321}">
                <p14:modId xmlns:p14="http://schemas.microsoft.com/office/powerpoint/2010/main" val="2089815685"/>
              </p:ext>
            </p:extLst>
          </p:nvPr>
        </p:nvGraphicFramePr>
        <p:xfrm>
          <a:off x="739800" y="2953800"/>
          <a:ext cx="10712520" cy="2575560"/>
        </p:xfrm>
        <a:graphic>
          <a:graphicData uri="http://schemas.openxmlformats.org/drawingml/2006/table">
            <a:tbl>
              <a:tblPr/>
              <a:tblGrid>
                <a:gridCol w="10712520">
                  <a:extLst>
                    <a:ext uri="{9D8B030D-6E8A-4147-A177-3AD203B41FA5}">
                      <a16:colId xmlns:a16="http://schemas.microsoft.com/office/drawing/2014/main" val="20000"/>
                    </a:ext>
                  </a:extLst>
                </a:gridCol>
              </a:tblGrid>
              <a:tr h="1850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412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Release and deployment strategy:</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Approach taken to manage releases and their deployment for a given set of service components and related configuration items (CIs), including organisational and technical aspects of planning, building, testing, evaluating, accepting and deploying releases</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Note: Typical release and deployment strategies include continuous integration (a DevOps practice where changes to software source code are regularly merged into a central repository, followed by running automated builds and tests) and fixed release cycles (where minor and major releases are planned according to a long-term schedule, with emergency releases being deployed between release cycles as necessary).</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Requirements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1296" name="PlaceHolder 2"/>
          <p:cNvSpPr>
            <a:spLocks noGrp="1"/>
          </p:cNvSpPr>
          <p:nvPr>
            <p:ph type="sldNum" idx="14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96FF0F5-6490-4AA2-A0DF-DCEA0BB2991C}" type="slidenum">
              <a:rPr lang="en-US" sz="1200" b="0" strike="noStrike" spc="-1">
                <a:solidFill>
                  <a:srgbClr val="888888"/>
                </a:solidFill>
                <a:latin typeface="Calibri"/>
                <a:ea typeface="Calibri"/>
              </a:rPr>
              <a:t>132</a:t>
            </a:fld>
            <a:endParaRPr lang="de-DE" sz="1200" b="0" strike="noStrike" spc="-1">
              <a:solidFill>
                <a:srgbClr val="000000"/>
              </a:solidFill>
              <a:latin typeface="Times New Roman"/>
            </a:endParaRPr>
          </a:p>
        </p:txBody>
      </p:sp>
      <p:graphicFrame>
        <p:nvGraphicFramePr>
          <p:cNvPr id="1297" name="Google Shape;1615;p126"/>
          <p:cNvGraphicFramePr/>
          <p:nvPr/>
        </p:nvGraphicFramePr>
        <p:xfrm>
          <a:off x="1981080" y="1697040"/>
          <a:ext cx="8229600" cy="4139438"/>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PR13 Release &amp; Deployment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PR13.1 Release and deployment strategies shall be defined, together with the service components and CIs to which they are applied. Strategies shall be aligned with the frequency and impact of releases as well as the technology supporting deployment.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PR13.2 Criteria for including approved changes in a release shall be defined, taking into consideration the applicable release and deployment strategy.</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PR13.3 Deployment of releases shall be planned, including acceptance criteria, as needed.</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PR13.4 Releases shall be built, tested and evaluated against acceptance criteria prior to being deployed. The extent of release testing shall be appropriate to the type of release and its potential impact on services.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PR13.5 Deployment preparation shall consider steps to be taken in case of unsuccessful deployment.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PR13.6 Deployment activities shall be evaluated for success or failure.</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299" name="Google Shape;1621;p127"/>
          <p:cNvGrpSpPr/>
          <p:nvPr/>
        </p:nvGrpSpPr>
        <p:grpSpPr>
          <a:xfrm>
            <a:off x="246600" y="1729440"/>
            <a:ext cx="11781720" cy="4748400"/>
            <a:chOff x="246600" y="1729440"/>
            <a:chExt cx="11781720" cy="4748400"/>
          </a:xfrm>
        </p:grpSpPr>
        <p:sp>
          <p:nvSpPr>
            <p:cNvPr id="1300" name="Google Shape;1622;p127"/>
            <p:cNvSpPr/>
            <p:nvPr/>
          </p:nvSpPr>
          <p:spPr>
            <a:xfrm>
              <a:off x="246600" y="2129040"/>
              <a:ext cx="11781720" cy="43488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01" name="Google Shape;1623;p127"/>
            <p:cNvSpPr/>
            <p:nvPr/>
          </p:nvSpPr>
          <p:spPr>
            <a:xfrm>
              <a:off x="246600" y="2129040"/>
              <a:ext cx="11781720" cy="4348800"/>
            </a:xfrm>
            <a:prstGeom prst="rect">
              <a:avLst/>
            </a:prstGeom>
            <a:noFill/>
            <a:ln w="0">
              <a:noFill/>
            </a:ln>
          </p:spPr>
          <p:style>
            <a:lnRef idx="0">
              <a:scrgbClr r="0" g="0" b="0"/>
            </a:lnRef>
            <a:fillRef idx="0">
              <a:scrgbClr r="0" g="0" b="0"/>
            </a:fillRef>
            <a:effectRef idx="0">
              <a:scrgbClr r="0" g="0" b="0"/>
            </a:effectRef>
            <a:fontRef idx="minor"/>
          </p:style>
          <p:txBody>
            <a:bodyPr lIns="851760" tIns="541440" rIns="851760" bIns="185040" anchor="t">
              <a:noAutofit/>
            </a:bodyPr>
            <a:lstStyle/>
            <a:p>
              <a:pPr marL="228600" lvl="1" indent="-228600" defTabSz="914400">
                <a:lnSpc>
                  <a:spcPct val="90000"/>
                </a:lnSpc>
                <a:spcBef>
                  <a:spcPts val="601"/>
                </a:spcBef>
                <a:buClr>
                  <a:srgbClr val="000000"/>
                </a:buClr>
                <a:buFont typeface="Calibri"/>
                <a:buChar char="•"/>
              </a:pPr>
              <a:r>
                <a:rPr lang="en-US" sz="1800" b="0" strike="noStrike" spc="-1">
                  <a:solidFill>
                    <a:schemeClr val="dk1"/>
                  </a:solidFill>
                  <a:latin typeface="Calibri"/>
                </a:rPr>
                <a:t>Define a standardised and repeatable way of </a:t>
              </a:r>
              <a:r>
                <a:rPr lang="en-US" sz="1800" b="1" strike="noStrike" spc="-1">
                  <a:solidFill>
                    <a:schemeClr val="dk1"/>
                  </a:solidFill>
                  <a:latin typeface="Calibri"/>
                </a:rPr>
                <a:t>defining and planning releases</a:t>
              </a:r>
              <a:r>
                <a:rPr lang="en-US" sz="1800" b="0" strike="noStrike" spc="-1">
                  <a:solidFill>
                    <a:schemeClr val="dk1"/>
                  </a:solidFill>
                  <a:latin typeface="Calibri"/>
                </a:rPr>
                <a:t>, based on approved changes and the schedule of changes.</a:t>
              </a:r>
              <a:endParaRPr lang="de-DE" sz="18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pPr>
              <a:r>
                <a:rPr lang="en-US" sz="1800" b="0" strike="noStrike" spc="-1">
                  <a:solidFill>
                    <a:schemeClr val="dk1"/>
                  </a:solidFill>
                  <a:latin typeface="Calibri"/>
                </a:rPr>
                <a:t>Define </a:t>
              </a:r>
              <a:r>
                <a:rPr lang="en-US" sz="1800" b="1" strike="noStrike" spc="-1">
                  <a:solidFill>
                    <a:schemeClr val="dk1"/>
                  </a:solidFill>
                  <a:latin typeface="Calibri"/>
                </a:rPr>
                <a:t>criteria for identifying different types of releases</a:t>
              </a:r>
              <a:r>
                <a:rPr lang="en-US" sz="1800" b="0" strike="noStrike" spc="-1">
                  <a:solidFill>
                    <a:schemeClr val="dk1"/>
                  </a:solidFill>
                  <a:latin typeface="Calibri"/>
                </a:rPr>
                <a:t>, such as major releases, minor releases or emergency releases.</a:t>
              </a:r>
              <a:endParaRPr lang="de-DE" sz="18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pPr>
              <a:r>
                <a:rPr lang="en-US" sz="1800" b="0" strike="noStrike" spc="-1">
                  <a:solidFill>
                    <a:schemeClr val="dk1"/>
                  </a:solidFill>
                  <a:latin typeface="Calibri"/>
                </a:rPr>
                <a:t>Define </a:t>
              </a:r>
              <a:r>
                <a:rPr lang="en-US" sz="1800" b="1" strike="noStrike" spc="-1">
                  <a:solidFill>
                    <a:schemeClr val="dk1"/>
                  </a:solidFill>
                  <a:latin typeface="Calibri"/>
                </a:rPr>
                <a:t>release and deployment strategies</a:t>
              </a:r>
              <a:r>
                <a:rPr lang="en-US" sz="1800" b="0" strike="noStrike" spc="-1">
                  <a:solidFill>
                    <a:schemeClr val="dk1"/>
                  </a:solidFill>
                  <a:latin typeface="Calibri"/>
                </a:rPr>
                <a:t> for all CIs under control of the change management process, ensuring the approach for deploying changes to a CI or a set of CIs is understood.</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GB" sz="1600" b="0" strike="noStrike" spc="-1">
                  <a:solidFill>
                    <a:schemeClr val="dk1"/>
                  </a:solidFill>
                  <a:latin typeface="Calibri"/>
                </a:rPr>
                <a:t>Define the service components and CIs which the strategy applies to, and under what conditions</a:t>
              </a:r>
              <a:endParaRPr lang="de-DE" sz="16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GB" sz="1600" b="0" strike="noStrike" spc="-1">
                  <a:solidFill>
                    <a:schemeClr val="dk1"/>
                  </a:solidFill>
                  <a:latin typeface="Calibri"/>
                </a:rPr>
                <a:t>Define the frequency of releases and manner of release for the strategy</a:t>
              </a:r>
              <a:endParaRPr lang="de-DE" sz="16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GB" sz="1600" b="0" strike="noStrike" spc="-1">
                  <a:solidFill>
                    <a:schemeClr val="dk1"/>
                  </a:solidFill>
                  <a:latin typeface="Calibri"/>
                </a:rPr>
                <a:t>Define the testing to be performed under this strategy</a:t>
              </a:r>
              <a:endParaRPr lang="de-DE" sz="16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tabLst>
                  <a:tab pos="1079640" algn="l"/>
                </a:tabLst>
              </a:pPr>
              <a:r>
                <a:rPr lang="en-US" sz="1800" b="0" strike="noStrike" spc="-1">
                  <a:solidFill>
                    <a:schemeClr val="dk1"/>
                  </a:solidFill>
                  <a:latin typeface="Calibri"/>
                </a:rPr>
                <a:t>Define a way to </a:t>
              </a:r>
              <a:r>
                <a:rPr lang="en-US" sz="1800" b="1" strike="noStrike" spc="-1">
                  <a:solidFill>
                    <a:schemeClr val="dk1"/>
                  </a:solidFill>
                  <a:latin typeface="Calibri"/>
                </a:rPr>
                <a:t>record the results of release and deployment testing and evaluation </a:t>
              </a:r>
              <a:r>
                <a:rPr lang="en-US" sz="1800" b="0" strike="noStrike" spc="-1">
                  <a:solidFill>
                    <a:schemeClr val="dk1"/>
                  </a:solidFill>
                  <a:latin typeface="Calibri"/>
                </a:rPr>
                <a:t>of acceptance criteria.</a:t>
              </a:r>
              <a:endParaRPr lang="de-DE" sz="1800" b="0" strike="noStrike" spc="-1">
                <a:solidFill>
                  <a:srgbClr val="000000"/>
                </a:solidFill>
                <a:latin typeface="Arial"/>
              </a:endParaRPr>
            </a:p>
          </p:txBody>
        </p:sp>
        <p:sp>
          <p:nvSpPr>
            <p:cNvPr id="1302" name="Google Shape;1624;p127"/>
            <p:cNvSpPr/>
            <p:nvPr/>
          </p:nvSpPr>
          <p:spPr>
            <a:xfrm>
              <a:off x="835920" y="1729440"/>
              <a:ext cx="8246160" cy="7966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03" name="Google Shape;1625;p127"/>
            <p:cNvSpPr/>
            <p:nvPr/>
          </p:nvSpPr>
          <p:spPr>
            <a:xfrm>
              <a:off x="875880" y="1768320"/>
              <a:ext cx="8165880" cy="7185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Initial process setup</a:t>
              </a:r>
              <a:endParaRPr lang="de-DE" sz="2200" b="0" strike="noStrike" spc="-1">
                <a:solidFill>
                  <a:srgbClr val="000000"/>
                </a:solidFill>
                <a:latin typeface="Arial"/>
              </a:endParaRPr>
            </a:p>
          </p:txBody>
        </p:sp>
      </p:grpSp>
      <p:sp>
        <p:nvSpPr>
          <p:cNvPr id="1304" name="PlaceHolder 2"/>
          <p:cNvSpPr>
            <a:spLocks noGrp="1"/>
          </p:cNvSpPr>
          <p:nvPr>
            <p:ph type="sldNum" idx="147"/>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DFCF09E-4D5C-468A-BE82-A721785311D8}" type="slidenum">
              <a:rPr lang="en-US" sz="1200" b="0" strike="noStrike" spc="-1">
                <a:solidFill>
                  <a:srgbClr val="888888"/>
                </a:solidFill>
                <a:latin typeface="Calibri"/>
                <a:ea typeface="Calibri"/>
              </a:rPr>
              <a:t>133</a:t>
            </a:fld>
            <a:endParaRPr lang="de-DE" sz="1200" b="0" strike="noStrike" spc="-1">
              <a:solidFill>
                <a:srgbClr val="000000"/>
              </a:solidFill>
              <a:latin typeface="Times New Roman"/>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Inputs and outputs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306" name="Google Shape;1632;p128"/>
          <p:cNvGrpSpPr/>
          <p:nvPr/>
        </p:nvGrpSpPr>
        <p:grpSpPr>
          <a:xfrm>
            <a:off x="1981080" y="2008440"/>
            <a:ext cx="8227080" cy="3999600"/>
            <a:chOff x="1981080" y="2008440"/>
            <a:chExt cx="8227080" cy="3999600"/>
          </a:xfrm>
        </p:grpSpPr>
        <p:sp>
          <p:nvSpPr>
            <p:cNvPr id="1307" name="Google Shape;1633;p128"/>
            <p:cNvSpPr/>
            <p:nvPr/>
          </p:nvSpPr>
          <p:spPr>
            <a:xfrm>
              <a:off x="1981080" y="2008440"/>
              <a:ext cx="822672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08" name="Google Shape;1634;p128"/>
            <p:cNvSpPr/>
            <p:nvPr/>
          </p:nvSpPr>
          <p:spPr>
            <a:xfrm>
              <a:off x="1981080" y="2308320"/>
              <a:ext cx="792720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1309" name="Google Shape;1635;p128"/>
            <p:cNvSpPr/>
            <p:nvPr/>
          </p:nvSpPr>
          <p:spPr>
            <a:xfrm>
              <a:off x="1981080" y="29358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10" name="Google Shape;1636;p128"/>
            <p:cNvSpPr/>
            <p:nvPr/>
          </p:nvSpPr>
          <p:spPr>
            <a:xfrm>
              <a:off x="1981080" y="29358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defTabSz="914400">
                <a:lnSpc>
                  <a:spcPct val="90000"/>
                </a:lnSpc>
                <a:tabLst>
                  <a:tab pos="0" algn="l"/>
                </a:tabLst>
              </a:pPr>
              <a:r>
                <a:rPr lang="en-US" sz="2300" b="0" strike="noStrike" spc="-1">
                  <a:solidFill>
                    <a:schemeClr val="dk1"/>
                  </a:solidFill>
                  <a:latin typeface="Calibri"/>
                  <a:ea typeface="Calibri"/>
                </a:rPr>
                <a:t>Information on approved changes</a:t>
              </a:r>
              <a:endParaRPr lang="de-DE" sz="2300" b="0" strike="noStrike" spc="-1">
                <a:solidFill>
                  <a:srgbClr val="000000"/>
                </a:solidFill>
                <a:latin typeface="Arial"/>
              </a:endParaRPr>
            </a:p>
            <a:p>
              <a:pPr defTabSz="914400">
                <a:lnSpc>
                  <a:spcPct val="90000"/>
                </a:lnSpc>
                <a:spcBef>
                  <a:spcPts val="805"/>
                </a:spcBef>
                <a:tabLst>
                  <a:tab pos="0" algn="l"/>
                </a:tabLst>
              </a:pPr>
              <a:r>
                <a:rPr lang="en-US" sz="2300" b="0" strike="noStrike" spc="-1">
                  <a:solidFill>
                    <a:schemeClr val="dk1"/>
                  </a:solidFill>
                  <a:latin typeface="Calibri"/>
                  <a:ea typeface="Calibri"/>
                </a:rPr>
                <a:t>Change schedule</a:t>
              </a:r>
              <a:endParaRPr lang="de-DE" sz="2300" b="0" strike="noStrike" spc="-1">
                <a:solidFill>
                  <a:srgbClr val="000000"/>
                </a:solidFill>
                <a:latin typeface="Arial"/>
              </a:endParaRPr>
            </a:p>
            <a:p>
              <a:pPr defTabSz="914400">
                <a:lnSpc>
                  <a:spcPct val="90000"/>
                </a:lnSpc>
                <a:spcBef>
                  <a:spcPts val="805"/>
                </a:spcBef>
                <a:tabLst>
                  <a:tab pos="0" algn="l"/>
                </a:tabLst>
              </a:pPr>
              <a:r>
                <a:rPr lang="en-GB" sz="2300" b="0" strike="noStrike" spc="-1">
                  <a:solidFill>
                    <a:schemeClr val="dk1"/>
                  </a:solidFill>
                  <a:latin typeface="Calibri"/>
                  <a:ea typeface="Calibri"/>
                </a:rPr>
                <a:t>Any release and deployment planning constraints or requirements</a:t>
              </a:r>
              <a:endParaRPr lang="de-DE" sz="2300" b="0" strike="noStrike" spc="-1">
                <a:solidFill>
                  <a:srgbClr val="000000"/>
                </a:solidFill>
                <a:latin typeface="Arial"/>
              </a:endParaRPr>
            </a:p>
          </p:txBody>
        </p:sp>
        <p:sp>
          <p:nvSpPr>
            <p:cNvPr id="1311" name="Google Shape;1637;p128"/>
            <p:cNvSpPr/>
            <p:nvPr/>
          </p:nvSpPr>
          <p:spPr>
            <a:xfrm>
              <a:off x="5783400" y="2408040"/>
              <a:ext cx="442476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12" name="Google Shape;1638;p128"/>
            <p:cNvSpPr/>
            <p:nvPr/>
          </p:nvSpPr>
          <p:spPr>
            <a:xfrm>
              <a:off x="5783400" y="2707560"/>
              <a:ext cx="412488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1313" name="Google Shape;1639;p128"/>
            <p:cNvSpPr/>
            <p:nvPr/>
          </p:nvSpPr>
          <p:spPr>
            <a:xfrm>
              <a:off x="5783400" y="33354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14" name="Google Shape;1640;p128"/>
            <p:cNvSpPr/>
            <p:nvPr/>
          </p:nvSpPr>
          <p:spPr>
            <a:xfrm>
              <a:off x="5783400" y="33354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87480" tIns="87480" rIns="87480" bIns="87480" anchor="t">
              <a:noAutofit/>
            </a:bodyPr>
            <a:lstStyle/>
            <a:p>
              <a:pPr defTabSz="914400">
                <a:lnSpc>
                  <a:spcPct val="90000"/>
                </a:lnSpc>
                <a:tabLst>
                  <a:tab pos="0" algn="l"/>
                </a:tabLst>
              </a:pPr>
              <a:r>
                <a:rPr lang="en-US" sz="2300" b="0" strike="noStrike" spc="-1">
                  <a:solidFill>
                    <a:schemeClr val="dk1"/>
                  </a:solidFill>
                  <a:latin typeface="Calibri"/>
                  <a:ea typeface="Calibri"/>
                </a:rPr>
                <a:t>Defined and successfully deployed releases</a:t>
              </a:r>
              <a:endParaRPr lang="de-DE" sz="2300" b="0" strike="noStrike" spc="-1">
                <a:solidFill>
                  <a:srgbClr val="000000"/>
                </a:solidFill>
                <a:latin typeface="Arial"/>
              </a:endParaRPr>
            </a:p>
            <a:p>
              <a:pPr defTabSz="914400">
                <a:lnSpc>
                  <a:spcPct val="90000"/>
                </a:lnSpc>
                <a:spcBef>
                  <a:spcPts val="805"/>
                </a:spcBef>
                <a:tabLst>
                  <a:tab pos="0" algn="l"/>
                </a:tabLst>
              </a:pPr>
              <a:r>
                <a:rPr lang="en-US" sz="2300" b="0" strike="noStrike" spc="-1">
                  <a:solidFill>
                    <a:schemeClr val="dk1"/>
                  </a:solidFill>
                  <a:latin typeface="Calibri"/>
                  <a:ea typeface="Calibri"/>
                </a:rPr>
                <a:t>Information / reports on the success and failure of releases</a:t>
              </a:r>
              <a:endParaRPr lang="de-DE" sz="2300" b="0" strike="noStrike" spc="-1">
                <a:solidFill>
                  <a:srgbClr val="000000"/>
                </a:solidFill>
                <a:latin typeface="Arial"/>
              </a:endParaRPr>
            </a:p>
          </p:txBody>
        </p:sp>
      </p:grpSp>
      <p:sp>
        <p:nvSpPr>
          <p:cNvPr id="1315" name="PlaceHolder 2"/>
          <p:cNvSpPr>
            <a:spLocks noGrp="1"/>
          </p:cNvSpPr>
          <p:nvPr>
            <p:ph type="sldNum" idx="148"/>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A64CAC8-F0E9-40A9-836E-D7E5EBA7405A}" type="slidenum">
              <a:rPr lang="en-US" sz="1200" b="0" strike="noStrike" spc="-1">
                <a:solidFill>
                  <a:srgbClr val="888888"/>
                </a:solidFill>
                <a:latin typeface="Calibri"/>
                <a:ea typeface="Calibri"/>
              </a:rPr>
              <a:t>134</a:t>
            </a:fld>
            <a:endParaRPr lang="de-DE" sz="1200" b="0" strike="noStrike" spc="-1">
              <a:solidFill>
                <a:srgbClr val="000000"/>
              </a:solidFill>
              <a:latin typeface="Times New Roman"/>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Process chart</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317" name="PlaceHolder 2"/>
          <p:cNvSpPr>
            <a:spLocks noGrp="1"/>
          </p:cNvSpPr>
          <p:nvPr>
            <p:ph type="sldNum" idx="149"/>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DFC2301D-8D08-45C9-B7B8-599AB9E0CF3A}" type="slidenum">
              <a:rPr lang="en-US" sz="1200" b="0" strike="noStrike" spc="-1">
                <a:solidFill>
                  <a:srgbClr val="888888"/>
                </a:solidFill>
                <a:latin typeface="Calibri"/>
                <a:ea typeface="Calibri"/>
              </a:rPr>
              <a:t>135</a:t>
            </a:fld>
            <a:endParaRPr lang="de-DE" sz="1200" b="0" strike="noStrike" spc="-1">
              <a:solidFill>
                <a:srgbClr val="000000"/>
              </a:solidFill>
              <a:latin typeface="Times New Roman"/>
            </a:endParaRPr>
          </a:p>
        </p:txBody>
      </p:sp>
      <p:grpSp>
        <p:nvGrpSpPr>
          <p:cNvPr id="1318" name="Gruppieren 5"/>
          <p:cNvGrpSpPr/>
          <p:nvPr/>
        </p:nvGrpSpPr>
        <p:grpSpPr>
          <a:xfrm>
            <a:off x="164160" y="1680840"/>
            <a:ext cx="10990800" cy="5111640"/>
            <a:chOff x="164160" y="1680840"/>
            <a:chExt cx="10990800" cy="5111640"/>
          </a:xfrm>
        </p:grpSpPr>
        <p:sp>
          <p:nvSpPr>
            <p:cNvPr id="1319" name="Flussdiagramm: Dokument 64"/>
            <p:cNvSpPr/>
            <p:nvPr/>
          </p:nvSpPr>
          <p:spPr>
            <a:xfrm>
              <a:off x="1398960" y="2284560"/>
              <a:ext cx="1781640" cy="4359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GB" sz="1100" b="0" strike="noStrike" spc="-1">
                <a:solidFill>
                  <a:schemeClr val="dk1"/>
                </a:solidFill>
                <a:latin typeface="Calibri"/>
              </a:endParaRPr>
            </a:p>
          </p:txBody>
        </p:sp>
        <p:sp>
          <p:nvSpPr>
            <p:cNvPr id="1320" name="Rectangle 18"/>
            <p:cNvSpPr/>
            <p:nvPr/>
          </p:nvSpPr>
          <p:spPr>
            <a:xfrm>
              <a:off x="3801240" y="1737720"/>
              <a:ext cx="4993920" cy="19166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9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Release planning</a:t>
              </a:r>
              <a:endParaRPr lang="de-DE" sz="1800" b="0" strike="noStrike" spc="-1">
                <a:solidFill>
                  <a:srgbClr val="000000"/>
                </a:solidFill>
                <a:latin typeface="Arial"/>
              </a:endParaRPr>
            </a:p>
          </p:txBody>
        </p:sp>
        <p:sp>
          <p:nvSpPr>
            <p:cNvPr id="1321" name="Rectangle 23"/>
            <p:cNvSpPr/>
            <p:nvPr/>
          </p:nvSpPr>
          <p:spPr>
            <a:xfrm>
              <a:off x="3803040" y="4015800"/>
              <a:ext cx="4993920" cy="277668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9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Release deployment</a:t>
              </a:r>
              <a:endParaRPr lang="de-DE" sz="1800" b="0" strike="noStrike" spc="-1">
                <a:solidFill>
                  <a:srgbClr val="000000"/>
                </a:solidFill>
                <a:latin typeface="Arial"/>
              </a:endParaRPr>
            </a:p>
          </p:txBody>
        </p:sp>
        <p:sp>
          <p:nvSpPr>
            <p:cNvPr id="1322" name="Rectangle 18"/>
            <p:cNvSpPr/>
            <p:nvPr/>
          </p:nvSpPr>
          <p:spPr>
            <a:xfrm>
              <a:off x="4034880" y="4469400"/>
              <a:ext cx="1978200" cy="4579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100" b="0" strike="noStrike" spc="-1">
                  <a:solidFill>
                    <a:schemeClr val="dk1"/>
                  </a:solidFill>
                  <a:latin typeface="Calibri"/>
                </a:rPr>
                <a:t>Plan and perform communication / training</a:t>
              </a:r>
              <a:endParaRPr lang="de-DE" sz="1100" b="0" strike="noStrike" spc="-1">
                <a:solidFill>
                  <a:srgbClr val="000000"/>
                </a:solidFill>
                <a:latin typeface="Arial"/>
              </a:endParaRPr>
            </a:p>
          </p:txBody>
        </p:sp>
        <p:sp>
          <p:nvSpPr>
            <p:cNvPr id="1323" name="Flussdiagramm: Dokument 54"/>
            <p:cNvSpPr/>
            <p:nvPr/>
          </p:nvSpPr>
          <p:spPr>
            <a:xfrm>
              <a:off x="1462680" y="2219400"/>
              <a:ext cx="1781640" cy="4528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Changes [approved]</a:t>
              </a:r>
              <a:endParaRPr lang="de-DE" sz="1100" b="0" strike="noStrike" spc="-1">
                <a:solidFill>
                  <a:srgbClr val="000000"/>
                </a:solidFill>
                <a:latin typeface="Arial"/>
              </a:endParaRPr>
            </a:p>
          </p:txBody>
        </p:sp>
        <p:sp>
          <p:nvSpPr>
            <p:cNvPr id="1324" name="Rectangle 62"/>
            <p:cNvSpPr/>
            <p:nvPr/>
          </p:nvSpPr>
          <p:spPr>
            <a:xfrm>
              <a:off x="5721480" y="3426120"/>
              <a:ext cx="566640" cy="2433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600" b="0" strike="noStrike" spc="-1">
                  <a:solidFill>
                    <a:schemeClr val="dk1"/>
                  </a:solidFill>
                  <a:latin typeface="Calibri"/>
                </a:rPr>
                <a:t>Yes</a:t>
              </a:r>
              <a:endParaRPr lang="de-DE" sz="1600" b="0" strike="noStrike" spc="-1">
                <a:solidFill>
                  <a:srgbClr val="000000"/>
                </a:solidFill>
                <a:latin typeface="Arial"/>
              </a:endParaRPr>
            </a:p>
          </p:txBody>
        </p:sp>
        <p:sp>
          <p:nvSpPr>
            <p:cNvPr id="1325" name="Rectangle 62"/>
            <p:cNvSpPr/>
            <p:nvPr/>
          </p:nvSpPr>
          <p:spPr>
            <a:xfrm>
              <a:off x="7949880" y="3003219"/>
              <a:ext cx="718560" cy="2433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600" b="0" strike="noStrike" spc="-1" dirty="0">
                  <a:solidFill>
                    <a:schemeClr val="dk1"/>
                  </a:solidFill>
                  <a:latin typeface="Calibri"/>
                </a:rPr>
                <a:t>No</a:t>
              </a:r>
              <a:endParaRPr lang="de-DE" sz="1600" b="0" strike="noStrike" spc="-1" dirty="0">
                <a:solidFill>
                  <a:srgbClr val="000000"/>
                </a:solidFill>
                <a:latin typeface="Arial"/>
              </a:endParaRPr>
            </a:p>
          </p:txBody>
        </p:sp>
        <p:sp>
          <p:nvSpPr>
            <p:cNvPr id="1326" name="Rectangle 18"/>
            <p:cNvSpPr/>
            <p:nvPr/>
          </p:nvSpPr>
          <p:spPr>
            <a:xfrm>
              <a:off x="6565320" y="4469400"/>
              <a:ext cx="1978200" cy="4579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Prepare deployment</a:t>
              </a:r>
              <a:endParaRPr lang="de-DE" sz="1600" b="0" strike="noStrike" spc="-1">
                <a:solidFill>
                  <a:srgbClr val="000000"/>
                </a:solidFill>
                <a:latin typeface="Arial"/>
              </a:endParaRPr>
            </a:p>
          </p:txBody>
        </p:sp>
        <p:cxnSp>
          <p:nvCxnSpPr>
            <p:cNvPr id="1327" name="Gerade Verbindung mit Pfeil 74"/>
            <p:cNvCxnSpPr>
              <a:stCxn id="1322" idx="3"/>
              <a:endCxn id="1326" idx="1"/>
            </p:cNvCxnSpPr>
            <p:nvPr/>
          </p:nvCxnSpPr>
          <p:spPr>
            <a:xfrm>
              <a:off x="6013080" y="4698360"/>
              <a:ext cx="552600" cy="360"/>
            </a:xfrm>
            <a:prstGeom prst="straightConnector1">
              <a:avLst/>
            </a:prstGeom>
            <a:ln w="19050">
              <a:solidFill>
                <a:srgbClr val="000000"/>
              </a:solidFill>
              <a:round/>
              <a:tailEnd type="arrow" w="med" len="med"/>
            </a:ln>
          </p:spPr>
        </p:cxnSp>
        <p:cxnSp>
          <p:nvCxnSpPr>
            <p:cNvPr id="1328" name="Gerade Verbindung mit Pfeil 87"/>
            <p:cNvCxnSpPr>
              <a:stCxn id="1329" idx="1"/>
              <a:endCxn id="1323" idx="3"/>
            </p:cNvCxnSpPr>
            <p:nvPr/>
          </p:nvCxnSpPr>
          <p:spPr>
            <a:xfrm flipH="1">
              <a:off x="3244320" y="2443320"/>
              <a:ext cx="758160" cy="2880"/>
            </a:xfrm>
            <a:prstGeom prst="straightConnector1">
              <a:avLst/>
            </a:prstGeom>
            <a:ln w="19050">
              <a:solidFill>
                <a:srgbClr val="000000"/>
              </a:solidFill>
              <a:prstDash val="sysDash"/>
              <a:round/>
              <a:headEnd type="arrow" w="med" len="med"/>
            </a:ln>
          </p:spPr>
        </p:cxnSp>
        <p:sp>
          <p:nvSpPr>
            <p:cNvPr id="1330" name="Zylinder 161"/>
            <p:cNvSpPr/>
            <p:nvPr/>
          </p:nvSpPr>
          <p:spPr>
            <a:xfrm>
              <a:off x="1464120" y="3398760"/>
              <a:ext cx="1781640" cy="52308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600" b="0" strike="noStrike" spc="-1">
                  <a:solidFill>
                    <a:schemeClr val="dk1"/>
                  </a:solidFill>
                  <a:latin typeface="Calibri"/>
                </a:rPr>
                <a:t>CMDB</a:t>
              </a:r>
              <a:endParaRPr lang="de-DE" sz="1600" b="0" strike="noStrike" spc="-1">
                <a:solidFill>
                  <a:srgbClr val="000000"/>
                </a:solidFill>
                <a:latin typeface="Arial"/>
              </a:endParaRPr>
            </a:p>
          </p:txBody>
        </p:sp>
        <p:sp>
          <p:nvSpPr>
            <p:cNvPr id="1329" name="Rectangle 18"/>
            <p:cNvSpPr/>
            <p:nvPr/>
          </p:nvSpPr>
          <p:spPr>
            <a:xfrm>
              <a:off x="4002120" y="2214360"/>
              <a:ext cx="1978200" cy="4579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Plan and build release</a:t>
              </a:r>
              <a:endParaRPr lang="de-DE" sz="1600" b="0" strike="noStrike" spc="-1">
                <a:solidFill>
                  <a:srgbClr val="000000"/>
                </a:solidFill>
                <a:latin typeface="Arial"/>
              </a:endParaRPr>
            </a:p>
          </p:txBody>
        </p:sp>
        <p:sp>
          <p:nvSpPr>
            <p:cNvPr id="1331" name="Flussdiagramm: Dokument 38"/>
            <p:cNvSpPr/>
            <p:nvPr/>
          </p:nvSpPr>
          <p:spPr>
            <a:xfrm>
              <a:off x="5661000" y="2535480"/>
              <a:ext cx="264960" cy="943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32760" rIns="90000" bIns="32760" anchor="ctr">
              <a:noAutofit/>
            </a:bodyPr>
            <a:lstStyle/>
            <a:p>
              <a:pPr algn="ctr" defTabSz="914400">
                <a:lnSpc>
                  <a:spcPct val="100000"/>
                </a:lnSpc>
              </a:pPr>
              <a:endParaRPr lang="en-GB" sz="1100" b="0" strike="noStrike" spc="-1">
                <a:solidFill>
                  <a:schemeClr val="dk1"/>
                </a:solidFill>
                <a:latin typeface="Calibri"/>
              </a:endParaRPr>
            </a:p>
          </p:txBody>
        </p:sp>
        <p:sp>
          <p:nvSpPr>
            <p:cNvPr id="1332" name="Rectangle 18"/>
            <p:cNvSpPr/>
            <p:nvPr/>
          </p:nvSpPr>
          <p:spPr>
            <a:xfrm>
              <a:off x="6563160" y="2211120"/>
              <a:ext cx="1978200" cy="4579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Test release</a:t>
              </a:r>
              <a:endParaRPr lang="de-DE" sz="1600" b="0" strike="noStrike" spc="-1">
                <a:solidFill>
                  <a:srgbClr val="000000"/>
                </a:solidFill>
                <a:latin typeface="Arial"/>
              </a:endParaRPr>
            </a:p>
          </p:txBody>
        </p:sp>
        <p:cxnSp>
          <p:nvCxnSpPr>
            <p:cNvPr id="1333" name="Gerade Verbindung mit Pfeil 43"/>
            <p:cNvCxnSpPr>
              <a:stCxn id="1329" idx="3"/>
              <a:endCxn id="1332" idx="1"/>
            </p:cNvCxnSpPr>
            <p:nvPr/>
          </p:nvCxnSpPr>
          <p:spPr>
            <a:xfrm flipV="1">
              <a:off x="5980320" y="2440080"/>
              <a:ext cx="583200" cy="3600"/>
            </a:xfrm>
            <a:prstGeom prst="straightConnector1">
              <a:avLst/>
            </a:prstGeom>
            <a:ln w="19050">
              <a:solidFill>
                <a:srgbClr val="000000"/>
              </a:solidFill>
              <a:round/>
              <a:tailEnd type="arrow" w="med" len="med"/>
            </a:ln>
          </p:spPr>
        </p:cxnSp>
        <p:cxnSp>
          <p:nvCxnSpPr>
            <p:cNvPr id="1334" name="Gewinkelte Verbindung 115"/>
            <p:cNvCxnSpPr>
              <a:cxnSpLocks/>
              <a:stCxn id="1332" idx="2"/>
              <a:endCxn id="1335" idx="0"/>
            </p:cNvCxnSpPr>
            <p:nvPr/>
          </p:nvCxnSpPr>
          <p:spPr>
            <a:xfrm rot="5400000">
              <a:off x="6730290" y="2212110"/>
              <a:ext cx="365040" cy="1278900"/>
            </a:xfrm>
            <a:prstGeom prst="bentConnector3">
              <a:avLst>
                <a:gd name="adj1" fmla="val 50000"/>
              </a:avLst>
            </a:prstGeom>
            <a:ln w="19050">
              <a:solidFill>
                <a:srgbClr val="000000"/>
              </a:solidFill>
              <a:round/>
              <a:tailEnd type="arrow" w="med" len="med"/>
            </a:ln>
          </p:spPr>
        </p:cxnSp>
        <p:cxnSp>
          <p:nvCxnSpPr>
            <p:cNvPr id="1336" name="Gewinkelte Verbindung 115"/>
            <p:cNvCxnSpPr>
              <a:cxnSpLocks/>
              <a:stCxn id="1335" idx="2"/>
              <a:endCxn id="1322" idx="0"/>
            </p:cNvCxnSpPr>
            <p:nvPr/>
          </p:nvCxnSpPr>
          <p:spPr>
            <a:xfrm rot="5400000">
              <a:off x="5165550" y="3361590"/>
              <a:ext cx="966240" cy="1249380"/>
            </a:xfrm>
            <a:prstGeom prst="bentConnector3">
              <a:avLst>
                <a:gd name="adj1" fmla="val 40987"/>
              </a:avLst>
            </a:prstGeom>
            <a:ln w="19050">
              <a:solidFill>
                <a:srgbClr val="000000"/>
              </a:solidFill>
              <a:round/>
              <a:tailEnd type="arrow" w="med" len="med"/>
            </a:ln>
          </p:spPr>
        </p:cxnSp>
        <p:sp>
          <p:nvSpPr>
            <p:cNvPr id="1337" name="Rectangle 18"/>
            <p:cNvSpPr/>
            <p:nvPr/>
          </p:nvSpPr>
          <p:spPr>
            <a:xfrm>
              <a:off x="6565320" y="5297400"/>
              <a:ext cx="1978200" cy="4579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Deploy release</a:t>
              </a:r>
              <a:endParaRPr lang="de-DE" sz="1600" b="0" strike="noStrike" spc="-1">
                <a:solidFill>
                  <a:srgbClr val="000000"/>
                </a:solidFill>
                <a:latin typeface="Arial"/>
              </a:endParaRPr>
            </a:p>
          </p:txBody>
        </p:sp>
        <p:cxnSp>
          <p:nvCxnSpPr>
            <p:cNvPr id="1338" name="Gerade Verbindung mit Pfeil 119"/>
            <p:cNvCxnSpPr>
              <a:stCxn id="1326" idx="2"/>
              <a:endCxn id="1337" idx="0"/>
            </p:cNvCxnSpPr>
            <p:nvPr/>
          </p:nvCxnSpPr>
          <p:spPr>
            <a:xfrm>
              <a:off x="7554240" y="4927320"/>
              <a:ext cx="360" cy="370440"/>
            </a:xfrm>
            <a:prstGeom prst="straightConnector1">
              <a:avLst/>
            </a:prstGeom>
            <a:ln w="19050">
              <a:solidFill>
                <a:srgbClr val="000000"/>
              </a:solidFill>
              <a:round/>
              <a:tailEnd type="arrow" w="med" len="med"/>
            </a:ln>
          </p:spPr>
        </p:cxnSp>
        <p:sp>
          <p:nvSpPr>
            <p:cNvPr id="1339" name="Rectangle 18"/>
            <p:cNvSpPr/>
            <p:nvPr/>
          </p:nvSpPr>
          <p:spPr>
            <a:xfrm>
              <a:off x="4034880" y="5292360"/>
              <a:ext cx="1978200" cy="4579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Review release for success</a:t>
              </a:r>
              <a:endParaRPr lang="de-DE" sz="1600" b="0" strike="noStrike" spc="-1">
                <a:solidFill>
                  <a:srgbClr val="000000"/>
                </a:solidFill>
                <a:latin typeface="Arial"/>
              </a:endParaRPr>
            </a:p>
          </p:txBody>
        </p:sp>
        <p:cxnSp>
          <p:nvCxnSpPr>
            <p:cNvPr id="1340" name="Gerade Verbindung mit Pfeil 151"/>
            <p:cNvCxnSpPr>
              <a:stCxn id="1337" idx="1"/>
            </p:cNvCxnSpPr>
            <p:nvPr/>
          </p:nvCxnSpPr>
          <p:spPr>
            <a:xfrm flipH="1">
              <a:off x="6015960" y="5526360"/>
              <a:ext cx="549720" cy="4320"/>
            </a:xfrm>
            <a:prstGeom prst="straightConnector1">
              <a:avLst/>
            </a:prstGeom>
            <a:ln w="19050">
              <a:solidFill>
                <a:srgbClr val="000000"/>
              </a:solidFill>
              <a:round/>
              <a:tailEnd type="arrow" w="med" len="med"/>
            </a:ln>
          </p:spPr>
        </p:cxnSp>
        <p:sp>
          <p:nvSpPr>
            <p:cNvPr id="1335" name="Flussdiagramm: Verzweigung 162"/>
            <p:cNvSpPr/>
            <p:nvPr/>
          </p:nvSpPr>
          <p:spPr>
            <a:xfrm>
              <a:off x="4758120" y="3034080"/>
              <a:ext cx="3030480" cy="46908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Ready for deployment?</a:t>
              </a:r>
              <a:endParaRPr lang="de-DE" sz="1100" b="0" strike="noStrike" spc="-1">
                <a:solidFill>
                  <a:srgbClr val="000000"/>
                </a:solidFill>
                <a:latin typeface="Arial"/>
              </a:endParaRPr>
            </a:p>
          </p:txBody>
        </p:sp>
        <p:cxnSp>
          <p:nvCxnSpPr>
            <p:cNvPr id="1341" name="Verbinder: gekrümmt 165"/>
            <p:cNvCxnSpPr/>
            <p:nvPr/>
          </p:nvCxnSpPr>
          <p:spPr>
            <a:xfrm flipV="1">
              <a:off x="3294000" y="2575440"/>
              <a:ext cx="702720" cy="484200"/>
            </a:xfrm>
            <a:prstGeom prst="curvedConnector3">
              <a:avLst>
                <a:gd name="adj1" fmla="val 25064"/>
              </a:avLst>
            </a:prstGeom>
            <a:ln w="19050">
              <a:solidFill>
                <a:srgbClr val="000000"/>
              </a:solidFill>
              <a:prstDash val="sysDash"/>
              <a:round/>
              <a:tailEnd type="arrow" w="med" len="med"/>
            </a:ln>
          </p:spPr>
        </p:cxnSp>
        <p:cxnSp>
          <p:nvCxnSpPr>
            <p:cNvPr id="1342" name="Gewinkelte Verbindung 115"/>
            <p:cNvCxnSpPr>
              <a:stCxn id="1335" idx="3"/>
              <a:endCxn id="1332" idx="3"/>
            </p:cNvCxnSpPr>
            <p:nvPr/>
          </p:nvCxnSpPr>
          <p:spPr>
            <a:xfrm flipV="1">
              <a:off x="7788600" y="2440080"/>
              <a:ext cx="753120" cy="828720"/>
            </a:xfrm>
            <a:prstGeom prst="bentConnector3">
              <a:avLst>
                <a:gd name="adj1" fmla="val 150071"/>
              </a:avLst>
            </a:prstGeom>
            <a:ln w="19050">
              <a:solidFill>
                <a:srgbClr val="000000"/>
              </a:solidFill>
              <a:round/>
              <a:tailEnd type="arrow" w="med" len="med"/>
            </a:ln>
          </p:spPr>
        </p:cxnSp>
        <p:cxnSp>
          <p:nvCxnSpPr>
            <p:cNvPr id="1343" name="Verbinder: gekrümmt 71"/>
            <p:cNvCxnSpPr>
              <a:cxnSpLocks/>
              <a:stCxn id="1330" idx="4"/>
            </p:cNvCxnSpPr>
            <p:nvPr/>
          </p:nvCxnSpPr>
          <p:spPr>
            <a:xfrm flipV="1">
              <a:off x="3245760" y="3055320"/>
              <a:ext cx="137520" cy="604980"/>
            </a:xfrm>
            <a:prstGeom prst="curvedConnector2">
              <a:avLst/>
            </a:prstGeom>
            <a:ln w="19050">
              <a:solidFill>
                <a:srgbClr val="000000"/>
              </a:solidFill>
              <a:prstDash val="sysDash"/>
              <a:round/>
            </a:ln>
          </p:spPr>
        </p:cxnSp>
        <p:sp>
          <p:nvSpPr>
            <p:cNvPr id="1344" name="Flussdiagramm: Dokument 70"/>
            <p:cNvSpPr/>
            <p:nvPr/>
          </p:nvSpPr>
          <p:spPr>
            <a:xfrm>
              <a:off x="1462680" y="2833200"/>
              <a:ext cx="1781640" cy="4528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a:rPr>
                <a:t>Change schedule</a:t>
              </a:r>
              <a:endParaRPr lang="de-DE" sz="1600" b="0" strike="noStrike" spc="-1">
                <a:solidFill>
                  <a:srgbClr val="000000"/>
                </a:solidFill>
                <a:latin typeface="Arial"/>
              </a:endParaRPr>
            </a:p>
          </p:txBody>
        </p:sp>
        <p:sp>
          <p:nvSpPr>
            <p:cNvPr id="1345" name="Rectangle 18"/>
            <p:cNvSpPr/>
            <p:nvPr/>
          </p:nvSpPr>
          <p:spPr>
            <a:xfrm>
              <a:off x="4034880" y="6099480"/>
              <a:ext cx="1978200" cy="4579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Inform stakeholders</a:t>
              </a:r>
              <a:endParaRPr lang="de-DE" sz="1600" b="0" strike="noStrike" spc="-1">
                <a:solidFill>
                  <a:srgbClr val="000000"/>
                </a:solidFill>
                <a:latin typeface="Arial"/>
              </a:endParaRPr>
            </a:p>
          </p:txBody>
        </p:sp>
        <p:sp>
          <p:nvSpPr>
            <p:cNvPr id="1346" name="Rectangle 18"/>
            <p:cNvSpPr/>
            <p:nvPr/>
          </p:nvSpPr>
          <p:spPr>
            <a:xfrm>
              <a:off x="6565320" y="6099480"/>
              <a:ext cx="1978200" cy="4579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600" b="0" strike="noStrike" spc="-1">
                  <a:solidFill>
                    <a:schemeClr val="dk1"/>
                  </a:solidFill>
                  <a:latin typeface="Calibri"/>
                </a:rPr>
                <a:t>Close release</a:t>
              </a:r>
              <a:endParaRPr lang="de-DE" sz="1600" b="0" strike="noStrike" spc="-1">
                <a:solidFill>
                  <a:srgbClr val="000000"/>
                </a:solidFill>
                <a:latin typeface="Arial"/>
              </a:endParaRPr>
            </a:p>
          </p:txBody>
        </p:sp>
        <p:cxnSp>
          <p:nvCxnSpPr>
            <p:cNvPr id="1347" name="Gerade Verbindung mit Pfeil 78"/>
            <p:cNvCxnSpPr>
              <a:endCxn id="1345" idx="0"/>
            </p:cNvCxnSpPr>
            <p:nvPr/>
          </p:nvCxnSpPr>
          <p:spPr>
            <a:xfrm flipH="1">
              <a:off x="5023800" y="5758200"/>
              <a:ext cx="3960" cy="341640"/>
            </a:xfrm>
            <a:prstGeom prst="straightConnector1">
              <a:avLst/>
            </a:prstGeom>
            <a:ln w="19050">
              <a:solidFill>
                <a:srgbClr val="000000"/>
              </a:solidFill>
              <a:round/>
              <a:tailEnd type="arrow" w="med" len="med"/>
            </a:ln>
          </p:spPr>
        </p:cxnSp>
        <p:cxnSp>
          <p:nvCxnSpPr>
            <p:cNvPr id="1348" name="Gerade Verbindung mit Pfeil 83"/>
            <p:cNvCxnSpPr>
              <a:stCxn id="1345" idx="3"/>
              <a:endCxn id="1346" idx="1"/>
            </p:cNvCxnSpPr>
            <p:nvPr/>
          </p:nvCxnSpPr>
          <p:spPr>
            <a:xfrm>
              <a:off x="6013080" y="6328440"/>
              <a:ext cx="552600" cy="360"/>
            </a:xfrm>
            <a:prstGeom prst="straightConnector1">
              <a:avLst/>
            </a:prstGeom>
            <a:ln w="19050">
              <a:solidFill>
                <a:srgbClr val="000000"/>
              </a:solidFill>
              <a:round/>
              <a:tailEnd type="arrow" w="med" len="med"/>
            </a:ln>
          </p:spPr>
        </p:cxnSp>
        <p:sp>
          <p:nvSpPr>
            <p:cNvPr id="1349" name="Flussdiagramm: Dokument 84"/>
            <p:cNvSpPr/>
            <p:nvPr/>
          </p:nvSpPr>
          <p:spPr>
            <a:xfrm>
              <a:off x="1464120" y="4659480"/>
              <a:ext cx="1781640" cy="4528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Release [ready for deployment]</a:t>
              </a:r>
              <a:endParaRPr lang="de-DE" sz="1100" b="0" strike="noStrike" spc="-1">
                <a:solidFill>
                  <a:srgbClr val="000000"/>
                </a:solidFill>
                <a:latin typeface="Arial"/>
              </a:endParaRPr>
            </a:p>
          </p:txBody>
        </p:sp>
        <p:cxnSp>
          <p:nvCxnSpPr>
            <p:cNvPr id="1350" name="Gerade Verbindung mit Pfeil 85"/>
            <p:cNvCxnSpPr/>
            <p:nvPr/>
          </p:nvCxnSpPr>
          <p:spPr>
            <a:xfrm flipH="1">
              <a:off x="3248280" y="4844160"/>
              <a:ext cx="789480" cy="2880"/>
            </a:xfrm>
            <a:prstGeom prst="straightConnector1">
              <a:avLst/>
            </a:prstGeom>
            <a:ln w="19050">
              <a:solidFill>
                <a:srgbClr val="000000"/>
              </a:solidFill>
              <a:prstDash val="sysDash"/>
              <a:round/>
              <a:headEnd type="arrow" w="med" len="med"/>
            </a:ln>
          </p:spPr>
        </p:cxnSp>
        <p:sp>
          <p:nvSpPr>
            <p:cNvPr id="1351" name="Flussdiagramm: Dokument 86"/>
            <p:cNvSpPr/>
            <p:nvPr/>
          </p:nvSpPr>
          <p:spPr>
            <a:xfrm>
              <a:off x="9377640" y="5310360"/>
              <a:ext cx="1777320" cy="43200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Release acceptance criteria</a:t>
              </a:r>
              <a:endParaRPr lang="de-DE" sz="1100" b="0" strike="noStrike" spc="-1">
                <a:solidFill>
                  <a:srgbClr val="000000"/>
                </a:solidFill>
                <a:latin typeface="Arial"/>
              </a:endParaRPr>
            </a:p>
          </p:txBody>
        </p:sp>
        <p:cxnSp>
          <p:nvCxnSpPr>
            <p:cNvPr id="1352" name="Gerade Verbindung mit Pfeil 88"/>
            <p:cNvCxnSpPr>
              <a:stCxn id="1337" idx="3"/>
              <a:endCxn id="1351" idx="1"/>
            </p:cNvCxnSpPr>
            <p:nvPr/>
          </p:nvCxnSpPr>
          <p:spPr>
            <a:xfrm>
              <a:off x="8543520" y="5526360"/>
              <a:ext cx="834480" cy="360"/>
            </a:xfrm>
            <a:prstGeom prst="straightConnector1">
              <a:avLst/>
            </a:prstGeom>
            <a:ln w="19050">
              <a:solidFill>
                <a:srgbClr val="000000"/>
              </a:solidFill>
              <a:prstDash val="sysDash"/>
              <a:round/>
              <a:headEnd type="arrow" w="med" len="med"/>
            </a:ln>
          </p:spPr>
        </p:cxnSp>
        <p:sp>
          <p:nvSpPr>
            <p:cNvPr id="1353" name="Flussdiagramm: Dokument 90"/>
            <p:cNvSpPr/>
            <p:nvPr/>
          </p:nvSpPr>
          <p:spPr>
            <a:xfrm>
              <a:off x="9373320" y="6104880"/>
              <a:ext cx="1781640" cy="4528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a:solidFill>
                    <a:schemeClr val="dk1"/>
                  </a:solidFill>
                  <a:latin typeface="Calibri"/>
                </a:rPr>
                <a:t>Release [closed]</a:t>
              </a:r>
              <a:endParaRPr lang="de-DE" sz="1400" b="0" strike="noStrike" spc="-1">
                <a:solidFill>
                  <a:srgbClr val="000000"/>
                </a:solidFill>
                <a:latin typeface="Arial"/>
              </a:endParaRPr>
            </a:p>
          </p:txBody>
        </p:sp>
        <p:sp>
          <p:nvSpPr>
            <p:cNvPr id="1354" name="Line 28"/>
            <p:cNvSpPr/>
            <p:nvPr/>
          </p:nvSpPr>
          <p:spPr>
            <a:xfrm>
              <a:off x="164160" y="6327000"/>
              <a:ext cx="1241280" cy="360"/>
            </a:xfrm>
            <a:prstGeom prst="line">
              <a:avLst/>
            </a:prstGeom>
            <a:ln w="25400">
              <a:solidFill>
                <a:srgbClr val="A6A6A6"/>
              </a:solidFill>
              <a:round/>
              <a:head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strike="noStrike" spc="-1">
                <a:solidFill>
                  <a:schemeClr val="dk1"/>
                </a:solidFill>
                <a:latin typeface="Calibri"/>
              </a:endParaRPr>
            </a:p>
          </p:txBody>
        </p:sp>
        <p:sp>
          <p:nvSpPr>
            <p:cNvPr id="1355" name="TextBox 2"/>
            <p:cNvSpPr/>
            <p:nvPr/>
          </p:nvSpPr>
          <p:spPr>
            <a:xfrm>
              <a:off x="389160" y="6031800"/>
              <a:ext cx="806040" cy="3333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en-GB" sz="1600" b="0" strike="noStrike" spc="-1">
                  <a:solidFill>
                    <a:schemeClr val="dk1"/>
                  </a:solidFill>
                  <a:latin typeface="Calibri"/>
                </a:rPr>
                <a:t>to CHM</a:t>
              </a:r>
              <a:endParaRPr lang="de-DE" sz="1600" b="0" strike="noStrike" spc="-1">
                <a:solidFill>
                  <a:srgbClr val="000000"/>
                </a:solidFill>
                <a:latin typeface="Arial"/>
              </a:endParaRPr>
            </a:p>
          </p:txBody>
        </p:sp>
        <p:cxnSp>
          <p:nvCxnSpPr>
            <p:cNvPr id="1356" name="Gerade Verbindung mit Pfeil 94"/>
            <p:cNvCxnSpPr>
              <a:endCxn id="1345" idx="1"/>
            </p:cNvCxnSpPr>
            <p:nvPr/>
          </p:nvCxnSpPr>
          <p:spPr>
            <a:xfrm flipV="1">
              <a:off x="3183120" y="6328440"/>
              <a:ext cx="852120" cy="6840"/>
            </a:xfrm>
            <a:prstGeom prst="straightConnector1">
              <a:avLst/>
            </a:prstGeom>
            <a:ln w="19050">
              <a:solidFill>
                <a:srgbClr val="000000"/>
              </a:solidFill>
              <a:prstDash val="sysDash"/>
              <a:round/>
              <a:headEnd type="arrow" w="med" len="med"/>
            </a:ln>
          </p:spPr>
        </p:cxnSp>
        <p:cxnSp>
          <p:nvCxnSpPr>
            <p:cNvPr id="1357" name="Gerade Verbindung mit Pfeil 97"/>
            <p:cNvCxnSpPr>
              <a:stCxn id="1353" idx="1"/>
              <a:endCxn id="1346" idx="3"/>
            </p:cNvCxnSpPr>
            <p:nvPr/>
          </p:nvCxnSpPr>
          <p:spPr>
            <a:xfrm flipH="1" flipV="1">
              <a:off x="8543520" y="6328440"/>
              <a:ext cx="830160" cy="3240"/>
            </a:xfrm>
            <a:prstGeom prst="straightConnector1">
              <a:avLst/>
            </a:prstGeom>
            <a:ln w="19050">
              <a:solidFill>
                <a:srgbClr val="000000"/>
              </a:solidFill>
              <a:prstDash val="sysDash"/>
              <a:round/>
              <a:headEnd type="arrow" w="med" len="med"/>
            </a:ln>
          </p:spPr>
        </p:cxnSp>
        <p:sp>
          <p:nvSpPr>
            <p:cNvPr id="1358" name="Flussdiagramm: Dokument 45"/>
            <p:cNvSpPr/>
            <p:nvPr/>
          </p:nvSpPr>
          <p:spPr>
            <a:xfrm>
              <a:off x="1377360" y="1680840"/>
              <a:ext cx="1910160" cy="43200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Release and deployment strategy</a:t>
              </a:r>
              <a:endParaRPr lang="de-DE" sz="1100" b="0" strike="noStrike" spc="-1">
                <a:solidFill>
                  <a:srgbClr val="000000"/>
                </a:solidFill>
                <a:latin typeface="Arial"/>
              </a:endParaRPr>
            </a:p>
          </p:txBody>
        </p:sp>
        <p:cxnSp>
          <p:nvCxnSpPr>
            <p:cNvPr id="1359" name="Verbinder: gekrümmt 47"/>
            <p:cNvCxnSpPr>
              <a:endCxn id="1358" idx="3"/>
            </p:cNvCxnSpPr>
            <p:nvPr/>
          </p:nvCxnSpPr>
          <p:spPr>
            <a:xfrm rot="10800000">
              <a:off x="3287160" y="1896480"/>
              <a:ext cx="329760" cy="555120"/>
            </a:xfrm>
            <a:prstGeom prst="curvedConnector3">
              <a:avLst>
                <a:gd name="adj1" fmla="val 100000"/>
              </a:avLst>
            </a:prstGeom>
            <a:ln w="19050">
              <a:solidFill>
                <a:srgbClr val="000000"/>
              </a:solidFill>
              <a:prstDash val="sysDash"/>
              <a:round/>
            </a:ln>
          </p:spPr>
        </p:cxnSp>
        <p:sp>
          <p:nvSpPr>
            <p:cNvPr id="1360" name="Flussdiagramm: Dokument 50"/>
            <p:cNvSpPr/>
            <p:nvPr/>
          </p:nvSpPr>
          <p:spPr>
            <a:xfrm>
              <a:off x="1411560" y="6099480"/>
              <a:ext cx="1777320" cy="4730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Release information</a:t>
              </a:r>
              <a:endParaRPr lang="de-DE" sz="1100" b="0" strike="noStrike" spc="-1">
                <a:solidFill>
                  <a:srgbClr val="000000"/>
                </a:solidFill>
                <a:latin typeface="Arial"/>
              </a:endParaRPr>
            </a:p>
          </p:txBody>
        </p:sp>
      </p:gr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362" name="Google Shape;1695;p130"/>
          <p:cNvGrpSpPr/>
          <p:nvPr/>
        </p:nvGrpSpPr>
        <p:grpSpPr>
          <a:xfrm>
            <a:off x="609480" y="1783080"/>
            <a:ext cx="10969920" cy="4450320"/>
            <a:chOff x="609480" y="1783080"/>
            <a:chExt cx="10969920" cy="4450320"/>
          </a:xfrm>
        </p:grpSpPr>
        <p:sp>
          <p:nvSpPr>
            <p:cNvPr id="1363" name="Google Shape;1696;p130"/>
            <p:cNvSpPr/>
            <p:nvPr/>
          </p:nvSpPr>
          <p:spPr>
            <a:xfrm>
              <a:off x="609480" y="2078280"/>
              <a:ext cx="10969920" cy="4155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64" name="Google Shape;1697;p130"/>
            <p:cNvSpPr/>
            <p:nvPr/>
          </p:nvSpPr>
          <p:spPr>
            <a:xfrm>
              <a:off x="609480" y="2078280"/>
              <a:ext cx="10969920" cy="4155120"/>
            </a:xfrm>
            <a:prstGeom prst="rect">
              <a:avLst/>
            </a:prstGeom>
            <a:noFill/>
            <a:ln w="0">
              <a:noFill/>
            </a:ln>
          </p:spPr>
          <p:style>
            <a:lnRef idx="0">
              <a:scrgbClr r="0" g="0" b="0"/>
            </a:lnRef>
            <a:fillRef idx="0">
              <a:scrgbClr r="0" g="0" b="0"/>
            </a:fillRef>
            <a:effectRef idx="0">
              <a:scrgbClr r="0" g="0" b="0"/>
            </a:effectRef>
            <a:fontRef idx="minor"/>
          </p:style>
          <p:txBody>
            <a:bodyPr lIns="851760" tIns="416520" rIns="851760" bIns="142200" anchor="t">
              <a:noAutofit/>
            </a:bodyPr>
            <a:lstStyle/>
            <a:p>
              <a:pPr marL="228600" lvl="1" indent="-228600" defTabSz="914400">
                <a:lnSpc>
                  <a:spcPct val="90000"/>
                </a:lnSpc>
                <a:buClr>
                  <a:srgbClr val="000000"/>
                </a:buClr>
                <a:buFont typeface="Calibri"/>
                <a:buChar char="•"/>
              </a:pPr>
              <a:r>
                <a:rPr lang="en-US" sz="2000" b="1" strike="noStrike" spc="-1">
                  <a:solidFill>
                    <a:schemeClr val="dk1"/>
                  </a:solidFill>
                  <a:latin typeface="Calibri"/>
                  <a:ea typeface="Calibri"/>
                </a:rPr>
                <a:t>Release planning</a:t>
              </a:r>
              <a:endParaRPr lang="de-DE" sz="20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Build a release, based on the applicable release and deployment strategy</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Test a release</a:t>
              </a:r>
              <a:endParaRPr lang="de-DE" sz="1800" b="0" strike="noStrike" spc="-1">
                <a:solidFill>
                  <a:srgbClr val="000000"/>
                </a:solidFill>
                <a:latin typeface="Arial"/>
              </a:endParaRPr>
            </a:p>
            <a:p>
              <a:pPr marL="228600" indent="-101520" defTabSz="914400">
                <a:lnSpc>
                  <a:spcPct val="90000"/>
                </a:lnSpc>
                <a:spcBef>
                  <a:spcPts val="300"/>
                </a:spcBef>
                <a:tabLst>
                  <a:tab pos="0" algn="l"/>
                </a:tabLst>
              </a:pPr>
              <a:endParaRPr lang="de-DE" sz="2000" b="0" strike="noStrike" spc="-1">
                <a:solidFill>
                  <a:srgbClr val="000000"/>
                </a:solidFill>
                <a:latin typeface="Arial"/>
              </a:endParaRPr>
            </a:p>
            <a:p>
              <a:pPr marL="228600" lvl="1" indent="-228600" defTabSz="914400">
                <a:lnSpc>
                  <a:spcPct val="90000"/>
                </a:lnSpc>
                <a:spcBef>
                  <a:spcPts val="300"/>
                </a:spcBef>
                <a:buClr>
                  <a:srgbClr val="000000"/>
                </a:buClr>
                <a:buFont typeface="Calibri"/>
                <a:buChar char="•"/>
                <a:tabLst>
                  <a:tab pos="0" algn="l"/>
                </a:tabLst>
              </a:pPr>
              <a:r>
                <a:rPr lang="en-US" sz="2000" b="1" strike="noStrike" spc="-1">
                  <a:solidFill>
                    <a:schemeClr val="dk1"/>
                  </a:solidFill>
                  <a:latin typeface="Calibri"/>
                  <a:ea typeface="Calibri"/>
                </a:rPr>
                <a:t>Release deployment</a:t>
              </a:r>
              <a:endParaRPr lang="de-DE" sz="20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Plan and perform communication and training for users and support staff</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Prepare deployment of a release</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Deploy a release</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Review a release for success</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Inform stakeholders of the results of the release</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Close a release</a:t>
              </a:r>
              <a:endParaRPr lang="de-DE" sz="1800" b="0" strike="noStrike" spc="-1">
                <a:solidFill>
                  <a:srgbClr val="000000"/>
                </a:solidFill>
                <a:latin typeface="Arial"/>
              </a:endParaRPr>
            </a:p>
          </p:txBody>
        </p:sp>
        <p:sp>
          <p:nvSpPr>
            <p:cNvPr id="1365" name="Google Shape;1698;p130"/>
            <p:cNvSpPr/>
            <p:nvPr/>
          </p:nvSpPr>
          <p:spPr>
            <a:xfrm>
              <a:off x="1158120" y="1783080"/>
              <a:ext cx="7678080" cy="5875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66" name="Google Shape;1699;p130"/>
            <p:cNvSpPr/>
            <p:nvPr/>
          </p:nvSpPr>
          <p:spPr>
            <a:xfrm>
              <a:off x="1186920" y="1811880"/>
              <a:ext cx="7620480" cy="5299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000" b="0" strike="noStrike" spc="-1">
                  <a:solidFill>
                    <a:schemeClr val="lt1"/>
                  </a:solidFill>
                  <a:latin typeface="Calibri"/>
                  <a:ea typeface="Calibri"/>
                </a:rPr>
                <a:t>Ongoing process execution</a:t>
              </a:r>
              <a:endParaRPr lang="de-DE" sz="2000" b="0" strike="noStrike" spc="-1">
                <a:solidFill>
                  <a:srgbClr val="000000"/>
                </a:solidFill>
                <a:latin typeface="Arial"/>
              </a:endParaRPr>
            </a:p>
          </p:txBody>
        </p:sp>
      </p:grpSp>
      <p:sp>
        <p:nvSpPr>
          <p:cNvPr id="1367" name="PlaceHolder 2"/>
          <p:cNvSpPr>
            <a:spLocks noGrp="1"/>
          </p:cNvSpPr>
          <p:nvPr>
            <p:ph type="sldNum" idx="150"/>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2AD4BD9-C0A5-464A-95BD-BEC2CA3BB325}" type="slidenum">
              <a:rPr lang="en-US" sz="1200" b="0" strike="noStrike" spc="-1">
                <a:solidFill>
                  <a:srgbClr val="888888"/>
                </a:solidFill>
                <a:latin typeface="Calibri"/>
                <a:ea typeface="Calibri"/>
              </a:rPr>
              <a:t>136</a:t>
            </a:fld>
            <a:endParaRPr lang="de-DE" sz="1200" b="0" strike="noStrike" spc="-1">
              <a:solidFill>
                <a:srgbClr val="000000"/>
              </a:solidFill>
              <a:latin typeface="Times New Roman"/>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8"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Important considerations</a:t>
            </a:r>
            <a:endParaRPr lang="de-DE" sz="3200" b="0" strike="noStrike" spc="-1">
              <a:solidFill>
                <a:srgbClr val="000000"/>
              </a:solidFill>
              <a:latin typeface="Arial"/>
            </a:endParaRPr>
          </a:p>
        </p:txBody>
      </p:sp>
      <p:grpSp>
        <p:nvGrpSpPr>
          <p:cNvPr id="1369" name="Google Shape;1706;p131"/>
          <p:cNvGrpSpPr/>
          <p:nvPr/>
        </p:nvGrpSpPr>
        <p:grpSpPr>
          <a:xfrm>
            <a:off x="2477880" y="2111400"/>
            <a:ext cx="7233120" cy="3793320"/>
            <a:chOff x="2477880" y="2111400"/>
            <a:chExt cx="7233120" cy="3793320"/>
          </a:xfrm>
        </p:grpSpPr>
        <p:sp>
          <p:nvSpPr>
            <p:cNvPr id="1370" name="Google Shape;1707;p131"/>
            <p:cNvSpPr/>
            <p:nvPr/>
          </p:nvSpPr>
          <p:spPr>
            <a:xfrm>
              <a:off x="2477880" y="2891520"/>
              <a:ext cx="3436920" cy="22330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71" name="Google Shape;1708;p131"/>
            <p:cNvSpPr/>
            <p:nvPr/>
          </p:nvSpPr>
          <p:spPr>
            <a:xfrm>
              <a:off x="2587320" y="3000960"/>
              <a:ext cx="3218400" cy="2014560"/>
            </a:xfrm>
            <a:prstGeom prst="rect">
              <a:avLst/>
            </a:prstGeom>
            <a:noFill/>
            <a:ln w="0">
              <a:noFill/>
            </a:ln>
          </p:spPr>
          <p:style>
            <a:lnRef idx="0">
              <a:scrgbClr r="0" g="0" b="0"/>
            </a:lnRef>
            <a:fillRef idx="0">
              <a:scrgbClr r="0" g="0" b="0"/>
            </a:fillRef>
            <a:effectRef idx="0">
              <a:scrgbClr r="0" g="0" b="0"/>
            </a:effectRef>
            <a:fontRef idx="minor"/>
          </p:style>
          <p:txBody>
            <a:bodyPr lIns="90000" tIns="91440" rIns="90000" bIns="91440" anchor="t">
              <a:noAutofit/>
            </a:bodyPr>
            <a:lstStyle/>
            <a:p>
              <a:pPr defTabSz="914400">
                <a:lnSpc>
                  <a:spcPct val="90000"/>
                </a:lnSpc>
                <a:tabLst>
                  <a:tab pos="0" algn="l"/>
                </a:tabLst>
              </a:pPr>
              <a:r>
                <a:rPr lang="en-US" sz="2100" b="0" strike="noStrike" spc="-1">
                  <a:solidFill>
                    <a:schemeClr val="lt1"/>
                  </a:solidFill>
                  <a:latin typeface="Calibri"/>
                  <a:ea typeface="Calibri"/>
                </a:rPr>
                <a:t>Release and deployment strategy</a:t>
              </a:r>
              <a:endParaRPr lang="de-DE" sz="2100" b="0" strike="noStrike" spc="-1">
                <a:solidFill>
                  <a:srgbClr val="000000"/>
                </a:solidFill>
                <a:latin typeface="Arial"/>
              </a:endParaRPr>
            </a:p>
            <a:p>
              <a:pPr marL="171360" lvl="1" indent="-171360" defTabSz="914400">
                <a:lnSpc>
                  <a:spcPct val="90000"/>
                </a:lnSpc>
                <a:spcBef>
                  <a:spcPts val="839"/>
                </a:spcBef>
                <a:buClr>
                  <a:srgbClr val="FFFFFF"/>
                </a:buClr>
                <a:buFont typeface="Calibri"/>
                <a:buChar char="•"/>
                <a:tabLst>
                  <a:tab pos="0" algn="l"/>
                </a:tabLst>
              </a:pPr>
              <a:r>
                <a:rPr lang="en-US" sz="1600" b="0" strike="noStrike" spc="-1">
                  <a:solidFill>
                    <a:schemeClr val="lt1"/>
                  </a:solidFill>
                  <a:latin typeface="Calibri"/>
                  <a:ea typeface="Calibri"/>
                </a:rPr>
                <a:t>Defines the approach for planning and deployment of a given release</a:t>
              </a:r>
              <a:endParaRPr lang="de-DE" sz="1600" b="0" strike="noStrike" spc="-1">
                <a:solidFill>
                  <a:srgbClr val="000000"/>
                </a:solidFill>
                <a:latin typeface="Arial"/>
              </a:endParaRPr>
            </a:p>
          </p:txBody>
        </p:sp>
        <p:sp>
          <p:nvSpPr>
            <p:cNvPr id="1372" name="Google Shape;1709;p131"/>
            <p:cNvSpPr/>
            <p:nvPr/>
          </p:nvSpPr>
          <p:spPr>
            <a:xfrm>
              <a:off x="4197960" y="2111400"/>
              <a:ext cx="3793320" cy="3793320"/>
            </a:xfrm>
            <a:custGeom>
              <a:avLst/>
              <a:gdLst>
                <a:gd name="textAreaLeft" fmla="*/ 0 w 3793320"/>
                <a:gd name="textAreaRight" fmla="*/ 3796200 w 3793320"/>
                <a:gd name="textAreaTop" fmla="*/ 0 h 3793320"/>
                <a:gd name="textAreaBottom" fmla="*/ 3796200 h 3793320"/>
              </a:gdLst>
              <a:ahLst/>
              <a:cxnLst/>
              <a:rect l="textAreaLeft" t="textAreaTop" r="textAreaRight" b="textAreaBottom"/>
              <a:pathLst>
                <a:path w="120000" h="120000">
                  <a:moveTo>
                    <a:pt x="12088" y="23883"/>
                  </a:moveTo>
                  <a:lnTo>
                    <a:pt x="12088" y="23883"/>
                  </a:lnTo>
                  <a:cubicBezTo>
                    <a:pt x="23425" y="8843"/>
                    <a:pt x="41166" y="0"/>
                    <a:pt x="60000" y="0"/>
                  </a:cubicBezTo>
                  <a:cubicBezTo>
                    <a:pt x="78834" y="0"/>
                    <a:pt x="96575" y="8843"/>
                    <a:pt x="107912" y="23883"/>
                  </a:cubicBezTo>
                </a:path>
              </a:pathLst>
            </a:custGeom>
            <a:noFill/>
            <a:ln w="9525">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73" name="Google Shape;1710;p131"/>
            <p:cNvSpPr/>
            <p:nvPr/>
          </p:nvSpPr>
          <p:spPr>
            <a:xfrm>
              <a:off x="6274080" y="2891520"/>
              <a:ext cx="3436920" cy="22330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374" name="Google Shape;1711;p131"/>
            <p:cNvSpPr/>
            <p:nvPr/>
          </p:nvSpPr>
          <p:spPr>
            <a:xfrm>
              <a:off x="6383520" y="3000960"/>
              <a:ext cx="3218400" cy="2014560"/>
            </a:xfrm>
            <a:prstGeom prst="rect">
              <a:avLst/>
            </a:prstGeom>
            <a:noFill/>
            <a:ln w="0">
              <a:noFill/>
            </a:ln>
          </p:spPr>
          <p:style>
            <a:lnRef idx="0">
              <a:scrgbClr r="0" g="0" b="0"/>
            </a:lnRef>
            <a:fillRef idx="0">
              <a:scrgbClr r="0" g="0" b="0"/>
            </a:fillRef>
            <a:effectRef idx="0">
              <a:scrgbClr r="0" g="0" b="0"/>
            </a:effectRef>
            <a:fontRef idx="minor"/>
          </p:style>
          <p:txBody>
            <a:bodyPr lIns="90000" tIns="91440" rIns="90000" bIns="91440" anchor="t">
              <a:noAutofit/>
            </a:bodyPr>
            <a:lstStyle/>
            <a:p>
              <a:pPr defTabSz="914400">
                <a:lnSpc>
                  <a:spcPct val="90000"/>
                </a:lnSpc>
                <a:tabLst>
                  <a:tab pos="0" algn="l"/>
                </a:tabLst>
              </a:pPr>
              <a:r>
                <a:rPr lang="en-US" sz="2100" b="0" strike="noStrike" spc="-1">
                  <a:solidFill>
                    <a:schemeClr val="lt1"/>
                  </a:solidFill>
                  <a:latin typeface="Calibri"/>
                  <a:ea typeface="Calibri"/>
                </a:rPr>
                <a:t>Testing approach</a:t>
              </a:r>
              <a:endParaRPr lang="de-DE" sz="2100" b="0" strike="noStrike" spc="-1">
                <a:solidFill>
                  <a:srgbClr val="000000"/>
                </a:solidFill>
                <a:latin typeface="Arial"/>
              </a:endParaRPr>
            </a:p>
            <a:p>
              <a:pPr marL="171360" lvl="1" indent="-171360" defTabSz="914400">
                <a:lnSpc>
                  <a:spcPct val="90000"/>
                </a:lnSpc>
                <a:spcBef>
                  <a:spcPts val="839"/>
                </a:spcBef>
                <a:buClr>
                  <a:srgbClr val="FFFFFF"/>
                </a:buClr>
                <a:buFont typeface="Calibri"/>
                <a:buChar char="•"/>
                <a:tabLst>
                  <a:tab pos="0" algn="l"/>
                </a:tabLst>
              </a:pPr>
              <a:r>
                <a:rPr lang="en-US" sz="1600" b="0" strike="noStrike" spc="-1">
                  <a:solidFill>
                    <a:schemeClr val="lt1"/>
                  </a:solidFill>
                  <a:latin typeface="Calibri"/>
                  <a:ea typeface="Calibri"/>
                </a:rPr>
                <a:t>Defines the approach for testing a given release before making all changes / functionalities available to all service users</a:t>
              </a:r>
              <a:endParaRPr lang="de-DE" sz="1600" b="0" strike="noStrike" spc="-1">
                <a:solidFill>
                  <a:srgbClr val="000000"/>
                </a:solidFill>
                <a:latin typeface="Arial"/>
              </a:endParaRPr>
            </a:p>
          </p:txBody>
        </p:sp>
        <p:sp>
          <p:nvSpPr>
            <p:cNvPr id="1375" name="Google Shape;1712;p131"/>
            <p:cNvSpPr/>
            <p:nvPr/>
          </p:nvSpPr>
          <p:spPr>
            <a:xfrm>
              <a:off x="4197960" y="2111400"/>
              <a:ext cx="3793320" cy="3793320"/>
            </a:xfrm>
            <a:custGeom>
              <a:avLst/>
              <a:gdLst>
                <a:gd name="textAreaLeft" fmla="*/ 0 w 3793320"/>
                <a:gd name="textAreaRight" fmla="*/ 3796200 w 3793320"/>
                <a:gd name="textAreaTop" fmla="*/ 0 h 3793320"/>
                <a:gd name="textAreaBottom" fmla="*/ 3796200 h 3793320"/>
              </a:gdLst>
              <a:ahLst/>
              <a:cxnLst/>
              <a:rect l="textAreaLeft" t="textAreaTop" r="textAreaRight" b="textAreaBottom"/>
              <a:pathLst>
                <a:path w="120000" h="120000">
                  <a:moveTo>
                    <a:pt x="107912" y="96117"/>
                  </a:moveTo>
                  <a:cubicBezTo>
                    <a:pt x="96575" y="111157"/>
                    <a:pt x="78834" y="120000"/>
                    <a:pt x="60000" y="120000"/>
                  </a:cubicBezTo>
                  <a:cubicBezTo>
                    <a:pt x="41166" y="120000"/>
                    <a:pt x="23425" y="111157"/>
                    <a:pt x="12088" y="96117"/>
                  </a:cubicBezTo>
                </a:path>
              </a:pathLst>
            </a:custGeom>
            <a:noFill/>
            <a:ln w="9525">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376" name="PlaceHolder 2"/>
          <p:cNvSpPr>
            <a:spLocks noGrp="1"/>
          </p:cNvSpPr>
          <p:nvPr>
            <p:ph type="sldNum" idx="151"/>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D816DFB-85F6-463C-B1A3-5137F92E0BCE}" type="slidenum">
              <a:rPr lang="en-US" sz="1200" b="0" strike="noStrike" spc="-1">
                <a:solidFill>
                  <a:srgbClr val="888888"/>
                </a:solidFill>
                <a:latin typeface="Calibri"/>
                <a:ea typeface="Calibri"/>
              </a:rPr>
              <a:t>137</a:t>
            </a:fld>
            <a:endParaRPr lang="de-DE" sz="1200" b="0" strike="noStrike" spc="-1">
              <a:solidFill>
                <a:srgbClr val="000000"/>
              </a:solidFill>
              <a:latin typeface="Times New Roman"/>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Typical release and deployment strategies</a:t>
            </a:r>
            <a:endParaRPr lang="de-DE" sz="3200" b="0" strike="noStrike" spc="-1">
              <a:solidFill>
                <a:srgbClr val="000000"/>
              </a:solidFill>
              <a:latin typeface="Arial"/>
            </a:endParaRPr>
          </a:p>
        </p:txBody>
      </p:sp>
      <p:sp>
        <p:nvSpPr>
          <p:cNvPr id="1378"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fontScale="82500" lnSpcReduction="20000"/>
          </a:bodyPr>
          <a:lstStyle/>
          <a:p>
            <a:pPr marL="343080" indent="-343080">
              <a:lnSpc>
                <a:spcPct val="100000"/>
              </a:lnSpc>
              <a:buClr>
                <a:srgbClr val="000000"/>
              </a:buClr>
              <a:buFont typeface="Arial"/>
              <a:buChar char="•"/>
            </a:pPr>
            <a:r>
              <a:rPr lang="en-US" sz="2800" b="1" strike="noStrike" spc="-1">
                <a:solidFill>
                  <a:schemeClr val="dk1"/>
                </a:solidFill>
                <a:latin typeface="Calibri"/>
                <a:ea typeface="Calibri"/>
              </a:rPr>
              <a:t>Big bang deployment</a:t>
            </a:r>
            <a:endParaRPr lang="de-DE" sz="28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Entire system or application is released and deployed all at once.</a:t>
            </a:r>
            <a:endParaRPr lang="de-DE" sz="24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Involves a single, significant release with all the changes implemented together.</a:t>
            </a:r>
            <a:endParaRPr lang="de-DE" sz="2400" b="0" strike="noStrike" spc="-1">
              <a:solidFill>
                <a:srgbClr val="000000"/>
              </a:solidFill>
              <a:latin typeface="Arial"/>
            </a:endParaRPr>
          </a:p>
          <a:p>
            <a:pPr marL="343080" indent="-343080">
              <a:lnSpc>
                <a:spcPct val="100000"/>
              </a:lnSpc>
              <a:spcBef>
                <a:spcPts val="434"/>
              </a:spcBef>
              <a:buClr>
                <a:srgbClr val="000000"/>
              </a:buClr>
              <a:buFont typeface="Arial"/>
              <a:buChar char="•"/>
            </a:pPr>
            <a:r>
              <a:rPr lang="en-US" sz="2800" b="1" strike="noStrike" spc="-1">
                <a:solidFill>
                  <a:schemeClr val="dk1"/>
                </a:solidFill>
                <a:latin typeface="Calibri"/>
                <a:ea typeface="Calibri"/>
              </a:rPr>
              <a:t>Phased rollout</a:t>
            </a:r>
            <a:endParaRPr lang="de-DE" sz="28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Involves releasing and deploying the changes in phases or stages.</a:t>
            </a:r>
            <a:endParaRPr lang="de-DE" sz="24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Allows for incremental deployment, starting with a smaller subset of users or specific functionalities and gradually expanding to a larger user community or additional features.</a:t>
            </a:r>
            <a:endParaRPr lang="de-DE" sz="2400" b="0" strike="noStrike" spc="-1">
              <a:solidFill>
                <a:srgbClr val="000000"/>
              </a:solidFill>
              <a:latin typeface="Arial"/>
            </a:endParaRPr>
          </a:p>
          <a:p>
            <a:pPr marL="343080" indent="-343080">
              <a:lnSpc>
                <a:spcPct val="100000"/>
              </a:lnSpc>
              <a:spcBef>
                <a:spcPts val="434"/>
              </a:spcBef>
              <a:buClr>
                <a:srgbClr val="000000"/>
              </a:buClr>
              <a:buFont typeface="Arial"/>
              <a:buChar char="•"/>
            </a:pPr>
            <a:r>
              <a:rPr lang="en-US" sz="2800" b="1" strike="noStrike" spc="-1">
                <a:solidFill>
                  <a:schemeClr val="dk1"/>
                </a:solidFill>
                <a:latin typeface="Calibri"/>
                <a:ea typeface="Calibri"/>
              </a:rPr>
              <a:t>Rolling deployment</a:t>
            </a:r>
            <a:endParaRPr lang="de-DE" sz="28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Involves gradually deploying changes across different servers or components while keeping the system operational.</a:t>
            </a:r>
            <a:endParaRPr lang="de-DE" sz="24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Ensures continuous availability and minimises downtime as the deployment progresses.</a:t>
            </a:r>
            <a:endParaRPr lang="de-DE" sz="2400" b="0" strike="noStrike" spc="-1">
              <a:solidFill>
                <a:srgbClr val="000000"/>
              </a:solidFill>
              <a:latin typeface="Arial"/>
            </a:endParaRPr>
          </a:p>
          <a:p>
            <a:pPr marL="343080" indent="-343080">
              <a:lnSpc>
                <a:spcPct val="100000"/>
              </a:lnSpc>
              <a:spcBef>
                <a:spcPts val="434"/>
              </a:spcBef>
              <a:buClr>
                <a:srgbClr val="000000"/>
              </a:buClr>
              <a:buFont typeface="Arial"/>
              <a:buChar char="•"/>
            </a:pPr>
            <a:r>
              <a:rPr lang="en-US" sz="2800" b="1" strike="noStrike" spc="-1">
                <a:solidFill>
                  <a:schemeClr val="dk1"/>
                </a:solidFill>
                <a:latin typeface="Calibri"/>
                <a:ea typeface="Calibri"/>
              </a:rPr>
              <a:t>Continuous deployment</a:t>
            </a:r>
            <a:endParaRPr lang="de-DE" sz="28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Changes are automatically deployed to the production environment as soon as they pass the necessary tests and quality checks.</a:t>
            </a:r>
            <a:endParaRPr lang="de-DE" sz="2400" b="0" strike="noStrike" spc="-1">
              <a:solidFill>
                <a:srgbClr val="000000"/>
              </a:solidFill>
              <a:latin typeface="Arial"/>
            </a:endParaRPr>
          </a:p>
          <a:p>
            <a:pPr marL="743040" lvl="1" indent="-285840">
              <a:lnSpc>
                <a:spcPct val="100000"/>
              </a:lnSpc>
              <a:spcBef>
                <a:spcPts val="371"/>
              </a:spcBef>
              <a:buClr>
                <a:srgbClr val="000000"/>
              </a:buClr>
              <a:buFont typeface="Arial"/>
              <a:buChar char="–"/>
            </a:pPr>
            <a:r>
              <a:rPr lang="en-US" sz="2400" b="0" strike="noStrike" spc="-1">
                <a:solidFill>
                  <a:schemeClr val="dk1"/>
                </a:solidFill>
                <a:latin typeface="Calibri"/>
                <a:ea typeface="Calibri"/>
              </a:rPr>
              <a:t>Requires a high degree of automation and continuous integration practices.</a:t>
            </a:r>
            <a:endParaRPr lang="de-DE" sz="2400" b="0" strike="noStrike" spc="-1">
              <a:solidFill>
                <a:srgbClr val="000000"/>
              </a:solidFill>
              <a:latin typeface="Arial"/>
            </a:endParaRPr>
          </a:p>
        </p:txBody>
      </p:sp>
      <p:sp>
        <p:nvSpPr>
          <p:cNvPr id="1379" name="PlaceHolder 3"/>
          <p:cNvSpPr>
            <a:spLocks noGrp="1"/>
          </p:cNvSpPr>
          <p:nvPr>
            <p:ph type="sldNum" idx="15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1069C8B-D224-4B9A-BD6B-85E44700D560}" type="slidenum">
              <a:rPr lang="en-US" sz="1200" b="0" strike="noStrike" spc="-1">
                <a:solidFill>
                  <a:srgbClr val="888888"/>
                </a:solidFill>
                <a:latin typeface="Calibri"/>
                <a:ea typeface="Calibri"/>
              </a:rPr>
              <a:t>138</a:t>
            </a:fld>
            <a:endParaRPr lang="de-DE" sz="1200" b="0" strike="noStrike" spc="-1">
              <a:solidFill>
                <a:srgbClr val="000000"/>
              </a:solidFill>
              <a:latin typeface="Times New Roman"/>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Release and deployment testing approaches</a:t>
            </a:r>
            <a:endParaRPr lang="de-DE" sz="3200" b="0" strike="noStrike" spc="-1">
              <a:solidFill>
                <a:srgbClr val="000000"/>
              </a:solidFill>
              <a:latin typeface="Arial"/>
            </a:endParaRPr>
          </a:p>
        </p:txBody>
      </p:sp>
      <p:sp>
        <p:nvSpPr>
          <p:cNvPr id="1381"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fontScale="88611" lnSpcReduction="20000"/>
          </a:bodyPr>
          <a:lstStyle/>
          <a:p>
            <a:pPr marL="343080" indent="-343080">
              <a:lnSpc>
                <a:spcPct val="100000"/>
              </a:lnSpc>
              <a:buClr>
                <a:srgbClr val="000000"/>
              </a:buClr>
              <a:buFont typeface="Arial"/>
              <a:buChar char="•"/>
            </a:pPr>
            <a:r>
              <a:rPr lang="en-US" sz="2800" b="1" strike="noStrike" spc="-1">
                <a:solidFill>
                  <a:schemeClr val="dk1"/>
                </a:solidFill>
                <a:latin typeface="Calibri"/>
                <a:ea typeface="Calibri"/>
              </a:rPr>
              <a:t>Canary testing</a:t>
            </a:r>
            <a:endParaRPr lang="de-DE" sz="28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Changes are deployed to a small subset of users or servers while the majority of users continue using the existing system.</a:t>
            </a:r>
            <a:endParaRPr lang="de-DE" sz="24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Allows for testing and validation of changes in a controlled environment before wider deployment.</a:t>
            </a:r>
            <a:endParaRPr lang="de-DE" sz="24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800" b="1" strike="noStrike" spc="-1">
                <a:solidFill>
                  <a:schemeClr val="dk1"/>
                </a:solidFill>
                <a:latin typeface="Calibri"/>
                <a:ea typeface="Calibri"/>
              </a:rPr>
              <a:t>A/B testing / split testing</a:t>
            </a:r>
            <a:endParaRPr lang="de-DE" sz="28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Releasing and deploying multiple versions of a feature or design to different user groups</a:t>
            </a:r>
            <a:endParaRPr lang="de-DE" sz="24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Allows for comparing and analysing the performance and user response to determine the optimal solution.</a:t>
            </a:r>
            <a:endParaRPr lang="de-DE" sz="2400" b="0" strike="noStrike" spc="-1">
              <a:solidFill>
                <a:srgbClr val="000000"/>
              </a:solidFill>
              <a:latin typeface="Arial"/>
            </a:endParaRPr>
          </a:p>
          <a:p>
            <a:pPr marL="343080" indent="-343080">
              <a:lnSpc>
                <a:spcPct val="100000"/>
              </a:lnSpc>
              <a:spcBef>
                <a:spcPts val="519"/>
              </a:spcBef>
              <a:buClr>
                <a:srgbClr val="000000"/>
              </a:buClr>
              <a:buFont typeface="Arial"/>
              <a:buChar char="•"/>
            </a:pPr>
            <a:r>
              <a:rPr lang="en-US" sz="2800" b="1" strike="noStrike" spc="-1">
                <a:solidFill>
                  <a:schemeClr val="dk1"/>
                </a:solidFill>
                <a:latin typeface="Calibri"/>
                <a:ea typeface="Calibri"/>
              </a:rPr>
              <a:t>Blue-green testing</a:t>
            </a:r>
            <a:endParaRPr lang="de-DE" sz="28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Two identical environments (blue and green) are maintained, with one serving as the production environment while the other is used for testing and deployment.</a:t>
            </a:r>
            <a:endParaRPr lang="de-DE" sz="2400" b="0" strike="noStrike" spc="-1">
              <a:solidFill>
                <a:srgbClr val="000000"/>
              </a:solidFill>
              <a:latin typeface="Arial"/>
            </a:endParaRPr>
          </a:p>
          <a:p>
            <a:pPr marL="743040" lvl="1" indent="-285840">
              <a:lnSpc>
                <a:spcPct val="100000"/>
              </a:lnSpc>
              <a:spcBef>
                <a:spcPts val="445"/>
              </a:spcBef>
              <a:buClr>
                <a:srgbClr val="000000"/>
              </a:buClr>
              <a:buFont typeface="Arial"/>
              <a:buChar char="–"/>
            </a:pPr>
            <a:r>
              <a:rPr lang="en-US" sz="2400" b="0" strike="noStrike" spc="-1">
                <a:solidFill>
                  <a:schemeClr val="dk1"/>
                </a:solidFill>
                <a:latin typeface="Calibri"/>
                <a:ea typeface="Calibri"/>
              </a:rPr>
              <a:t>Changes are deployed to the non-production environment, and once validated, the traffic is switched to the updated environment.</a:t>
            </a:r>
            <a:endParaRPr lang="de-DE" sz="2400" b="0" strike="noStrike" spc="-1">
              <a:solidFill>
                <a:srgbClr val="000000"/>
              </a:solidFill>
              <a:latin typeface="Arial"/>
            </a:endParaRPr>
          </a:p>
        </p:txBody>
      </p:sp>
      <p:sp>
        <p:nvSpPr>
          <p:cNvPr id="1382" name="PlaceHolder 3"/>
          <p:cNvSpPr>
            <a:spLocks noGrp="1"/>
          </p:cNvSpPr>
          <p:nvPr>
            <p:ph type="sldNum" idx="153"/>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5B51678-6F8D-4A59-A476-DE47ECBB6364}" type="slidenum">
              <a:rPr lang="en-US" sz="1200" b="0" strike="noStrike" spc="-1">
                <a:solidFill>
                  <a:srgbClr val="888888"/>
                </a:solidFill>
                <a:latin typeface="Calibri"/>
                <a:ea typeface="Calibri"/>
              </a:rPr>
              <a:t>139</a:t>
            </a:fld>
            <a:endParaRPr lang="de-DE" sz="1200" b="0" strike="noStrike" spc="-1">
              <a:solidFill>
                <a:srgbClr val="000000"/>
              </a:solidFill>
              <a:latin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What is a service?</a:t>
            </a:r>
            <a:endParaRPr lang="de-DE" sz="3200" b="0" strike="noStrike" spc="-1">
              <a:solidFill>
                <a:srgbClr val="000000"/>
              </a:solidFill>
              <a:latin typeface="Arial"/>
            </a:endParaRPr>
          </a:p>
        </p:txBody>
      </p:sp>
      <p:sp>
        <p:nvSpPr>
          <p:cNvPr id="157" name="PlaceHolder 2"/>
          <p:cNvSpPr>
            <a:spLocks noGrp="1"/>
          </p:cNvSpPr>
          <p:nvPr>
            <p:ph type="sldNum" idx="18"/>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A6A4EB5-0A5F-4818-859F-C6D7D8A64519}" type="slidenum">
              <a:rPr lang="en-US" sz="1200" b="0" strike="noStrike" spc="-1">
                <a:solidFill>
                  <a:srgbClr val="888888"/>
                </a:solidFill>
                <a:latin typeface="Calibri"/>
                <a:ea typeface="Calibri"/>
              </a:rPr>
              <a:t>14</a:t>
            </a:fld>
            <a:endParaRPr lang="de-DE" sz="1200" b="0" strike="noStrike" spc="-1">
              <a:solidFill>
                <a:srgbClr val="000000"/>
              </a:solidFill>
              <a:latin typeface="Times New Roman"/>
            </a:endParaRPr>
          </a:p>
        </p:txBody>
      </p:sp>
      <p:graphicFrame>
        <p:nvGraphicFramePr>
          <p:cNvPr id="158" name="Google Shape;139;p9"/>
          <p:cNvGraphicFramePr/>
          <p:nvPr/>
        </p:nvGraphicFramePr>
        <p:xfrm>
          <a:off x="665640" y="1696680"/>
          <a:ext cx="10860480" cy="2026920"/>
        </p:xfrm>
        <a:graphic>
          <a:graphicData uri="http://schemas.openxmlformats.org/drawingml/2006/table">
            <a:tbl>
              <a:tblPr/>
              <a:tblGrid>
                <a:gridCol w="10860480">
                  <a:extLst>
                    <a:ext uri="{9D8B030D-6E8A-4147-A177-3AD203B41FA5}">
                      <a16:colId xmlns:a16="http://schemas.microsoft.com/office/drawing/2014/main" val="20000"/>
                    </a:ext>
                  </a:extLst>
                </a:gridCol>
              </a:tblGrid>
              <a:tr h="206640">
                <a:tc>
                  <a:txBody>
                    <a:bodyPr/>
                    <a:lstStyle/>
                    <a:p>
                      <a:pPr>
                        <a:lnSpc>
                          <a:spcPct val="100000"/>
                        </a:lnSpc>
                        <a:tabLst>
                          <a:tab pos="0" algn="l"/>
                        </a:tabLst>
                      </a:pPr>
                      <a:r>
                        <a:rPr lang="en-US" sz="1400" b="1" strike="noStrike" spc="-1" dirty="0">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74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 component: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US" sz="1800" b="0" strike="noStrike" spc="-1" dirty="0">
                          <a:solidFill>
                            <a:schemeClr val="dk1"/>
                          </a:solidFill>
                          <a:latin typeface="Calibri" panose="020F0502020204030204" pitchFamily="34" charset="0"/>
                          <a:ea typeface="Calibri"/>
                          <a:cs typeface="Calibri" panose="020F0502020204030204" pitchFamily="34" charset="0"/>
                        </a:rPr>
                        <a:t>Logical part of a service that provides a function enabling or enhancing a service</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600" b="0" strike="noStrike" spc="-1" dirty="0">
                          <a:solidFill>
                            <a:schemeClr val="dk1"/>
                          </a:solidFill>
                          <a:latin typeface="Calibri" panose="020F0502020204030204" pitchFamily="34" charset="0"/>
                          <a:ea typeface="Calibri"/>
                          <a:cs typeface="Calibri" panose="020F0502020204030204" pitchFamily="34" charset="0"/>
                        </a:rPr>
                        <a:t>Note 1: A service is usually composed of several service components.</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US" sz="1600" b="0" strike="noStrike" spc="-1" dirty="0">
                          <a:solidFill>
                            <a:schemeClr val="dk1"/>
                          </a:solidFill>
                          <a:latin typeface="Calibri" panose="020F0502020204030204" pitchFamily="34" charset="0"/>
                          <a:ea typeface="Calibri"/>
                          <a:cs typeface="Calibri" panose="020F0502020204030204" pitchFamily="34" charset="0"/>
                        </a:rPr>
                        <a:t>Note 2: A service component is usually built from one or more configuration items (CIs).</a:t>
                      </a:r>
                      <a:endParaRPr lang="de-DE" sz="16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600" b="0" strike="noStrike" spc="-1" dirty="0">
                          <a:solidFill>
                            <a:schemeClr val="dk1"/>
                          </a:solidFill>
                          <a:latin typeface="Calibri" panose="020F0502020204030204" pitchFamily="34" charset="0"/>
                          <a:ea typeface="Calibri"/>
                          <a:cs typeface="Calibri" panose="020F0502020204030204" pitchFamily="34" charset="0"/>
                        </a:rPr>
                        <a:t>Note 3: Although a service component underlies one or more services, it usually does not create value for a customer alone and is therefore not a service by itself.</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grpSp>
        <p:nvGrpSpPr>
          <p:cNvPr id="159" name="Group 1"/>
          <p:cNvGrpSpPr/>
          <p:nvPr/>
        </p:nvGrpSpPr>
        <p:grpSpPr>
          <a:xfrm>
            <a:off x="2588760" y="4291920"/>
            <a:ext cx="7011720" cy="1383840"/>
            <a:chOff x="2588760" y="4291920"/>
            <a:chExt cx="7011720" cy="1383840"/>
          </a:xfrm>
        </p:grpSpPr>
        <p:sp>
          <p:nvSpPr>
            <p:cNvPr id="160" name="Google Shape;140;p9"/>
            <p:cNvSpPr/>
            <p:nvPr/>
          </p:nvSpPr>
          <p:spPr>
            <a:xfrm>
              <a:off x="4559760" y="4294440"/>
              <a:ext cx="2383560" cy="44892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Service 1</a:t>
              </a:r>
              <a:endParaRPr lang="de-DE" sz="1400" b="0" strike="noStrike" spc="-1">
                <a:solidFill>
                  <a:srgbClr val="000000"/>
                </a:solidFill>
                <a:latin typeface="Arial"/>
              </a:endParaRPr>
            </a:p>
          </p:txBody>
        </p:sp>
        <p:sp>
          <p:nvSpPr>
            <p:cNvPr id="161" name="Google Shape;141;p9"/>
            <p:cNvSpPr/>
            <p:nvPr/>
          </p:nvSpPr>
          <p:spPr>
            <a:xfrm>
              <a:off x="4578840" y="5226840"/>
              <a:ext cx="771840" cy="44892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1</a:t>
              </a:r>
              <a:endParaRPr lang="de-DE" sz="1400" b="0" strike="noStrike" spc="-1">
                <a:solidFill>
                  <a:srgbClr val="000000"/>
                </a:solidFill>
                <a:latin typeface="Arial"/>
              </a:endParaRPr>
            </a:p>
          </p:txBody>
        </p:sp>
        <p:sp>
          <p:nvSpPr>
            <p:cNvPr id="162" name="Google Shape;142;p9"/>
            <p:cNvSpPr/>
            <p:nvPr/>
          </p:nvSpPr>
          <p:spPr>
            <a:xfrm>
              <a:off x="5641200" y="5226840"/>
              <a:ext cx="771840" cy="44892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2</a:t>
              </a:r>
              <a:endParaRPr lang="de-DE" sz="1400" b="0" strike="noStrike" spc="-1">
                <a:solidFill>
                  <a:srgbClr val="000000"/>
                </a:solidFill>
                <a:latin typeface="Arial"/>
              </a:endParaRPr>
            </a:p>
          </p:txBody>
        </p:sp>
        <p:sp>
          <p:nvSpPr>
            <p:cNvPr id="163" name="Google Shape;143;p9"/>
            <p:cNvSpPr/>
            <p:nvPr/>
          </p:nvSpPr>
          <p:spPr>
            <a:xfrm>
              <a:off x="6703560" y="5226840"/>
              <a:ext cx="771840" cy="44892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3</a:t>
              </a:r>
              <a:endParaRPr lang="de-DE" sz="1400" b="0" strike="noStrike" spc="-1">
                <a:solidFill>
                  <a:srgbClr val="000000"/>
                </a:solidFill>
                <a:latin typeface="Arial"/>
              </a:endParaRPr>
            </a:p>
          </p:txBody>
        </p:sp>
        <p:sp>
          <p:nvSpPr>
            <p:cNvPr id="164" name="Google Shape;144;p9"/>
            <p:cNvSpPr/>
            <p:nvPr/>
          </p:nvSpPr>
          <p:spPr>
            <a:xfrm>
              <a:off x="7765920" y="5226840"/>
              <a:ext cx="771840" cy="44892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4</a:t>
              </a:r>
              <a:endParaRPr lang="de-DE" sz="1400" b="0" strike="noStrike" spc="-1">
                <a:solidFill>
                  <a:srgbClr val="000000"/>
                </a:solidFill>
                <a:latin typeface="Arial"/>
              </a:endParaRPr>
            </a:p>
          </p:txBody>
        </p:sp>
        <p:sp>
          <p:nvSpPr>
            <p:cNvPr id="165" name="Google Shape;145;p9"/>
            <p:cNvSpPr/>
            <p:nvPr/>
          </p:nvSpPr>
          <p:spPr>
            <a:xfrm>
              <a:off x="8828280" y="5226840"/>
              <a:ext cx="771840" cy="44892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SC 5</a:t>
              </a:r>
              <a:endParaRPr lang="de-DE" sz="1400" b="0" strike="noStrike" spc="-1">
                <a:solidFill>
                  <a:srgbClr val="000000"/>
                </a:solidFill>
                <a:latin typeface="Arial"/>
              </a:endParaRPr>
            </a:p>
          </p:txBody>
        </p:sp>
        <p:sp>
          <p:nvSpPr>
            <p:cNvPr id="166" name="Google Shape;146;p9"/>
            <p:cNvSpPr/>
            <p:nvPr/>
          </p:nvSpPr>
          <p:spPr>
            <a:xfrm>
              <a:off x="7216920" y="4291920"/>
              <a:ext cx="2383560" cy="44892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0" strike="noStrike" spc="-1">
                  <a:solidFill>
                    <a:schemeClr val="dk1"/>
                  </a:solidFill>
                  <a:latin typeface="Calibri"/>
                  <a:ea typeface="Calibri"/>
                </a:rPr>
                <a:t>Service 2</a:t>
              </a:r>
              <a:endParaRPr lang="de-DE" sz="1400" b="0" strike="noStrike" spc="-1">
                <a:solidFill>
                  <a:srgbClr val="000000"/>
                </a:solidFill>
                <a:latin typeface="Arial"/>
              </a:endParaRPr>
            </a:p>
          </p:txBody>
        </p:sp>
        <p:cxnSp>
          <p:nvCxnSpPr>
            <p:cNvPr id="167" name="Google Shape;147;p9"/>
            <p:cNvCxnSpPr>
              <a:stCxn id="161" idx="0"/>
              <a:endCxn id="160" idx="2"/>
            </p:cNvCxnSpPr>
            <p:nvPr/>
          </p:nvCxnSpPr>
          <p:spPr>
            <a:xfrm flipV="1">
              <a:off x="4964760" y="4743360"/>
              <a:ext cx="786960" cy="483840"/>
            </a:xfrm>
            <a:prstGeom prst="straightConnector1">
              <a:avLst/>
            </a:prstGeom>
            <a:ln w="19050">
              <a:solidFill>
                <a:srgbClr val="4A7DBA"/>
              </a:solidFill>
              <a:round/>
            </a:ln>
          </p:spPr>
        </p:cxnSp>
        <p:cxnSp>
          <p:nvCxnSpPr>
            <p:cNvPr id="168" name="Google Shape;148;p9"/>
            <p:cNvCxnSpPr>
              <a:stCxn id="162" idx="0"/>
              <a:endCxn id="160" idx="2"/>
            </p:cNvCxnSpPr>
            <p:nvPr/>
          </p:nvCxnSpPr>
          <p:spPr>
            <a:xfrm flipH="1" flipV="1">
              <a:off x="5751360" y="4743360"/>
              <a:ext cx="276120" cy="483840"/>
            </a:xfrm>
            <a:prstGeom prst="straightConnector1">
              <a:avLst/>
            </a:prstGeom>
            <a:ln w="19050">
              <a:solidFill>
                <a:srgbClr val="4A7DBA"/>
              </a:solidFill>
              <a:round/>
            </a:ln>
          </p:spPr>
        </p:cxnSp>
        <p:cxnSp>
          <p:nvCxnSpPr>
            <p:cNvPr id="169" name="Google Shape;149;p9"/>
            <p:cNvCxnSpPr>
              <a:stCxn id="163" idx="0"/>
              <a:endCxn id="160" idx="2"/>
            </p:cNvCxnSpPr>
            <p:nvPr/>
          </p:nvCxnSpPr>
          <p:spPr>
            <a:xfrm flipH="1" flipV="1">
              <a:off x="5751360" y="4743360"/>
              <a:ext cx="1338480" cy="483840"/>
            </a:xfrm>
            <a:prstGeom prst="straightConnector1">
              <a:avLst/>
            </a:prstGeom>
            <a:ln w="19050">
              <a:solidFill>
                <a:srgbClr val="4A7DBA"/>
              </a:solidFill>
              <a:round/>
            </a:ln>
          </p:spPr>
        </p:cxnSp>
        <p:cxnSp>
          <p:nvCxnSpPr>
            <p:cNvPr id="170" name="Google Shape;150;p9"/>
            <p:cNvCxnSpPr>
              <a:stCxn id="163" idx="0"/>
              <a:endCxn id="166" idx="2"/>
            </p:cNvCxnSpPr>
            <p:nvPr/>
          </p:nvCxnSpPr>
          <p:spPr>
            <a:xfrm flipV="1">
              <a:off x="7089480" y="4740840"/>
              <a:ext cx="1319400" cy="486360"/>
            </a:xfrm>
            <a:prstGeom prst="straightConnector1">
              <a:avLst/>
            </a:prstGeom>
            <a:ln w="19050">
              <a:solidFill>
                <a:srgbClr val="4A7DBA"/>
              </a:solidFill>
              <a:round/>
            </a:ln>
          </p:spPr>
        </p:cxnSp>
        <p:cxnSp>
          <p:nvCxnSpPr>
            <p:cNvPr id="171" name="Google Shape;151;p9"/>
            <p:cNvCxnSpPr>
              <a:stCxn id="162" idx="0"/>
              <a:endCxn id="166" idx="2"/>
            </p:cNvCxnSpPr>
            <p:nvPr/>
          </p:nvCxnSpPr>
          <p:spPr>
            <a:xfrm flipV="1">
              <a:off x="6027120" y="4740840"/>
              <a:ext cx="2381760" cy="486360"/>
            </a:xfrm>
            <a:prstGeom prst="straightConnector1">
              <a:avLst/>
            </a:prstGeom>
            <a:ln w="19050">
              <a:solidFill>
                <a:srgbClr val="4A7DBA"/>
              </a:solidFill>
              <a:round/>
            </a:ln>
          </p:spPr>
        </p:cxnSp>
        <p:cxnSp>
          <p:nvCxnSpPr>
            <p:cNvPr id="172" name="Google Shape;152;p9"/>
            <p:cNvCxnSpPr>
              <a:stCxn id="164" idx="0"/>
              <a:endCxn id="166" idx="2"/>
            </p:cNvCxnSpPr>
            <p:nvPr/>
          </p:nvCxnSpPr>
          <p:spPr>
            <a:xfrm flipV="1">
              <a:off x="8151840" y="4740840"/>
              <a:ext cx="257040" cy="486360"/>
            </a:xfrm>
            <a:prstGeom prst="straightConnector1">
              <a:avLst/>
            </a:prstGeom>
            <a:ln w="19050">
              <a:solidFill>
                <a:srgbClr val="4A7DBA"/>
              </a:solidFill>
              <a:round/>
            </a:ln>
          </p:spPr>
        </p:cxnSp>
        <p:cxnSp>
          <p:nvCxnSpPr>
            <p:cNvPr id="173" name="Google Shape;153;p9"/>
            <p:cNvCxnSpPr>
              <a:stCxn id="165" idx="0"/>
              <a:endCxn id="166" idx="2"/>
            </p:cNvCxnSpPr>
            <p:nvPr/>
          </p:nvCxnSpPr>
          <p:spPr>
            <a:xfrm flipH="1" flipV="1">
              <a:off x="8408520" y="4740840"/>
              <a:ext cx="806040" cy="486360"/>
            </a:xfrm>
            <a:prstGeom prst="straightConnector1">
              <a:avLst/>
            </a:prstGeom>
            <a:ln w="19050">
              <a:solidFill>
                <a:srgbClr val="4A7DBA"/>
              </a:solidFill>
              <a:round/>
            </a:ln>
          </p:spPr>
        </p:cxnSp>
        <p:sp>
          <p:nvSpPr>
            <p:cNvPr id="174" name="Google Shape;154;p9"/>
            <p:cNvSpPr/>
            <p:nvPr/>
          </p:nvSpPr>
          <p:spPr>
            <a:xfrm>
              <a:off x="2590200" y="4352760"/>
              <a:ext cx="169596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a:lnSpc>
                  <a:spcPct val="100000"/>
                </a:lnSpc>
                <a:tabLst>
                  <a:tab pos="0" algn="l"/>
                </a:tabLst>
              </a:pPr>
              <a:r>
                <a:rPr lang="en-US" sz="1400" b="1" strike="noStrike" spc="-1">
                  <a:solidFill>
                    <a:schemeClr val="dk1"/>
                  </a:solidFill>
                  <a:latin typeface="Calibri"/>
                  <a:ea typeface="Calibri"/>
                </a:rPr>
                <a:t>Services</a:t>
              </a:r>
              <a:endParaRPr lang="de-DE" sz="1400" b="0" strike="noStrike" spc="-1">
                <a:solidFill>
                  <a:srgbClr val="000000"/>
                </a:solidFill>
                <a:latin typeface="Arial"/>
              </a:endParaRPr>
            </a:p>
          </p:txBody>
        </p:sp>
        <p:sp>
          <p:nvSpPr>
            <p:cNvPr id="175" name="Google Shape;155;p9"/>
            <p:cNvSpPr/>
            <p:nvPr/>
          </p:nvSpPr>
          <p:spPr>
            <a:xfrm>
              <a:off x="2588760" y="5299200"/>
              <a:ext cx="169596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a:lnSpc>
                  <a:spcPct val="100000"/>
                </a:lnSpc>
                <a:tabLst>
                  <a:tab pos="0" algn="l"/>
                </a:tabLst>
              </a:pPr>
              <a:r>
                <a:rPr lang="en-US" sz="1400" b="1" strike="noStrike" spc="-1">
                  <a:solidFill>
                    <a:schemeClr val="dk1"/>
                  </a:solidFill>
                  <a:latin typeface="Calibri"/>
                  <a:ea typeface="Calibri"/>
                </a:rPr>
                <a:t>Service components</a:t>
              </a:r>
              <a:endParaRPr lang="de-DE" sz="1400" b="0" strike="noStrike" spc="-1">
                <a:solidFill>
                  <a:srgbClr val="000000"/>
                </a:solidFill>
                <a:latin typeface="Arial"/>
              </a:endParaRP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Roles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384" name="Google Shape;1733;p134"/>
          <p:cNvGraphicFramePr/>
          <p:nvPr>
            <p:extLst>
              <p:ext uri="{D42A27DB-BD31-4B8C-83A1-F6EECF244321}">
                <p14:modId xmlns:p14="http://schemas.microsoft.com/office/powerpoint/2010/main" val="2904260591"/>
              </p:ext>
            </p:extLst>
          </p:nvPr>
        </p:nvGraphicFramePr>
        <p:xfrm>
          <a:off x="609480" y="1697040"/>
          <a:ext cx="10972440" cy="4119840"/>
        </p:xfrm>
        <a:graphic>
          <a:graphicData uri="http://schemas.openxmlformats.org/drawingml/2006/table">
            <a:tbl>
              <a:tblPr/>
              <a:tblGrid>
                <a:gridCol w="1942920">
                  <a:extLst>
                    <a:ext uri="{9D8B030D-6E8A-4147-A177-3AD203B41FA5}">
                      <a16:colId xmlns:a16="http://schemas.microsoft.com/office/drawing/2014/main" val="20000"/>
                    </a:ext>
                  </a:extLst>
                </a:gridCol>
                <a:gridCol w="6464160">
                  <a:extLst>
                    <a:ext uri="{9D8B030D-6E8A-4147-A177-3AD203B41FA5}">
                      <a16:colId xmlns:a16="http://schemas.microsoft.com/office/drawing/2014/main" val="20001"/>
                    </a:ext>
                  </a:extLst>
                </a:gridCol>
                <a:gridCol w="25653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2000" b="1" strike="noStrike" spc="-1">
                          <a:solidFill>
                            <a:schemeClr val="lt1"/>
                          </a:solidFill>
                          <a:latin typeface="Calibri" panose="020F0502020204030204" pitchFamily="34" charset="0"/>
                          <a:ea typeface="Arial"/>
                          <a:cs typeface="Calibri" panose="020F0502020204030204" pitchFamily="34" charset="0"/>
                        </a:rPr>
                        <a:t>Role</a:t>
                      </a:r>
                      <a:endParaRPr lang="de-DE" sz="20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2000" b="1" strike="noStrike" spc="-1">
                          <a:solidFill>
                            <a:schemeClr val="lt1"/>
                          </a:solidFill>
                          <a:latin typeface="Calibri" panose="020F0502020204030204" pitchFamily="34" charset="0"/>
                          <a:ea typeface="Arial"/>
                          <a:cs typeface="Calibri" panose="020F0502020204030204" pitchFamily="34" charset="0"/>
                        </a:rPr>
                        <a:t>Tasks</a:t>
                      </a:r>
                      <a:endParaRPr lang="de-DE" sz="20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6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400" b="1" strike="noStrike" spc="-1">
                          <a:solidFill>
                            <a:schemeClr val="dk1"/>
                          </a:solidFill>
                          <a:latin typeface="Calibri" panose="020F0502020204030204" pitchFamily="34" charset="0"/>
                          <a:ea typeface="Arial"/>
                          <a:cs typeface="Calibri" panose="020F0502020204030204" pitchFamily="34" charset="0"/>
                        </a:rPr>
                        <a:t>Process owner RDM</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400" b="0" i="1" strike="noStrike" spc="-1">
                          <a:solidFill>
                            <a:schemeClr val="dk1"/>
                          </a:solidFill>
                          <a:latin typeface="Calibri" panose="020F0502020204030204" pitchFamily="34" charset="0"/>
                          <a:ea typeface="Arial"/>
                          <a:cs typeface="Calibri" panose="020F0502020204030204" pitchFamily="34" charset="0"/>
                        </a:rPr>
                        <a:t>Generic tasks of a process owner applied in the context of RDM</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1 in total</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400" b="1" strike="noStrike" spc="-1">
                          <a:solidFill>
                            <a:schemeClr val="dk1"/>
                          </a:solidFill>
                          <a:latin typeface="Calibri" panose="020F0502020204030204" pitchFamily="34" charset="0"/>
                          <a:ea typeface="Arial"/>
                          <a:cs typeface="Calibri" panose="020F0502020204030204" pitchFamily="34" charset="0"/>
                        </a:rPr>
                        <a:t>Process manager RDM</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400" b="0" i="1" strike="noStrike" spc="-1">
                          <a:solidFill>
                            <a:schemeClr val="dk1"/>
                          </a:solidFill>
                          <a:latin typeface="Calibri" panose="020F0502020204030204" pitchFamily="34" charset="0"/>
                          <a:ea typeface="Arial"/>
                          <a:cs typeface="Calibri" panose="020F0502020204030204" pitchFamily="34" charset="0"/>
                        </a:rPr>
                        <a:t>Generic tasks of a process manager, plus: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Maintain the overall release planning, including release cycles.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Manage the release and deployment strategies defined for the SMS.</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Apply the release and deployment strategies to defined groups of components, as appropriate.</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400" b="0" strike="noStrike" spc="-1">
                          <a:solidFill>
                            <a:schemeClr val="dk1"/>
                          </a:solidFill>
                          <a:latin typeface="Calibri" panose="020F0502020204030204" pitchFamily="34" charset="0"/>
                          <a:ea typeface="Arial"/>
                          <a:cs typeface="Calibri" panose="020F0502020204030204" pitchFamily="34" charset="0"/>
                        </a:rPr>
                        <a:t>Review deployed releases for success.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400" b="0" strike="noStrike" spc="-1">
                          <a:solidFill>
                            <a:schemeClr val="dk1"/>
                          </a:solidFill>
                          <a:latin typeface="Calibri" panose="020F0502020204030204" pitchFamily="34" charset="0"/>
                          <a:ea typeface="Arial"/>
                          <a:cs typeface="Calibri" panose="020F0502020204030204" pitchFamily="34" charset="0"/>
                        </a:rPr>
                        <a:t>1 in total</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400" b="0" i="1" strike="noStrike" spc="-1">
                          <a:solidFill>
                            <a:schemeClr val="dk1"/>
                          </a:solidFill>
                          <a:latin typeface="Calibri" panose="020F0502020204030204" pitchFamily="34" charset="0"/>
                          <a:ea typeface="Arial"/>
                          <a:cs typeface="Calibri" panose="020F0502020204030204" pitchFamily="34" charset="0"/>
                        </a:rPr>
                        <a:t>Case owner: </a:t>
                      </a:r>
                      <a:r>
                        <a:rPr lang="en-US" sz="1400" b="1" strike="noStrike" spc="-1">
                          <a:solidFill>
                            <a:schemeClr val="dk1"/>
                          </a:solidFill>
                          <a:latin typeface="Calibri" panose="020F0502020204030204" pitchFamily="34" charset="0"/>
                          <a:ea typeface="Arial"/>
                          <a:cs typeface="Calibri" panose="020F0502020204030204" pitchFamily="34" charset="0"/>
                        </a:rPr>
                        <a:t>Release owner</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400" b="0" strike="noStrike" spc="-1">
                          <a:solidFill>
                            <a:schemeClr val="dk1"/>
                          </a:solidFill>
                          <a:latin typeface="Calibri" panose="020F0502020204030204" pitchFamily="34" charset="0"/>
                          <a:ea typeface="Arial"/>
                          <a:cs typeface="Calibri" panose="020F0502020204030204" pitchFamily="34" charset="0"/>
                        </a:rPr>
                        <a:t>Identify the appropriate release and deployment strategy for a specific release.</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400" b="0" strike="noStrike" spc="-1">
                          <a:solidFill>
                            <a:schemeClr val="dk1"/>
                          </a:solidFill>
                          <a:latin typeface="Calibri" panose="020F0502020204030204" pitchFamily="34" charset="0"/>
                          <a:ea typeface="Arial"/>
                          <a:cs typeface="Calibri" panose="020F0502020204030204" pitchFamily="34" charset="0"/>
                        </a:rPr>
                        <a:t>Control and coordinate the activities in the lifecycle of a specific release, including planning, building, testing and deploying.</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400" b="0" strike="noStrike" spc="-1">
                          <a:solidFill>
                            <a:schemeClr val="dk1"/>
                          </a:solidFill>
                          <a:latin typeface="Calibri" panose="020F0502020204030204" pitchFamily="34" charset="0"/>
                          <a:ea typeface="Arial"/>
                          <a:cs typeface="Calibri" panose="020F0502020204030204" pitchFamily="34" charset="0"/>
                        </a:rPr>
                        <a:t>Ensure that the required documentation of the release (including release plans) is complete and of adequate quality.</a:t>
                      </a:r>
                      <a:endParaRPr lang="de-DE" sz="14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400" b="0" strike="noStrike" spc="-1">
                          <a:solidFill>
                            <a:schemeClr val="dk1"/>
                          </a:solidFill>
                          <a:latin typeface="Calibri" panose="020F0502020204030204" pitchFamily="34" charset="0"/>
                          <a:ea typeface="Arial"/>
                          <a:cs typeface="Calibri" panose="020F0502020204030204" pitchFamily="34" charset="0"/>
                        </a:rPr>
                        <a:t>Act as a single point of contact for the release for all stakeholders of this release, including the change manager, affected change owners, developers, problem manager and customer representatives.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400" b="0" strike="noStrike" spc="-1" dirty="0">
                          <a:solidFill>
                            <a:schemeClr val="dk1"/>
                          </a:solidFill>
                          <a:latin typeface="Calibri" panose="020F0502020204030204" pitchFamily="34" charset="0"/>
                          <a:ea typeface="Arial"/>
                          <a:cs typeface="Calibri" panose="020F0502020204030204" pitchFamily="34" charset="0"/>
                        </a:rPr>
                        <a:t>1 per release</a:t>
                      </a:r>
                      <a:endParaRPr lang="de-DE" sz="14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3"/>
                  </a:ext>
                </a:extLst>
              </a:tr>
            </a:tbl>
          </a:graphicData>
        </a:graphic>
      </p:graphicFrame>
      <p:sp>
        <p:nvSpPr>
          <p:cNvPr id="1385" name="PlaceHolder 2"/>
          <p:cNvSpPr>
            <a:spLocks noGrp="1"/>
          </p:cNvSpPr>
          <p:nvPr>
            <p:ph type="sldNum" idx="15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0A8CFBD-C709-4E04-A26E-48B0A7AEDD02}" type="slidenum">
              <a:rPr lang="en-US" sz="1200" b="0" strike="noStrike" spc="-1">
                <a:solidFill>
                  <a:srgbClr val="888888"/>
                </a:solidFill>
                <a:latin typeface="Calibri"/>
                <a:ea typeface="Calibri"/>
              </a:rPr>
              <a:t>140</a:t>
            </a:fld>
            <a:endParaRPr lang="de-DE" sz="1200" b="0" strike="noStrike" spc="-1">
              <a:solidFill>
                <a:srgbClr val="000000"/>
              </a:solidFill>
              <a:latin typeface="Times New Roman"/>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RDM: Interfaces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387" name="PlaceHolder 2"/>
          <p:cNvSpPr>
            <a:spLocks noGrp="1"/>
          </p:cNvSpPr>
          <p:nvPr>
            <p:ph type="sldNum" idx="15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A57E2F0C-D62F-44A8-84EF-738C30DAEE9B}" type="slidenum">
              <a:rPr lang="en-US" sz="1200" b="0" strike="noStrike" spc="-1">
                <a:solidFill>
                  <a:srgbClr val="888888"/>
                </a:solidFill>
                <a:latin typeface="Calibri"/>
                <a:ea typeface="Calibri"/>
              </a:rPr>
              <a:t>141</a:t>
            </a:fld>
            <a:endParaRPr lang="de-DE" sz="1200" b="0" strike="noStrike" spc="-1">
              <a:solidFill>
                <a:srgbClr val="000000"/>
              </a:solidFill>
              <a:latin typeface="Times New Roman"/>
            </a:endParaRPr>
          </a:p>
        </p:txBody>
      </p:sp>
      <p:grpSp>
        <p:nvGrpSpPr>
          <p:cNvPr id="1388" name="Diagram13"/>
          <p:cNvGrpSpPr/>
          <p:nvPr/>
        </p:nvGrpSpPr>
        <p:grpSpPr>
          <a:xfrm>
            <a:off x="522720" y="1441800"/>
            <a:ext cx="10580760" cy="5027760"/>
            <a:chOff x="522720" y="1441800"/>
            <a:chExt cx="10580760" cy="5027760"/>
          </a:xfrm>
        </p:grpSpPr>
        <p:sp>
          <p:nvSpPr>
            <p:cNvPr id="1389" name="Rectangle 1388"/>
            <p:cNvSpPr/>
            <p:nvPr/>
          </p:nvSpPr>
          <p:spPr>
            <a:xfrm>
              <a:off x="522720" y="1441800"/>
              <a:ext cx="10580760" cy="502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390" name="Rectangle 1389"/>
            <p:cNvSpPr/>
            <p:nvPr/>
          </p:nvSpPr>
          <p:spPr>
            <a:xfrm rot="16200000">
              <a:off x="-976680" y="4085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Incoming</a:t>
              </a:r>
              <a:endParaRPr lang="de-DE" sz="5600" b="0" strike="noStrike" spc="-1">
                <a:solidFill>
                  <a:srgbClr val="000000"/>
                </a:solidFill>
                <a:latin typeface="Arial"/>
              </a:endParaRPr>
            </a:p>
          </p:txBody>
        </p:sp>
        <p:sp>
          <p:nvSpPr>
            <p:cNvPr id="1391" name="Rectangle 1390"/>
            <p:cNvSpPr/>
            <p:nvPr/>
          </p:nvSpPr>
          <p:spPr>
            <a:xfrm>
              <a:off x="1376640" y="2514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49400" tIns="694800" rIns="149400" bIns="149400" numCol="1" spcCol="1440" anchor="t">
              <a:noAutofit/>
            </a:bodyPr>
            <a:lstStyle/>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CHM </a:t>
              </a:r>
              <a:r>
                <a:rPr lang="en-GB" sz="1500" b="0" strike="noStrike" spc="-1">
                  <a:solidFill>
                    <a:schemeClr val="lt1"/>
                  </a:solidFill>
                  <a:latin typeface="Calibri"/>
                </a:rPr>
                <a:t>Approved and planned changes that are ready for deployment to be considered for future / upcoming releases (depending on defined criteria and applicable release and deployment strategies)Change schedule with proposed deployment dates for planned and approved changes / Basis for planning and scheduling releases</a:t>
              </a:r>
              <a:endParaRPr lang="de-DE" sz="1500" b="0" strike="noStrike" spc="-1">
                <a:solidFill>
                  <a:srgbClr val="000000"/>
                </a:solidFill>
                <a:latin typeface="Arial"/>
              </a:endParaRPr>
            </a:p>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CONFM </a:t>
              </a:r>
              <a:r>
                <a:rPr lang="en-GB" sz="1500" b="0" strike="noStrike" spc="-1">
                  <a:solidFill>
                    <a:schemeClr val="lt1"/>
                  </a:solidFill>
                  <a:latin typeface="Calibri"/>
                </a:rPr>
                <a:t>Configuration information (CMDB) as a basis for informed decisions in deployment planning</a:t>
              </a:r>
              <a:endParaRPr lang="de-DE" sz="1500" b="0" strike="noStrike" spc="-1">
                <a:solidFill>
                  <a:srgbClr val="000000"/>
                </a:solidFill>
                <a:latin typeface="Arial"/>
              </a:endParaRPr>
            </a:p>
          </p:txBody>
        </p:sp>
        <p:sp>
          <p:nvSpPr>
            <p:cNvPr id="1392" name="Rectangle 1391"/>
            <p:cNvSpPr/>
            <p:nvPr/>
          </p:nvSpPr>
          <p:spPr>
            <a:xfrm rot="16200000">
              <a:off x="4760640" y="4085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Outgoing</a:t>
              </a:r>
              <a:endParaRPr lang="de-DE" sz="5600" b="0" strike="noStrike" spc="-1">
                <a:solidFill>
                  <a:srgbClr val="000000"/>
                </a:solidFill>
                <a:latin typeface="Arial"/>
              </a:endParaRPr>
            </a:p>
          </p:txBody>
        </p:sp>
        <p:sp>
          <p:nvSpPr>
            <p:cNvPr id="1393" name="Rectangle 1392"/>
            <p:cNvSpPr/>
            <p:nvPr/>
          </p:nvSpPr>
          <p:spPr>
            <a:xfrm>
              <a:off x="7116480" y="2514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49400" tIns="694800" rIns="149400" bIns="149400" numCol="1" spcCol="1440" anchor="t">
              <a:noAutofit/>
            </a:bodyPr>
            <a:lstStyle/>
            <a:p>
              <a:pPr marL="171360" lvl="1" indent="-171360" defTabSz="711360">
                <a:lnSpc>
                  <a:spcPct val="90000"/>
                </a:lnSpc>
                <a:spcAft>
                  <a:spcPts val="601"/>
                </a:spcAft>
                <a:buClr>
                  <a:srgbClr val="FFFFFF"/>
                </a:buClr>
                <a:buFont typeface="Symbol"/>
                <a:buChar char=""/>
              </a:pPr>
              <a:r>
                <a:rPr lang="en-GB" sz="1500" b="1" strike="noStrike" spc="-1" dirty="0">
                  <a:solidFill>
                    <a:schemeClr val="lt1"/>
                  </a:solidFill>
                  <a:latin typeface="Calibri"/>
                </a:rPr>
                <a:t>CHM </a:t>
              </a:r>
              <a:r>
                <a:rPr lang="en-GB" sz="1500" strike="noStrike" spc="-1" dirty="0">
                  <a:solidFill>
                    <a:schemeClr val="lt1"/>
                  </a:solidFill>
                  <a:latin typeface="Calibri"/>
                </a:rPr>
                <a:t>Information on deployed releases (release records) to allow for post implementation review of the bundled changes</a:t>
              </a:r>
              <a:endParaRPr lang="en-GB" sz="1500" b="1" strike="noStrike" spc="-1" dirty="0">
                <a:solidFill>
                  <a:schemeClr val="lt1"/>
                </a:solidFill>
                <a:latin typeface="Calibri"/>
              </a:endParaRPr>
            </a:p>
            <a:p>
              <a:pPr marL="171360" lvl="1" indent="-171360" defTabSz="711360">
                <a:lnSpc>
                  <a:spcPct val="90000"/>
                </a:lnSpc>
                <a:spcAft>
                  <a:spcPts val="601"/>
                </a:spcAft>
                <a:buClr>
                  <a:srgbClr val="FFFFFF"/>
                </a:buClr>
                <a:buFont typeface="Symbol"/>
                <a:buChar char=""/>
              </a:pPr>
              <a:r>
                <a:rPr lang="en-GB" sz="1500" b="1" strike="noStrike" spc="-1" dirty="0">
                  <a:solidFill>
                    <a:schemeClr val="lt1"/>
                  </a:solidFill>
                  <a:latin typeface="Calibri"/>
                </a:rPr>
                <a:t>CONFM </a:t>
              </a:r>
              <a:r>
                <a:rPr lang="en-GB" sz="1500" b="0" strike="noStrike" spc="-1" dirty="0">
                  <a:solidFill>
                    <a:schemeClr val="lt1"/>
                  </a:solidFill>
                  <a:latin typeface="Calibri"/>
                </a:rPr>
                <a:t>Information on the deployment of releases (and the changes to CIs included in the releases) required to update the CMDB and (if necessary) introduce new CI types</a:t>
              </a:r>
            </a:p>
            <a:p>
              <a:pPr marL="171360" lvl="1" indent="-171360" defTabSz="711360">
                <a:lnSpc>
                  <a:spcPct val="90000"/>
                </a:lnSpc>
                <a:spcAft>
                  <a:spcPts val="601"/>
                </a:spcAft>
                <a:buClr>
                  <a:srgbClr val="FFFFFF"/>
                </a:buClr>
                <a:buFont typeface="Symbol"/>
                <a:buChar char=""/>
              </a:pPr>
              <a:r>
                <a:rPr lang="en-GB" sz="1500" b="1" spc="-1" dirty="0">
                  <a:solidFill>
                    <a:schemeClr val="lt1"/>
                  </a:solidFill>
                </a:rPr>
                <a:t>ISRM </a:t>
              </a:r>
              <a:r>
                <a:rPr lang="en-GB" sz="1500" spc="-1" dirty="0">
                  <a:solidFill>
                    <a:schemeClr val="lt1"/>
                  </a:solidFill>
                </a:rPr>
                <a:t>Information on planned or recently deployed releases to support incident resolution (e.g. to understand if incidents are potentially related to releases)</a:t>
              </a:r>
              <a:endParaRPr lang="de-DE" sz="1500" b="0" strike="noStrike" spc="-1" dirty="0">
                <a:solidFill>
                  <a:srgbClr val="000000"/>
                </a:solidFill>
                <a:latin typeface="Arial"/>
              </a:endParaRPr>
            </a:p>
            <a:p>
              <a:pPr defTabSz="711360">
                <a:lnSpc>
                  <a:spcPct val="90000"/>
                </a:lnSpc>
                <a:spcAft>
                  <a:spcPts val="601"/>
                </a:spcAft>
              </a:pPr>
              <a:endParaRPr lang="de-DE" sz="1600" b="0" strike="noStrike" spc="-1" dirty="0">
                <a:solidFill>
                  <a:srgbClr val="000000"/>
                </a:solidFill>
                <a:latin typeface="Arial"/>
              </a:endParaRPr>
            </a:p>
            <a:p>
              <a:pPr defTabSz="711360">
                <a:lnSpc>
                  <a:spcPct val="90000"/>
                </a:lnSpc>
                <a:spcAft>
                  <a:spcPts val="601"/>
                </a:spcAft>
              </a:pPr>
              <a:endParaRPr lang="de-DE" sz="1600" b="0" strike="noStrike" spc="-1" dirty="0">
                <a:solidFill>
                  <a:srgbClr val="000000"/>
                </a:solidFill>
                <a:latin typeface="Arial"/>
              </a:endParaRPr>
            </a:p>
          </p:txBody>
        </p:sp>
      </p:grpSp>
      <p:sp>
        <p:nvSpPr>
          <p:cNvPr id="1394" name="Rectangle 1393"/>
          <p:cNvSpPr/>
          <p:nvPr/>
        </p:nvSpPr>
        <p:spPr>
          <a:xfrm>
            <a:off x="6660000" y="1842480"/>
            <a:ext cx="1241640" cy="124164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395" name="Rectangle 1394"/>
          <p:cNvSpPr/>
          <p:nvPr/>
        </p:nvSpPr>
        <p:spPr>
          <a:xfrm>
            <a:off x="913680" y="1908000"/>
            <a:ext cx="1140120" cy="114012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6"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Continual Service Improvement Management (CSI)</a:t>
            </a:r>
            <a:endParaRPr lang="de-DE" sz="3200" b="0" strike="noStrike" spc="-1">
              <a:solidFill>
                <a:srgbClr val="000000"/>
              </a:solidFill>
              <a:latin typeface="Arial"/>
            </a:endParaRPr>
          </a:p>
        </p:txBody>
      </p:sp>
      <p:sp>
        <p:nvSpPr>
          <p:cNvPr id="1397" name="PlaceHolder 2"/>
          <p:cNvSpPr>
            <a:spLocks noGrp="1"/>
          </p:cNvSpPr>
          <p:nvPr>
            <p:ph type="sldNum" idx="15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53DE03A2-5D10-4B72-85C3-A4DB79E80904}" type="slidenum">
              <a:rPr lang="en-US" sz="1200" b="0" strike="noStrike" spc="-1">
                <a:solidFill>
                  <a:srgbClr val="FFFFFF"/>
                </a:solidFill>
                <a:latin typeface="Calibri"/>
                <a:ea typeface="Calibri"/>
              </a:rPr>
              <a:t>142</a:t>
            </a:fld>
            <a:endParaRPr lang="de-DE" sz="1200" b="0" strike="noStrike" spc="-1">
              <a:solidFill>
                <a:srgbClr val="000000"/>
              </a:solidFill>
              <a:latin typeface="Times New Roman"/>
            </a:endParaRPr>
          </a:p>
        </p:txBody>
      </p:sp>
      <p:sp>
        <p:nvSpPr>
          <p:cNvPr id="1398" name="Google Shape;1749;p136"/>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1399" name="Google Shape;1750;p136"/>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1400" name="Google Shape;1751;p136"/>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To identify, prioritise, plan, implement and review improvements to services and service management</a:t>
            </a:r>
            <a:endParaRPr lang="de-DE" sz="1800" b="0" strike="noStrike" spc="-1">
              <a:solidFill>
                <a:srgbClr val="000000"/>
              </a:solidFill>
              <a:latin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1"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Key questions</a:t>
            </a:r>
            <a:endParaRPr lang="de-DE" sz="3200" b="0" strike="noStrike" spc="-1">
              <a:solidFill>
                <a:srgbClr val="000000"/>
              </a:solidFill>
              <a:latin typeface="Arial"/>
            </a:endParaRPr>
          </a:p>
        </p:txBody>
      </p:sp>
      <p:grpSp>
        <p:nvGrpSpPr>
          <p:cNvPr id="1402" name="Google Shape;1758;p137"/>
          <p:cNvGrpSpPr/>
          <p:nvPr/>
        </p:nvGrpSpPr>
        <p:grpSpPr>
          <a:xfrm>
            <a:off x="1945080" y="1699200"/>
            <a:ext cx="8301960" cy="4620600"/>
            <a:chOff x="1945080" y="1699200"/>
            <a:chExt cx="8301960" cy="4620600"/>
          </a:xfrm>
        </p:grpSpPr>
        <p:sp>
          <p:nvSpPr>
            <p:cNvPr id="1403" name="Google Shape;1759;p137"/>
            <p:cNvSpPr/>
            <p:nvPr/>
          </p:nvSpPr>
          <p:spPr>
            <a:xfrm rot="10800000">
              <a:off x="2953080" y="1699200"/>
              <a:ext cx="7293960" cy="20073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404" name="Google Shape;1760;p137"/>
            <p:cNvSpPr/>
            <p:nvPr/>
          </p:nvSpPr>
          <p:spPr>
            <a:xfrm>
              <a:off x="3452760" y="1699200"/>
              <a:ext cx="6791400" cy="2007360"/>
            </a:xfrm>
            <a:prstGeom prst="rect">
              <a:avLst/>
            </a:prstGeom>
            <a:noFill/>
            <a:ln w="0">
              <a:noFill/>
            </a:ln>
          </p:spPr>
          <p:style>
            <a:lnRef idx="0">
              <a:scrgbClr r="0" g="0" b="0"/>
            </a:lnRef>
            <a:fillRef idx="0">
              <a:scrgbClr r="0" g="0" b="0"/>
            </a:fillRef>
            <a:effectRef idx="0">
              <a:scrgbClr r="0" g="0" b="0"/>
            </a:effectRef>
            <a:fontRef idx="minor"/>
          </p:style>
          <p:txBody>
            <a:bodyPr lIns="886320" tIns="125640" rIns="234720" bIns="125640" anchor="ctr">
              <a:noAutofit/>
            </a:bodyPr>
            <a:lstStyle/>
            <a:p>
              <a:pPr algn="ctr" defTabSz="914400">
                <a:lnSpc>
                  <a:spcPct val="90000"/>
                </a:lnSpc>
                <a:tabLst>
                  <a:tab pos="0" algn="l"/>
                </a:tabLst>
              </a:pPr>
              <a:r>
                <a:rPr lang="en-US" sz="3300" b="0" strike="noStrike" spc="-1">
                  <a:solidFill>
                    <a:schemeClr val="lt1"/>
                  </a:solidFill>
                  <a:latin typeface="Calibri"/>
                  <a:ea typeface="Calibri"/>
                </a:rPr>
                <a:t>How are opportunities for improving services and processes identified and evaluated?</a:t>
              </a:r>
              <a:endParaRPr lang="de-DE" sz="3300" b="0" strike="noStrike" spc="-1">
                <a:solidFill>
                  <a:srgbClr val="000000"/>
                </a:solidFill>
                <a:latin typeface="Arial"/>
              </a:endParaRPr>
            </a:p>
          </p:txBody>
        </p:sp>
        <p:sp>
          <p:nvSpPr>
            <p:cNvPr id="1405" name="Google Shape;1761;p137"/>
            <p:cNvSpPr/>
            <p:nvPr/>
          </p:nvSpPr>
          <p:spPr>
            <a:xfrm>
              <a:off x="1945080" y="1699200"/>
              <a:ext cx="2007360" cy="20073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406" name="Google Shape;1762;p137"/>
            <p:cNvSpPr/>
            <p:nvPr/>
          </p:nvSpPr>
          <p:spPr>
            <a:xfrm rot="10800000">
              <a:off x="2953080" y="4312440"/>
              <a:ext cx="7293960" cy="20073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1407" name="Google Shape;1763;p137"/>
            <p:cNvSpPr/>
            <p:nvPr/>
          </p:nvSpPr>
          <p:spPr>
            <a:xfrm>
              <a:off x="3452760" y="4309560"/>
              <a:ext cx="6791400" cy="2007360"/>
            </a:xfrm>
            <a:prstGeom prst="rect">
              <a:avLst/>
            </a:prstGeom>
            <a:noFill/>
            <a:ln w="0">
              <a:noFill/>
            </a:ln>
          </p:spPr>
          <p:style>
            <a:lnRef idx="0">
              <a:scrgbClr r="0" g="0" b="0"/>
            </a:lnRef>
            <a:fillRef idx="0">
              <a:scrgbClr r="0" g="0" b="0"/>
            </a:fillRef>
            <a:effectRef idx="0">
              <a:scrgbClr r="0" g="0" b="0"/>
            </a:effectRef>
            <a:fontRef idx="minor"/>
          </p:style>
          <p:txBody>
            <a:bodyPr lIns="886320" tIns="125640" rIns="234720" bIns="125640" anchor="ctr">
              <a:noAutofit/>
            </a:bodyPr>
            <a:lstStyle/>
            <a:p>
              <a:pPr algn="ctr" defTabSz="914400">
                <a:lnSpc>
                  <a:spcPct val="90000"/>
                </a:lnSpc>
                <a:tabLst>
                  <a:tab pos="0" algn="l"/>
                </a:tabLst>
              </a:pPr>
              <a:r>
                <a:rPr lang="en-US" sz="3300" b="0" strike="noStrike" spc="-1">
                  <a:solidFill>
                    <a:schemeClr val="lt1"/>
                  </a:solidFill>
                  <a:latin typeface="Calibri"/>
                  <a:ea typeface="Calibri"/>
                </a:rPr>
                <a:t>How is the implementation of actions for improvement controlled and monitored?</a:t>
              </a:r>
              <a:endParaRPr lang="de-DE" sz="3300" b="0" strike="noStrike" spc="-1">
                <a:solidFill>
                  <a:srgbClr val="000000"/>
                </a:solidFill>
                <a:latin typeface="Arial"/>
              </a:endParaRPr>
            </a:p>
          </p:txBody>
        </p:sp>
        <p:sp>
          <p:nvSpPr>
            <p:cNvPr id="1408" name="Google Shape;1764;p137"/>
            <p:cNvSpPr/>
            <p:nvPr/>
          </p:nvSpPr>
          <p:spPr>
            <a:xfrm>
              <a:off x="1945080" y="4309560"/>
              <a:ext cx="2007360" cy="20073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1409" name="PlaceHolder 2"/>
          <p:cNvSpPr>
            <a:spLocks noGrp="1"/>
          </p:cNvSpPr>
          <p:nvPr>
            <p:ph type="sldNum" idx="157"/>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0A33990-BF34-4187-A23D-53713DECD973}" type="slidenum">
              <a:rPr lang="en-US" sz="1200" b="0" strike="noStrike" spc="-1">
                <a:solidFill>
                  <a:srgbClr val="888888"/>
                </a:solidFill>
                <a:latin typeface="Calibri"/>
                <a:ea typeface="Calibri"/>
              </a:rPr>
              <a:t>143</a:t>
            </a:fld>
            <a:endParaRPr lang="de-DE" sz="1200" b="0" strike="noStrike" spc="-1">
              <a:solidFill>
                <a:srgbClr val="000000"/>
              </a:solidFill>
              <a:latin typeface="Times New Roman"/>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Important terms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1411" name="PlaceHolder 2"/>
          <p:cNvSpPr>
            <a:spLocks noGrp="1"/>
          </p:cNvSpPr>
          <p:nvPr>
            <p:ph type="sldNum" idx="158"/>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ED6EA35-1DEB-413C-8914-635B27717D12}" type="slidenum">
              <a:rPr lang="en-US" sz="1200" b="0" strike="noStrike" spc="-1">
                <a:solidFill>
                  <a:srgbClr val="888888"/>
                </a:solidFill>
                <a:latin typeface="Calibri"/>
                <a:ea typeface="Calibri"/>
              </a:rPr>
              <a:t>144</a:t>
            </a:fld>
            <a:endParaRPr lang="de-DE" sz="1200" b="0" strike="noStrike" spc="-1">
              <a:solidFill>
                <a:srgbClr val="000000"/>
              </a:solidFill>
              <a:latin typeface="Times New Roman"/>
            </a:endParaRPr>
          </a:p>
        </p:txBody>
      </p:sp>
      <p:graphicFrame>
        <p:nvGraphicFramePr>
          <p:cNvPr id="1412" name="Google Shape;1773;p138"/>
          <p:cNvGraphicFramePr/>
          <p:nvPr>
            <p:extLst>
              <p:ext uri="{D42A27DB-BD31-4B8C-83A1-F6EECF244321}">
                <p14:modId xmlns:p14="http://schemas.microsoft.com/office/powerpoint/2010/main" val="3029386121"/>
              </p:ext>
            </p:extLst>
          </p:nvPr>
        </p:nvGraphicFramePr>
        <p:xfrm>
          <a:off x="609480" y="1696680"/>
          <a:ext cx="10972440" cy="2087880"/>
        </p:xfrm>
        <a:graphic>
          <a:graphicData uri="http://schemas.openxmlformats.org/drawingml/2006/table">
            <a:tbl>
              <a:tblPr/>
              <a:tblGrid>
                <a:gridCol w="10972440">
                  <a:extLst>
                    <a:ext uri="{9D8B030D-6E8A-4147-A177-3AD203B41FA5}">
                      <a16:colId xmlns:a16="http://schemas.microsoft.com/office/drawing/2014/main" val="20000"/>
                    </a:ext>
                  </a:extLst>
                </a:gridCol>
              </a:tblGrid>
              <a:tr h="1954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3276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Improvement: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Action or set of actions carried out to increase the level of conformity, effectiveness or efficiency of a  management system, process or activity, or to increase the quality or performance of a service or service component</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Note: An improvement is usually implemented after an opportunity for improvement has been identified, for instance during a service review, audit or management review.</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Requirements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1414" name="Google Shape;1779;p139"/>
          <p:cNvGraphicFramePr/>
          <p:nvPr/>
        </p:nvGraphicFramePr>
        <p:xfrm>
          <a:off x="1981080" y="1697040"/>
          <a:ext cx="8229600" cy="2737358"/>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PR14 Continual Service Improvement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PR14.1 Opportunities for improvement of services and processes shall be identified and registered, based on reports as well as results from measurements, assessments and audits of the SMS.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PR14.2 Opportunities for improvement shall be evaluated in a consistent manner and actions to address them identified.</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PR14.3 The implementation of actions for improvement shall be controlled in a consistent manner.</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1415" name="PlaceHolder 2"/>
          <p:cNvSpPr>
            <a:spLocks noGrp="1"/>
          </p:cNvSpPr>
          <p:nvPr>
            <p:ph type="sldNum" idx="159"/>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A82CA90-B863-4D7B-8A10-7B76ED5694AD}" type="slidenum">
              <a:rPr lang="en-US" sz="1200" b="0" strike="noStrike" spc="-1">
                <a:solidFill>
                  <a:srgbClr val="888888"/>
                </a:solidFill>
                <a:latin typeface="Calibri"/>
                <a:ea typeface="Calibri"/>
              </a:rPr>
              <a:t>145</a:t>
            </a:fld>
            <a:endParaRPr lang="de-DE" sz="1200" b="0" strike="noStrike" spc="-1">
              <a:solidFill>
                <a:srgbClr val="000000"/>
              </a:solidFill>
              <a:latin typeface="Times New Roman"/>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417" name="Google Shape;1786;p140"/>
          <p:cNvGrpSpPr/>
          <p:nvPr/>
        </p:nvGrpSpPr>
        <p:grpSpPr>
          <a:xfrm>
            <a:off x="609480" y="1730160"/>
            <a:ext cx="10969920" cy="4027680"/>
            <a:chOff x="609480" y="1730160"/>
            <a:chExt cx="10969920" cy="4027680"/>
          </a:xfrm>
        </p:grpSpPr>
        <p:sp>
          <p:nvSpPr>
            <p:cNvPr id="1418" name="Google Shape;1787;p140"/>
            <p:cNvSpPr/>
            <p:nvPr/>
          </p:nvSpPr>
          <p:spPr>
            <a:xfrm>
              <a:off x="609480" y="2116800"/>
              <a:ext cx="10969920" cy="36410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100" b="0" strike="noStrike" spc="-1">
                <a:solidFill>
                  <a:schemeClr val="dk1"/>
                </a:solidFill>
                <a:latin typeface="Wingdings"/>
              </a:endParaRPr>
            </a:p>
          </p:txBody>
        </p:sp>
        <p:sp>
          <p:nvSpPr>
            <p:cNvPr id="1419" name="Google Shape;1788;p140"/>
            <p:cNvSpPr/>
            <p:nvPr/>
          </p:nvSpPr>
          <p:spPr>
            <a:xfrm>
              <a:off x="609480" y="2116800"/>
              <a:ext cx="10969920" cy="3641040"/>
            </a:xfrm>
            <a:prstGeom prst="rect">
              <a:avLst/>
            </a:prstGeom>
            <a:noFill/>
            <a:ln w="0">
              <a:noFill/>
            </a:ln>
          </p:spPr>
          <p:style>
            <a:lnRef idx="0">
              <a:scrgbClr r="0" g="0" b="0"/>
            </a:lnRef>
            <a:fillRef idx="0">
              <a:scrgbClr r="0" g="0" b="0"/>
            </a:fillRef>
            <a:effectRef idx="0">
              <a:scrgbClr r="0" g="0" b="0"/>
            </a:effectRef>
            <a:fontRef idx="minor"/>
          </p:style>
          <p:txBody>
            <a:bodyPr lIns="851760" tIns="645480" rIns="851760" bIns="220320" anchor="t">
              <a:noAutofit/>
            </a:bodyPr>
            <a:lstStyle/>
            <a:p>
              <a:pPr marL="228600" lvl="1" indent="-228600" defTabSz="914400">
                <a:lnSpc>
                  <a:spcPct val="90000"/>
                </a:lnSpc>
                <a:buClr>
                  <a:srgbClr val="000000"/>
                </a:buClr>
                <a:buFont typeface="Calibri"/>
                <a:buChar char="•"/>
              </a:pPr>
              <a:r>
                <a:rPr lang="en-US" sz="2400" b="0" strike="noStrike" spc="-1">
                  <a:solidFill>
                    <a:schemeClr val="dk1"/>
                  </a:solidFill>
                  <a:latin typeface="Calibri"/>
                </a:rPr>
                <a:t>Identify all relevant sources of potential suggestions for improvement.</a:t>
              </a:r>
              <a:endParaRPr lang="de-DE" sz="24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pPr>
              <a:r>
                <a:rPr lang="en-US" sz="2400" b="0" strike="noStrike" spc="-1">
                  <a:solidFill>
                    <a:schemeClr val="dk1"/>
                  </a:solidFill>
                  <a:latin typeface="Calibri"/>
                </a:rPr>
                <a:t>Define a standardised way to record suggestions for improvements from the identified sources.</a:t>
              </a:r>
              <a:endParaRPr lang="de-DE" sz="2400" b="0" strike="noStrike" spc="-1">
                <a:solidFill>
                  <a:srgbClr val="000000"/>
                </a:solidFill>
                <a:latin typeface="Arial"/>
              </a:endParaRPr>
            </a:p>
            <a:p>
              <a:pPr marL="228600" lvl="1" indent="-228600" defTabSz="914400">
                <a:lnSpc>
                  <a:spcPct val="90000"/>
                </a:lnSpc>
                <a:spcBef>
                  <a:spcPts val="601"/>
                </a:spcBef>
                <a:buClr>
                  <a:srgbClr val="000000"/>
                </a:buClr>
                <a:buFont typeface="Calibri"/>
                <a:buChar char="•"/>
              </a:pPr>
              <a:r>
                <a:rPr lang="en-US" sz="2400" b="0" strike="noStrike" spc="-1">
                  <a:solidFill>
                    <a:schemeClr val="dk1"/>
                  </a:solidFill>
                  <a:latin typeface="Calibri"/>
                </a:rPr>
                <a:t>Set up a tool (e.g. ticket / workflow tool) supporting the recording and handling (including prioritisation, evaluation approval) of suggestions for improvement.</a:t>
              </a:r>
              <a:endParaRPr lang="de-DE" sz="2400" b="0" strike="noStrike" spc="-1">
                <a:solidFill>
                  <a:srgbClr val="000000"/>
                </a:solidFill>
                <a:latin typeface="Arial"/>
              </a:endParaRPr>
            </a:p>
          </p:txBody>
        </p:sp>
        <p:sp>
          <p:nvSpPr>
            <p:cNvPr id="1420" name="Google Shape;1789;p140"/>
            <p:cNvSpPr/>
            <p:nvPr/>
          </p:nvSpPr>
          <p:spPr>
            <a:xfrm>
              <a:off x="1158120" y="1730160"/>
              <a:ext cx="7678080" cy="7696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100" b="0" strike="noStrike" spc="-1">
                <a:solidFill>
                  <a:schemeClr val="dk1"/>
                </a:solidFill>
                <a:latin typeface="Wingdings"/>
              </a:endParaRPr>
            </a:p>
          </p:txBody>
        </p:sp>
        <p:sp>
          <p:nvSpPr>
            <p:cNvPr id="1421" name="Google Shape;1790;p140"/>
            <p:cNvSpPr/>
            <p:nvPr/>
          </p:nvSpPr>
          <p:spPr>
            <a:xfrm>
              <a:off x="1202760" y="1767960"/>
              <a:ext cx="7588800" cy="6940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400" b="0" strike="noStrike" spc="-1">
                  <a:solidFill>
                    <a:schemeClr val="lt1"/>
                  </a:solidFill>
                  <a:latin typeface="Calibri"/>
                  <a:ea typeface="Calibri"/>
                </a:rPr>
                <a:t>Initial process setup</a:t>
              </a:r>
              <a:endParaRPr lang="de-DE" sz="2400" b="0" strike="noStrike" spc="-1">
                <a:solidFill>
                  <a:srgbClr val="000000"/>
                </a:solidFill>
                <a:latin typeface="Arial"/>
              </a:endParaRPr>
            </a:p>
          </p:txBody>
        </p:sp>
      </p:grpSp>
      <p:sp>
        <p:nvSpPr>
          <p:cNvPr id="1422" name="PlaceHolder 2"/>
          <p:cNvSpPr>
            <a:spLocks noGrp="1"/>
          </p:cNvSpPr>
          <p:nvPr>
            <p:ph type="sldNum" idx="160"/>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4514F01-D572-4E6E-90BE-0A300B394475}" type="slidenum">
              <a:rPr lang="en-US" sz="1200" b="0" strike="noStrike" spc="-1">
                <a:solidFill>
                  <a:srgbClr val="888888"/>
                </a:solidFill>
                <a:latin typeface="Calibri"/>
                <a:ea typeface="Calibri"/>
              </a:rPr>
              <a:t>146</a:t>
            </a:fld>
            <a:endParaRPr lang="de-DE" sz="1200" b="0" strike="noStrike" spc="-1">
              <a:solidFill>
                <a:srgbClr val="000000"/>
              </a:solidFill>
              <a:latin typeface="Times New Roman"/>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Inputs and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424" name="Google Shape;1797;p141"/>
          <p:cNvGrpSpPr/>
          <p:nvPr/>
        </p:nvGrpSpPr>
        <p:grpSpPr>
          <a:xfrm>
            <a:off x="1106640" y="1599120"/>
            <a:ext cx="10600920" cy="4879800"/>
            <a:chOff x="1106640" y="1599120"/>
            <a:chExt cx="10600920" cy="4879800"/>
          </a:xfrm>
        </p:grpSpPr>
        <p:sp>
          <p:nvSpPr>
            <p:cNvPr id="1425" name="Google Shape;1798;p141"/>
            <p:cNvSpPr/>
            <p:nvPr/>
          </p:nvSpPr>
          <p:spPr>
            <a:xfrm>
              <a:off x="1106640" y="1599120"/>
              <a:ext cx="10600920" cy="145980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200" b="0" strike="noStrike" spc="-1">
                <a:solidFill>
                  <a:schemeClr val="dk1"/>
                </a:solidFill>
                <a:latin typeface="Wingdings"/>
              </a:endParaRPr>
            </a:p>
          </p:txBody>
        </p:sp>
        <p:sp>
          <p:nvSpPr>
            <p:cNvPr id="1426" name="Google Shape;1799;p141"/>
            <p:cNvSpPr/>
            <p:nvPr/>
          </p:nvSpPr>
          <p:spPr>
            <a:xfrm>
              <a:off x="1106640" y="1964880"/>
              <a:ext cx="10215000" cy="7282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100" b="0" strike="noStrike" spc="-1">
                  <a:solidFill>
                    <a:schemeClr val="lt1"/>
                  </a:solidFill>
                  <a:latin typeface="Calibri"/>
                  <a:ea typeface="Calibri"/>
                </a:rPr>
                <a:t>Inputs</a:t>
              </a:r>
              <a:endParaRPr lang="de-DE" sz="2100" b="0" strike="noStrike" spc="-1">
                <a:solidFill>
                  <a:srgbClr val="000000"/>
                </a:solidFill>
                <a:latin typeface="Arial"/>
              </a:endParaRPr>
            </a:p>
          </p:txBody>
        </p:sp>
        <p:sp>
          <p:nvSpPr>
            <p:cNvPr id="1427" name="Google Shape;1800;p141"/>
            <p:cNvSpPr/>
            <p:nvPr/>
          </p:nvSpPr>
          <p:spPr>
            <a:xfrm>
              <a:off x="1106640" y="2730600"/>
              <a:ext cx="4896000" cy="326088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200" b="0" strike="noStrike" spc="-1">
                <a:solidFill>
                  <a:schemeClr val="dk1"/>
                </a:solidFill>
                <a:latin typeface="Wingdings"/>
              </a:endParaRPr>
            </a:p>
          </p:txBody>
        </p:sp>
        <p:sp>
          <p:nvSpPr>
            <p:cNvPr id="1428" name="Google Shape;1801;p141"/>
            <p:cNvSpPr/>
            <p:nvPr/>
          </p:nvSpPr>
          <p:spPr>
            <a:xfrm>
              <a:off x="1106640" y="2730600"/>
              <a:ext cx="4896000" cy="3260880"/>
            </a:xfrm>
            <a:prstGeom prst="rect">
              <a:avLst/>
            </a:prstGeom>
            <a:noFill/>
            <a:ln w="0">
              <a:noFill/>
            </a:ln>
          </p:spPr>
          <p:style>
            <a:lnRef idx="0">
              <a:scrgbClr r="0" g="0" b="0"/>
            </a:lnRef>
            <a:fillRef idx="0">
              <a:scrgbClr r="0" g="0" b="0"/>
            </a:fillRef>
            <a:effectRef idx="0">
              <a:scrgbClr r="0" g="0" b="0"/>
            </a:effectRef>
            <a:fontRef idx="minor"/>
          </p:style>
          <p:txBody>
            <a:bodyPr lIns="68400" tIns="68400" rIns="68400" bIns="68400" anchor="t">
              <a:noAutofit/>
            </a:bodyPr>
            <a:lstStyle/>
            <a:p>
              <a:pPr defTabSz="914400">
                <a:lnSpc>
                  <a:spcPct val="90000"/>
                </a:lnSpc>
                <a:spcAft>
                  <a:spcPts val="601"/>
                </a:spcAft>
                <a:tabLst>
                  <a:tab pos="0" algn="l"/>
                </a:tabLst>
              </a:pPr>
              <a:r>
                <a:rPr lang="en-GB" sz="1600" b="0" strike="noStrike" spc="-1">
                  <a:solidFill>
                    <a:schemeClr val="dk1"/>
                  </a:solidFill>
                  <a:latin typeface="Calibri"/>
                  <a:ea typeface="Calibri"/>
                </a:rPr>
                <a:t>Suggestions for improvements</a:t>
              </a:r>
              <a:endParaRPr lang="de-DE" sz="1600" b="0" strike="noStrike" spc="-1">
                <a:solidFill>
                  <a:srgbClr val="000000"/>
                </a:solidFill>
                <a:latin typeface="Arial"/>
              </a:endParaRPr>
            </a:p>
            <a:p>
              <a:pPr defTabSz="914400">
                <a:lnSpc>
                  <a:spcPct val="90000"/>
                </a:lnSpc>
                <a:spcAft>
                  <a:spcPts val="601"/>
                </a:spcAft>
                <a:tabLst>
                  <a:tab pos="0" algn="l"/>
                </a:tabLst>
              </a:pPr>
              <a:r>
                <a:rPr lang="en-GB" sz="1600" b="0" strike="noStrike" spc="-1">
                  <a:solidFill>
                    <a:schemeClr val="dk1"/>
                  </a:solidFill>
                  <a:latin typeface="Calibri"/>
                  <a:ea typeface="Calibri"/>
                </a:rPr>
                <a:t>Results from measurements, assessments and audits of the SMS, including:</a:t>
              </a:r>
              <a:endParaRPr lang="de-DE" sz="1600" b="0" strike="noStrike" spc="-1">
                <a:solidFill>
                  <a:srgbClr val="000000"/>
                </a:solidFill>
                <a:latin typeface="Arial"/>
              </a:endParaRPr>
            </a:p>
            <a:p>
              <a:pPr marL="285840" indent="-285840" defTabSz="914400">
                <a:lnSpc>
                  <a:spcPct val="90000"/>
                </a:lnSpc>
                <a:spcAft>
                  <a:spcPts val="601"/>
                </a:spcAft>
                <a:buClr>
                  <a:srgbClr val="000000"/>
                </a:buClr>
                <a:buFont typeface="Arial"/>
                <a:buChar char="•"/>
                <a:tabLst>
                  <a:tab pos="0" algn="l"/>
                </a:tabLst>
              </a:pPr>
              <a:r>
                <a:rPr lang="en-GB" sz="1600" b="0" strike="noStrike" spc="-1">
                  <a:solidFill>
                    <a:schemeClr val="dk1"/>
                  </a:solidFill>
                  <a:latin typeface="Calibri"/>
                  <a:ea typeface="Calibri"/>
                </a:rPr>
                <a:t>Identified nonconformities as well as deficiencies in effectiveness and efficiency of ITSM processes, and resulting opportunities for improvement</a:t>
              </a:r>
              <a:endParaRPr lang="de-DE" sz="1600" b="0" strike="noStrike" spc="-1">
                <a:solidFill>
                  <a:srgbClr val="000000"/>
                </a:solidFill>
                <a:latin typeface="Arial"/>
              </a:endParaRPr>
            </a:p>
            <a:p>
              <a:pPr marL="285840" indent="-285840" defTabSz="914400">
                <a:lnSpc>
                  <a:spcPct val="90000"/>
                </a:lnSpc>
                <a:spcAft>
                  <a:spcPts val="601"/>
                </a:spcAft>
                <a:buClr>
                  <a:srgbClr val="000000"/>
                </a:buClr>
                <a:buFont typeface="Arial"/>
                <a:buChar char="•"/>
                <a:tabLst>
                  <a:tab pos="0" algn="l"/>
                </a:tabLst>
              </a:pPr>
              <a:r>
                <a:rPr lang="en-GB" sz="1600" b="0" strike="noStrike" spc="-1">
                  <a:solidFill>
                    <a:schemeClr val="dk1"/>
                  </a:solidFill>
                  <a:latin typeface="Calibri"/>
                  <a:ea typeface="Calibri"/>
                </a:rPr>
                <a:t>Identified deficiencies in the performance of services or supporting service components, and resulting opportunities for improvement</a:t>
              </a:r>
              <a:endParaRPr lang="de-DE" sz="1600" b="0" strike="noStrike" spc="-1">
                <a:solidFill>
                  <a:srgbClr val="000000"/>
                </a:solidFill>
                <a:latin typeface="Arial"/>
              </a:endParaRPr>
            </a:p>
            <a:p>
              <a:pPr defTabSz="914400">
                <a:lnSpc>
                  <a:spcPct val="90000"/>
                </a:lnSpc>
                <a:spcAft>
                  <a:spcPts val="601"/>
                </a:spcAft>
                <a:tabLst>
                  <a:tab pos="0" algn="l"/>
                </a:tabLst>
              </a:pPr>
              <a:r>
                <a:rPr lang="en-GB" sz="1600" b="0" strike="noStrike" spc="-1">
                  <a:solidFill>
                    <a:schemeClr val="dk1"/>
                  </a:solidFill>
                  <a:latin typeface="Calibri"/>
                  <a:ea typeface="Calibri"/>
                </a:rPr>
                <a:t>Customer feedback from service reviews, complaints and satisfaction analysis / surveys</a:t>
              </a:r>
              <a:endParaRPr lang="de-DE" sz="1600" b="0" strike="noStrike" spc="-1">
                <a:solidFill>
                  <a:srgbClr val="000000"/>
                </a:solidFill>
                <a:latin typeface="Arial"/>
              </a:endParaRPr>
            </a:p>
            <a:p>
              <a:pPr defTabSz="914400">
                <a:lnSpc>
                  <a:spcPct val="90000"/>
                </a:lnSpc>
                <a:spcAft>
                  <a:spcPts val="601"/>
                </a:spcAft>
                <a:tabLst>
                  <a:tab pos="0" algn="l"/>
                </a:tabLst>
              </a:pPr>
              <a:r>
                <a:rPr lang="en-GB" sz="1600" b="0" strike="noStrike" spc="-1">
                  <a:solidFill>
                    <a:schemeClr val="dk1"/>
                  </a:solidFill>
                  <a:latin typeface="Calibri"/>
                  <a:ea typeface="Calibri"/>
                </a:rPr>
                <a:t>Other sources of improvements</a:t>
              </a:r>
              <a:endParaRPr lang="de-DE" sz="1600" b="0" strike="noStrike" spc="-1">
                <a:solidFill>
                  <a:srgbClr val="000000"/>
                </a:solidFill>
                <a:latin typeface="Arial"/>
              </a:endParaRPr>
            </a:p>
          </p:txBody>
        </p:sp>
        <p:sp>
          <p:nvSpPr>
            <p:cNvPr id="1429" name="Google Shape;1802;p141"/>
            <p:cNvSpPr/>
            <p:nvPr/>
          </p:nvSpPr>
          <p:spPr>
            <a:xfrm>
              <a:off x="6005520" y="2086560"/>
              <a:ext cx="5702040" cy="145944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200" b="0" strike="noStrike" spc="-1">
                <a:solidFill>
                  <a:schemeClr val="dk1"/>
                </a:solidFill>
                <a:latin typeface="Wingdings"/>
              </a:endParaRPr>
            </a:p>
          </p:txBody>
        </p:sp>
        <p:sp>
          <p:nvSpPr>
            <p:cNvPr id="1430" name="Google Shape;1803;p141"/>
            <p:cNvSpPr/>
            <p:nvPr/>
          </p:nvSpPr>
          <p:spPr>
            <a:xfrm>
              <a:off x="6005520" y="2451960"/>
              <a:ext cx="5315760" cy="7282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100" b="0" strike="noStrike" spc="-1">
                  <a:solidFill>
                    <a:schemeClr val="lt1"/>
                  </a:solidFill>
                  <a:latin typeface="Calibri"/>
                  <a:ea typeface="Calibri"/>
                </a:rPr>
                <a:t>Outputs</a:t>
              </a:r>
              <a:endParaRPr lang="de-DE" sz="2100" b="0" strike="noStrike" spc="-1">
                <a:solidFill>
                  <a:srgbClr val="000000"/>
                </a:solidFill>
                <a:latin typeface="Arial"/>
              </a:endParaRPr>
            </a:p>
          </p:txBody>
        </p:sp>
        <p:sp>
          <p:nvSpPr>
            <p:cNvPr id="1431" name="Google Shape;1804;p141"/>
            <p:cNvSpPr/>
            <p:nvPr/>
          </p:nvSpPr>
          <p:spPr>
            <a:xfrm>
              <a:off x="6005520" y="3217680"/>
              <a:ext cx="4896000" cy="32612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200" b="0" strike="noStrike" spc="-1">
                <a:solidFill>
                  <a:schemeClr val="dk1"/>
                </a:solidFill>
                <a:latin typeface="Wingdings"/>
              </a:endParaRPr>
            </a:p>
          </p:txBody>
        </p:sp>
        <p:sp>
          <p:nvSpPr>
            <p:cNvPr id="1432" name="Google Shape;1805;p141"/>
            <p:cNvSpPr/>
            <p:nvPr/>
          </p:nvSpPr>
          <p:spPr>
            <a:xfrm>
              <a:off x="6005520" y="3217680"/>
              <a:ext cx="4896000" cy="3261240"/>
            </a:xfrm>
            <a:prstGeom prst="rect">
              <a:avLst/>
            </a:prstGeom>
            <a:noFill/>
            <a:ln w="0">
              <a:noFill/>
            </a:ln>
          </p:spPr>
          <p:style>
            <a:lnRef idx="0">
              <a:scrgbClr r="0" g="0" b="0"/>
            </a:lnRef>
            <a:fillRef idx="0">
              <a:scrgbClr r="0" g="0" b="0"/>
            </a:fillRef>
            <a:effectRef idx="0">
              <a:scrgbClr r="0" g="0" b="0"/>
            </a:effectRef>
            <a:fontRef idx="minor"/>
          </p:style>
          <p:txBody>
            <a:bodyPr lIns="68400" tIns="68400" rIns="68400" bIns="68400" anchor="t">
              <a:noAutofit/>
            </a:bodyPr>
            <a:lstStyle/>
            <a:p>
              <a:pPr defTabSz="914400">
                <a:lnSpc>
                  <a:spcPct val="90000"/>
                </a:lnSpc>
                <a:tabLst>
                  <a:tab pos="0" algn="l"/>
                </a:tabLst>
              </a:pPr>
              <a:r>
                <a:rPr lang="en-GB" sz="1600" b="0" strike="noStrike" spc="-1" dirty="0">
                  <a:solidFill>
                    <a:schemeClr val="dk1"/>
                  </a:solidFill>
                  <a:latin typeface="Calibri"/>
                  <a:ea typeface="Calibri"/>
                </a:rPr>
                <a:t>Improvements to services or the SMS</a:t>
              </a:r>
              <a:endParaRPr lang="de-DE" sz="1600" b="0" strike="noStrike" spc="-1" dirty="0">
                <a:solidFill>
                  <a:srgbClr val="000000"/>
                </a:solidFill>
                <a:latin typeface="Arial"/>
              </a:endParaRPr>
            </a:p>
            <a:p>
              <a:pPr defTabSz="914400">
                <a:lnSpc>
                  <a:spcPct val="90000"/>
                </a:lnSpc>
                <a:spcBef>
                  <a:spcPts val="629"/>
                </a:spcBef>
                <a:tabLst>
                  <a:tab pos="0" algn="l"/>
                </a:tabLst>
              </a:pPr>
              <a:r>
                <a:rPr lang="en-US" sz="1600" b="0" strike="noStrike" spc="-1" dirty="0">
                  <a:solidFill>
                    <a:schemeClr val="dk1"/>
                  </a:solidFill>
                  <a:latin typeface="Calibri"/>
                  <a:ea typeface="Calibri"/>
                </a:rPr>
                <a:t>Requests for changes</a:t>
              </a:r>
              <a:endParaRPr lang="de-DE" sz="1600" b="0" strike="noStrike" spc="-1" dirty="0">
                <a:solidFill>
                  <a:srgbClr val="000000"/>
                </a:solidFill>
                <a:latin typeface="Arial"/>
              </a:endParaRPr>
            </a:p>
          </p:txBody>
        </p:sp>
      </p:grpSp>
      <p:sp>
        <p:nvSpPr>
          <p:cNvPr id="1433" name="PlaceHolder 2"/>
          <p:cNvSpPr>
            <a:spLocks noGrp="1"/>
          </p:cNvSpPr>
          <p:nvPr>
            <p:ph type="sldNum" idx="161"/>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5250CB2B-9F33-4C36-BE9A-14DD199B3E6E}" type="slidenum">
              <a:rPr lang="en-US" sz="1200" b="0" strike="noStrike" spc="-1">
                <a:solidFill>
                  <a:srgbClr val="888888"/>
                </a:solidFill>
                <a:latin typeface="Calibri"/>
                <a:ea typeface="Calibri"/>
              </a:rPr>
              <a:t>147</a:t>
            </a:fld>
            <a:endParaRPr lang="de-DE" sz="1200" b="0" strike="noStrike" spc="-1">
              <a:solidFill>
                <a:srgbClr val="000000"/>
              </a:solidFill>
              <a:latin typeface="Times New Roman"/>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Process chart</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435" name="PlaceHolder 2"/>
          <p:cNvSpPr>
            <a:spLocks noGrp="1"/>
          </p:cNvSpPr>
          <p:nvPr>
            <p:ph type="sldNum" idx="16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1C38E8C-5269-4425-BC98-A81591CEE30B}" type="slidenum">
              <a:rPr lang="en-US" sz="1200" b="0" strike="noStrike" spc="-1">
                <a:solidFill>
                  <a:srgbClr val="888888"/>
                </a:solidFill>
                <a:latin typeface="Calibri"/>
                <a:ea typeface="Calibri"/>
              </a:rPr>
              <a:t>148</a:t>
            </a:fld>
            <a:endParaRPr lang="de-DE" sz="1200" b="0" strike="noStrike" spc="-1">
              <a:solidFill>
                <a:srgbClr val="000000"/>
              </a:solidFill>
              <a:latin typeface="Times New Roman"/>
            </a:endParaRPr>
          </a:p>
        </p:txBody>
      </p:sp>
      <p:grpSp>
        <p:nvGrpSpPr>
          <p:cNvPr id="1436" name="Gruppieren 9"/>
          <p:cNvGrpSpPr/>
          <p:nvPr/>
        </p:nvGrpSpPr>
        <p:grpSpPr>
          <a:xfrm>
            <a:off x="1739160" y="1748520"/>
            <a:ext cx="7925760" cy="5030640"/>
            <a:chOff x="1739160" y="1748520"/>
            <a:chExt cx="7925760" cy="5030640"/>
          </a:xfrm>
        </p:grpSpPr>
        <p:sp>
          <p:nvSpPr>
            <p:cNvPr id="1437" name="Flussdiagramm: Dokument 119"/>
            <p:cNvSpPr/>
            <p:nvPr/>
          </p:nvSpPr>
          <p:spPr>
            <a:xfrm>
              <a:off x="8203320" y="6000120"/>
              <a:ext cx="1458000" cy="512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a:solidFill>
                    <a:schemeClr val="dk1"/>
                  </a:solidFill>
                  <a:latin typeface="Calibri"/>
                </a:rPr>
                <a:t>Improvement [implemented]</a:t>
              </a:r>
              <a:endParaRPr lang="de-DE" sz="1400" b="0" strike="noStrike" spc="-1">
                <a:solidFill>
                  <a:srgbClr val="000000"/>
                </a:solidFill>
                <a:latin typeface="Arial"/>
              </a:endParaRPr>
            </a:p>
          </p:txBody>
        </p:sp>
        <p:cxnSp>
          <p:nvCxnSpPr>
            <p:cNvPr id="1438" name="Verbinder: gekrümmt 48"/>
            <p:cNvCxnSpPr>
              <a:cxnSpLocks/>
              <a:stCxn id="1439" idx="3"/>
            </p:cNvCxnSpPr>
            <p:nvPr/>
          </p:nvCxnSpPr>
          <p:spPr>
            <a:xfrm flipV="1">
              <a:off x="3209760" y="2481943"/>
              <a:ext cx="330480" cy="407237"/>
            </a:xfrm>
            <a:prstGeom prst="curvedConnector2">
              <a:avLst/>
            </a:prstGeom>
            <a:ln w="19050">
              <a:solidFill>
                <a:srgbClr val="000000"/>
              </a:solidFill>
              <a:prstDash val="sysDash"/>
              <a:round/>
            </a:ln>
          </p:spPr>
        </p:cxnSp>
        <p:sp>
          <p:nvSpPr>
            <p:cNvPr id="1440" name="Flussdiagramm: Dokument 28"/>
            <p:cNvSpPr/>
            <p:nvPr/>
          </p:nvSpPr>
          <p:spPr>
            <a:xfrm>
              <a:off x="1742760" y="1748520"/>
              <a:ext cx="1458000" cy="512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a:solidFill>
                    <a:schemeClr val="dk1"/>
                  </a:solidFill>
                  <a:latin typeface="Calibri"/>
                </a:rPr>
                <a:t>Suggestion for improvement</a:t>
              </a:r>
              <a:endParaRPr lang="de-DE" sz="1400" b="0" strike="noStrike" spc="-1">
                <a:solidFill>
                  <a:srgbClr val="000000"/>
                </a:solidFill>
                <a:latin typeface="Arial"/>
              </a:endParaRPr>
            </a:p>
          </p:txBody>
        </p:sp>
        <p:sp>
          <p:nvSpPr>
            <p:cNvPr id="1439" name="Flussdiagramm: Dokument 31"/>
            <p:cNvSpPr/>
            <p:nvPr/>
          </p:nvSpPr>
          <p:spPr>
            <a:xfrm>
              <a:off x="1755360" y="2407680"/>
              <a:ext cx="1454400" cy="96300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Results from measurements, assessments and audits of the SMS</a:t>
              </a:r>
              <a:endParaRPr lang="de-DE" sz="1050" b="0" strike="noStrike" spc="-1">
                <a:solidFill>
                  <a:srgbClr val="000000"/>
                </a:solidFill>
                <a:latin typeface="Arial"/>
              </a:endParaRPr>
            </a:p>
          </p:txBody>
        </p:sp>
        <p:sp>
          <p:nvSpPr>
            <p:cNvPr id="1441" name="Flussdiagramm: Dokument 42"/>
            <p:cNvSpPr/>
            <p:nvPr/>
          </p:nvSpPr>
          <p:spPr>
            <a:xfrm>
              <a:off x="1739160" y="6000120"/>
              <a:ext cx="1458000" cy="512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dirty="0">
                  <a:solidFill>
                    <a:schemeClr val="dk1"/>
                  </a:solidFill>
                  <a:latin typeface="Calibri"/>
                </a:rPr>
                <a:t>Request for change</a:t>
              </a:r>
              <a:endParaRPr lang="de-DE" sz="1400" b="0" strike="noStrike" spc="-1" dirty="0">
                <a:solidFill>
                  <a:srgbClr val="000000"/>
                </a:solidFill>
                <a:latin typeface="Arial"/>
              </a:endParaRPr>
            </a:p>
          </p:txBody>
        </p:sp>
        <p:sp>
          <p:nvSpPr>
            <p:cNvPr id="1442" name="Flussdiagramm: Dokument 45"/>
            <p:cNvSpPr/>
            <p:nvPr/>
          </p:nvSpPr>
          <p:spPr>
            <a:xfrm>
              <a:off x="1755360" y="3459960"/>
              <a:ext cx="1454400" cy="144288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Customer feedback from service reviews, complaints and satisfaction analysis / surveys</a:t>
              </a:r>
              <a:endParaRPr lang="de-DE" sz="1050" b="0" strike="noStrike" spc="-1">
                <a:solidFill>
                  <a:srgbClr val="000000"/>
                </a:solidFill>
                <a:latin typeface="Arial"/>
              </a:endParaRPr>
            </a:p>
          </p:txBody>
        </p:sp>
        <p:cxnSp>
          <p:nvCxnSpPr>
            <p:cNvPr id="1443" name="Verbinder: gekrümmt 47"/>
            <p:cNvCxnSpPr>
              <a:cxnSpLocks/>
              <a:stCxn id="1442" idx="3"/>
            </p:cNvCxnSpPr>
            <p:nvPr/>
          </p:nvCxnSpPr>
          <p:spPr>
            <a:xfrm flipV="1">
              <a:off x="3209760" y="2551320"/>
              <a:ext cx="330480" cy="1630080"/>
            </a:xfrm>
            <a:prstGeom prst="curvedConnector2">
              <a:avLst/>
            </a:prstGeom>
            <a:ln w="19050">
              <a:solidFill>
                <a:srgbClr val="000000"/>
              </a:solidFill>
              <a:prstDash val="sysDash"/>
              <a:round/>
            </a:ln>
          </p:spPr>
        </p:cxnSp>
        <p:sp>
          <p:nvSpPr>
            <p:cNvPr id="1444" name="Rectangle 18"/>
            <p:cNvSpPr/>
            <p:nvPr/>
          </p:nvSpPr>
          <p:spPr>
            <a:xfrm>
              <a:off x="3650040" y="1748520"/>
              <a:ext cx="4087800" cy="226620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Arial"/>
              </a:endParaRPr>
            </a:p>
            <a:p>
              <a:pPr algn="ctr" defTabSz="914400">
                <a:lnSpc>
                  <a:spcPct val="100000"/>
                </a:lnSpc>
              </a:pPr>
              <a:r>
                <a:rPr lang="en-GB" sz="1500" b="0" strike="noStrike" spc="-1">
                  <a:solidFill>
                    <a:schemeClr val="lt1"/>
                  </a:solidFill>
                  <a:latin typeface="Calibri"/>
                </a:rPr>
                <a:t>Manage evaluation of improvements</a:t>
              </a:r>
              <a:endParaRPr lang="de-DE" sz="1500" b="0" strike="noStrike" spc="-1">
                <a:solidFill>
                  <a:srgbClr val="000000"/>
                </a:solidFill>
                <a:latin typeface="Arial"/>
              </a:endParaRPr>
            </a:p>
          </p:txBody>
        </p:sp>
        <p:sp>
          <p:nvSpPr>
            <p:cNvPr id="1445" name="Rectangle 18"/>
            <p:cNvSpPr/>
            <p:nvPr/>
          </p:nvSpPr>
          <p:spPr>
            <a:xfrm>
              <a:off x="3846600" y="2295720"/>
              <a:ext cx="1618920" cy="5180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50" b="0" strike="noStrike" spc="-1">
                  <a:solidFill>
                    <a:schemeClr val="dk1"/>
                  </a:solidFill>
                  <a:latin typeface="Calibri"/>
                </a:rPr>
                <a:t>Register opportunity for improvement</a:t>
              </a:r>
              <a:endParaRPr lang="de-DE" sz="1050" b="0" strike="noStrike" spc="-1">
                <a:solidFill>
                  <a:srgbClr val="000000"/>
                </a:solidFill>
                <a:latin typeface="Arial"/>
              </a:endParaRPr>
            </a:p>
          </p:txBody>
        </p:sp>
        <p:sp>
          <p:nvSpPr>
            <p:cNvPr id="1446" name="Flussdiagramm: Dokument 41"/>
            <p:cNvSpPr/>
            <p:nvPr/>
          </p:nvSpPr>
          <p:spPr>
            <a:xfrm>
              <a:off x="5204520" y="2659320"/>
              <a:ext cx="216360" cy="1072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2840" rIns="90000" bIns="42840" anchor="ctr">
              <a:noAutofit/>
            </a:bodyPr>
            <a:lstStyle/>
            <a:p>
              <a:pPr algn="ctr" defTabSz="914400">
                <a:lnSpc>
                  <a:spcPct val="100000"/>
                </a:lnSpc>
              </a:pPr>
              <a:endParaRPr lang="en-GB" sz="1050" b="0" strike="noStrike" spc="-1">
                <a:solidFill>
                  <a:schemeClr val="dk1"/>
                </a:solidFill>
                <a:latin typeface="Calibri"/>
              </a:endParaRPr>
            </a:p>
          </p:txBody>
        </p:sp>
        <p:sp>
          <p:nvSpPr>
            <p:cNvPr id="1447" name="Rectangle 18"/>
            <p:cNvSpPr/>
            <p:nvPr/>
          </p:nvSpPr>
          <p:spPr>
            <a:xfrm>
              <a:off x="5943240" y="2292480"/>
              <a:ext cx="1618920" cy="5180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50" b="0" strike="noStrike" spc="-1">
                  <a:solidFill>
                    <a:schemeClr val="dk1"/>
                  </a:solidFill>
                  <a:latin typeface="Calibri"/>
                </a:rPr>
                <a:t>Evaluate opportunity for improvement</a:t>
              </a:r>
              <a:endParaRPr lang="de-DE" sz="1050" b="0" strike="noStrike" spc="-1">
                <a:solidFill>
                  <a:srgbClr val="000000"/>
                </a:solidFill>
                <a:latin typeface="Arial"/>
              </a:endParaRPr>
            </a:p>
          </p:txBody>
        </p:sp>
        <p:cxnSp>
          <p:nvCxnSpPr>
            <p:cNvPr id="1448" name="Gerade Verbindung mit Pfeil 49"/>
            <p:cNvCxnSpPr>
              <a:stCxn id="1445" idx="3"/>
              <a:endCxn id="1447" idx="1"/>
            </p:cNvCxnSpPr>
            <p:nvPr/>
          </p:nvCxnSpPr>
          <p:spPr>
            <a:xfrm flipV="1">
              <a:off x="5465520" y="2551320"/>
              <a:ext cx="478080" cy="3600"/>
            </a:xfrm>
            <a:prstGeom prst="straightConnector1">
              <a:avLst/>
            </a:prstGeom>
            <a:ln w="19050">
              <a:solidFill>
                <a:srgbClr val="000000"/>
              </a:solidFill>
              <a:round/>
              <a:tailEnd type="arrow" w="med" len="med"/>
            </a:ln>
          </p:spPr>
        </p:cxnSp>
        <p:cxnSp>
          <p:nvCxnSpPr>
            <p:cNvPr id="1449" name="Verbinder: gekrümmt 44"/>
            <p:cNvCxnSpPr>
              <a:stCxn id="1440" idx="3"/>
              <a:endCxn id="1445" idx="1"/>
            </p:cNvCxnSpPr>
            <p:nvPr/>
          </p:nvCxnSpPr>
          <p:spPr>
            <a:xfrm>
              <a:off x="3200760" y="2004480"/>
              <a:ext cx="646200" cy="550440"/>
            </a:xfrm>
            <a:prstGeom prst="curvedConnector3">
              <a:avLst>
                <a:gd name="adj1" fmla="val 25027"/>
              </a:avLst>
            </a:prstGeom>
            <a:ln w="19050">
              <a:solidFill>
                <a:srgbClr val="000000"/>
              </a:solidFill>
              <a:prstDash val="sysDash"/>
              <a:round/>
              <a:tailEnd type="arrow" w="med" len="med"/>
            </a:ln>
          </p:spPr>
        </p:cxnSp>
        <p:sp>
          <p:nvSpPr>
            <p:cNvPr id="1450" name="Rectangle 18"/>
            <p:cNvSpPr/>
            <p:nvPr/>
          </p:nvSpPr>
          <p:spPr>
            <a:xfrm>
              <a:off x="3650040" y="4512960"/>
              <a:ext cx="4087800" cy="226620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Arial"/>
              </a:endParaRPr>
            </a:p>
            <a:p>
              <a:pPr algn="ctr" defTabSz="914400">
                <a:lnSpc>
                  <a:spcPct val="100000"/>
                </a:lnSpc>
              </a:pPr>
              <a:r>
                <a:rPr lang="en-GB" sz="1500" b="0" strike="noStrike" spc="-1">
                  <a:solidFill>
                    <a:schemeClr val="lt1"/>
                  </a:solidFill>
                  <a:latin typeface="Calibri"/>
                </a:rPr>
                <a:t>Manage implementation of improvements</a:t>
              </a:r>
              <a:endParaRPr lang="de-DE" sz="1500" b="0" strike="noStrike" spc="-1">
                <a:solidFill>
                  <a:srgbClr val="000000"/>
                </a:solidFill>
                <a:latin typeface="Arial"/>
              </a:endParaRPr>
            </a:p>
          </p:txBody>
        </p:sp>
        <p:sp>
          <p:nvSpPr>
            <p:cNvPr id="1451" name="Rectangle 18"/>
            <p:cNvSpPr/>
            <p:nvPr/>
          </p:nvSpPr>
          <p:spPr>
            <a:xfrm>
              <a:off x="3839760" y="5064120"/>
              <a:ext cx="1618920" cy="5180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300" b="0" strike="noStrike" spc="-1">
                  <a:solidFill>
                    <a:schemeClr val="dk1"/>
                  </a:solidFill>
                  <a:latin typeface="Calibri"/>
                </a:rPr>
                <a:t>Initiate actions for improvement</a:t>
              </a:r>
              <a:endParaRPr lang="de-DE" sz="1300" b="0" strike="noStrike" spc="-1">
                <a:solidFill>
                  <a:srgbClr val="000000"/>
                </a:solidFill>
                <a:latin typeface="Arial"/>
              </a:endParaRPr>
            </a:p>
          </p:txBody>
        </p:sp>
        <p:sp>
          <p:nvSpPr>
            <p:cNvPr id="1452" name="Rectangle 18"/>
            <p:cNvSpPr/>
            <p:nvPr/>
          </p:nvSpPr>
          <p:spPr>
            <a:xfrm>
              <a:off x="5938920" y="5061960"/>
              <a:ext cx="1618920" cy="5180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500" b="0" strike="noStrike" spc="-1">
                  <a:solidFill>
                    <a:schemeClr val="dk1"/>
                  </a:solidFill>
                  <a:latin typeface="Calibri"/>
                </a:rPr>
                <a:t>Track status and progress</a:t>
              </a:r>
              <a:endParaRPr lang="de-DE" sz="1500" b="0" strike="noStrike" spc="-1">
                <a:solidFill>
                  <a:srgbClr val="000000"/>
                </a:solidFill>
                <a:latin typeface="Arial"/>
              </a:endParaRPr>
            </a:p>
          </p:txBody>
        </p:sp>
        <p:sp>
          <p:nvSpPr>
            <p:cNvPr id="1453" name="Rectangle 62"/>
            <p:cNvSpPr/>
            <p:nvPr/>
          </p:nvSpPr>
          <p:spPr>
            <a:xfrm>
              <a:off x="5239800" y="3753000"/>
              <a:ext cx="463320" cy="2739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800" b="0" strike="noStrike" spc="-1">
                  <a:solidFill>
                    <a:schemeClr val="dk1"/>
                  </a:solidFill>
                  <a:latin typeface="Calibri"/>
                </a:rPr>
                <a:t>Yes</a:t>
              </a:r>
              <a:endParaRPr lang="de-DE" sz="1800" b="0" strike="noStrike" spc="-1">
                <a:solidFill>
                  <a:srgbClr val="000000"/>
                </a:solidFill>
                <a:latin typeface="Arial"/>
              </a:endParaRPr>
            </a:p>
          </p:txBody>
        </p:sp>
        <p:sp>
          <p:nvSpPr>
            <p:cNvPr id="1454" name="Rectangle 62"/>
            <p:cNvSpPr/>
            <p:nvPr/>
          </p:nvSpPr>
          <p:spPr>
            <a:xfrm>
              <a:off x="6915600" y="3231720"/>
              <a:ext cx="587520" cy="27396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GB" sz="1800" b="0" strike="noStrike" spc="-1">
                  <a:solidFill>
                    <a:schemeClr val="dk1"/>
                  </a:solidFill>
                  <a:latin typeface="Calibri"/>
                </a:rPr>
                <a:t>No</a:t>
              </a:r>
              <a:endParaRPr lang="de-DE" sz="1800" b="0" strike="noStrike" spc="-1">
                <a:solidFill>
                  <a:srgbClr val="000000"/>
                </a:solidFill>
                <a:latin typeface="Arial"/>
              </a:endParaRPr>
            </a:p>
          </p:txBody>
        </p:sp>
        <p:cxnSp>
          <p:nvCxnSpPr>
            <p:cNvPr id="1455" name="Gerade Verbindung mit Pfeil 67"/>
            <p:cNvCxnSpPr>
              <a:stCxn id="1456" idx="3"/>
              <a:endCxn id="1457" idx="1"/>
            </p:cNvCxnSpPr>
            <p:nvPr/>
          </p:nvCxnSpPr>
          <p:spPr>
            <a:xfrm>
              <a:off x="6679440" y="3466080"/>
              <a:ext cx="1527840" cy="9720"/>
            </a:xfrm>
            <a:prstGeom prst="straightConnector1">
              <a:avLst/>
            </a:prstGeom>
            <a:ln w="19050">
              <a:solidFill>
                <a:srgbClr val="000000"/>
              </a:solidFill>
              <a:round/>
              <a:tailEnd type="arrow" w="med" len="med"/>
            </a:ln>
          </p:spPr>
        </p:cxnSp>
        <p:sp>
          <p:nvSpPr>
            <p:cNvPr id="1457" name="Flussdiagramm: Grenzstelle 68"/>
            <p:cNvSpPr/>
            <p:nvPr/>
          </p:nvSpPr>
          <p:spPr>
            <a:xfrm>
              <a:off x="8206920" y="3220920"/>
              <a:ext cx="1458000" cy="509400"/>
            </a:xfrm>
            <a:prstGeom prst="flowChartTerminator">
              <a:avLst/>
            </a:prstGeom>
            <a:no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a:rPr>
                <a:t>Improvement rejected</a:t>
              </a:r>
              <a:endParaRPr lang="de-DE" sz="1600" b="0" strike="noStrike" spc="-1">
                <a:solidFill>
                  <a:srgbClr val="000000"/>
                </a:solidFill>
                <a:latin typeface="Arial"/>
              </a:endParaRPr>
            </a:p>
          </p:txBody>
        </p:sp>
        <p:cxnSp>
          <p:nvCxnSpPr>
            <p:cNvPr id="1458" name="Gewinkelte Verbindung 115"/>
            <p:cNvCxnSpPr>
              <a:cxnSpLocks/>
              <a:stCxn id="1456" idx="2"/>
              <a:endCxn id="1451" idx="1"/>
            </p:cNvCxnSpPr>
            <p:nvPr/>
          </p:nvCxnSpPr>
          <p:spPr>
            <a:xfrm rot="5400000">
              <a:off x="3971340" y="3600180"/>
              <a:ext cx="1591380" cy="1854540"/>
            </a:xfrm>
            <a:prstGeom prst="bentConnector4">
              <a:avLst>
                <a:gd name="adj1" fmla="val 35295"/>
                <a:gd name="adj2" fmla="val 116553"/>
              </a:avLst>
            </a:prstGeom>
            <a:ln w="19050">
              <a:solidFill>
                <a:srgbClr val="000000"/>
              </a:solidFill>
              <a:round/>
              <a:tailEnd type="arrow" w="med" len="med"/>
            </a:ln>
          </p:spPr>
        </p:cxnSp>
        <p:cxnSp>
          <p:nvCxnSpPr>
            <p:cNvPr id="1459" name="Gewinkelte Verbindung 115"/>
            <p:cNvCxnSpPr>
              <a:cxnSpLocks/>
              <a:stCxn id="1447" idx="2"/>
              <a:endCxn id="1456" idx="0"/>
            </p:cNvCxnSpPr>
            <p:nvPr/>
          </p:nvCxnSpPr>
          <p:spPr>
            <a:xfrm rot="5400000">
              <a:off x="6028380" y="2476440"/>
              <a:ext cx="390240" cy="1058400"/>
            </a:xfrm>
            <a:prstGeom prst="bentConnector3">
              <a:avLst>
                <a:gd name="adj1" fmla="val 50000"/>
              </a:avLst>
            </a:prstGeom>
            <a:ln w="19050">
              <a:solidFill>
                <a:srgbClr val="000000"/>
              </a:solidFill>
              <a:round/>
              <a:tailEnd type="arrow" w="med" len="med"/>
            </a:ln>
          </p:spPr>
        </p:cxnSp>
        <p:sp>
          <p:nvSpPr>
            <p:cNvPr id="1456" name="Flussdiagramm: Verzweigung 71"/>
            <p:cNvSpPr/>
            <p:nvPr/>
          </p:nvSpPr>
          <p:spPr>
            <a:xfrm>
              <a:off x="4709160" y="3200760"/>
              <a:ext cx="1970280" cy="53100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600" b="0" strike="noStrike" spc="-1">
                  <a:solidFill>
                    <a:schemeClr val="dk1"/>
                  </a:solidFill>
                  <a:latin typeface="Calibri"/>
                </a:rPr>
                <a:t>Positive?</a:t>
              </a:r>
              <a:endParaRPr lang="de-DE" sz="1600" b="0" strike="noStrike" spc="-1">
                <a:solidFill>
                  <a:srgbClr val="000000"/>
                </a:solidFill>
                <a:latin typeface="Arial"/>
              </a:endParaRPr>
            </a:p>
          </p:txBody>
        </p:sp>
        <p:cxnSp>
          <p:nvCxnSpPr>
            <p:cNvPr id="1460" name="Gerade Verbindung mit Pfeil 82"/>
            <p:cNvCxnSpPr>
              <a:stCxn id="1451" idx="3"/>
              <a:endCxn id="1452" idx="1"/>
            </p:cNvCxnSpPr>
            <p:nvPr/>
          </p:nvCxnSpPr>
          <p:spPr>
            <a:xfrm flipV="1">
              <a:off x="5458680" y="5320800"/>
              <a:ext cx="480600" cy="2520"/>
            </a:xfrm>
            <a:prstGeom prst="straightConnector1">
              <a:avLst/>
            </a:prstGeom>
            <a:ln w="19050">
              <a:solidFill>
                <a:srgbClr val="000000"/>
              </a:solidFill>
              <a:round/>
              <a:tailEnd type="arrow" w="med" len="med"/>
            </a:ln>
          </p:spPr>
        </p:cxnSp>
        <p:sp>
          <p:nvSpPr>
            <p:cNvPr id="1461" name="Rectangle 18"/>
            <p:cNvSpPr/>
            <p:nvPr/>
          </p:nvSpPr>
          <p:spPr>
            <a:xfrm>
              <a:off x="5943240" y="6000120"/>
              <a:ext cx="1618920" cy="51804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800" b="0" strike="noStrike" spc="-1">
                  <a:solidFill>
                    <a:schemeClr val="dk1"/>
                  </a:solidFill>
                  <a:latin typeface="Calibri"/>
                </a:rPr>
                <a:t>Close improvement</a:t>
              </a:r>
              <a:endParaRPr lang="de-DE" sz="1800" b="0" strike="noStrike" spc="-1">
                <a:solidFill>
                  <a:srgbClr val="000000"/>
                </a:solidFill>
                <a:latin typeface="Arial"/>
              </a:endParaRPr>
            </a:p>
          </p:txBody>
        </p:sp>
        <p:cxnSp>
          <p:nvCxnSpPr>
            <p:cNvPr id="1462" name="Verbinder: gekrümmt 87"/>
            <p:cNvCxnSpPr>
              <a:stCxn id="1451" idx="2"/>
              <a:endCxn id="1441" idx="3"/>
            </p:cNvCxnSpPr>
            <p:nvPr/>
          </p:nvCxnSpPr>
          <p:spPr>
            <a:xfrm rot="5400000">
              <a:off x="3585960" y="5193360"/>
              <a:ext cx="674280" cy="1452240"/>
            </a:xfrm>
            <a:prstGeom prst="curvedConnector2">
              <a:avLst/>
            </a:prstGeom>
            <a:ln w="19050">
              <a:solidFill>
                <a:srgbClr val="000000"/>
              </a:solidFill>
              <a:prstDash val="sysDash"/>
              <a:round/>
              <a:tailEnd type="arrow" w="med" len="med"/>
            </a:ln>
          </p:spPr>
        </p:cxnSp>
        <p:cxnSp>
          <p:nvCxnSpPr>
            <p:cNvPr id="1463" name="Gerade Verbindung mit Pfeil 91"/>
            <p:cNvCxnSpPr>
              <a:stCxn id="1452" idx="2"/>
              <a:endCxn id="1461" idx="0"/>
            </p:cNvCxnSpPr>
            <p:nvPr/>
          </p:nvCxnSpPr>
          <p:spPr>
            <a:xfrm>
              <a:off x="6748200" y="5580000"/>
              <a:ext cx="4680" cy="420480"/>
            </a:xfrm>
            <a:prstGeom prst="straightConnector1">
              <a:avLst/>
            </a:prstGeom>
            <a:ln w="19050">
              <a:solidFill>
                <a:srgbClr val="000000"/>
              </a:solidFill>
              <a:round/>
              <a:tailEnd type="arrow" w="med" len="med"/>
            </a:ln>
          </p:spPr>
        </p:cxnSp>
        <p:cxnSp>
          <p:nvCxnSpPr>
            <p:cNvPr id="1464" name="Gerade Verbindung mit Pfeil 94"/>
            <p:cNvCxnSpPr>
              <a:stCxn id="1437" idx="1"/>
              <a:endCxn id="1461" idx="3"/>
            </p:cNvCxnSpPr>
            <p:nvPr/>
          </p:nvCxnSpPr>
          <p:spPr>
            <a:xfrm flipH="1">
              <a:off x="7562160" y="6256080"/>
              <a:ext cx="641520" cy="3240"/>
            </a:xfrm>
            <a:prstGeom prst="straightConnector1">
              <a:avLst/>
            </a:prstGeom>
            <a:ln w="19050">
              <a:solidFill>
                <a:srgbClr val="000000"/>
              </a:solidFill>
              <a:prstDash val="sysDash"/>
              <a:round/>
              <a:headEnd type="arrow" w="med" len="med"/>
            </a:ln>
          </p:spPr>
        </p:cxnSp>
        <p:sp>
          <p:nvSpPr>
            <p:cNvPr id="1465" name="Rechteck 97"/>
            <p:cNvSpPr/>
            <p:nvPr/>
          </p:nvSpPr>
          <p:spPr>
            <a:xfrm>
              <a:off x="8200800" y="2166480"/>
              <a:ext cx="1458000" cy="769680"/>
            </a:xfrm>
            <a:prstGeom prst="rec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defTabSz="914400">
                <a:lnSpc>
                  <a:spcPct val="100000"/>
                </a:lnSpc>
              </a:pPr>
              <a:r>
                <a:rPr lang="en-GB" sz="1000" b="0" strike="noStrike" spc="-1">
                  <a:solidFill>
                    <a:schemeClr val="dk1"/>
                  </a:solidFill>
                  <a:latin typeface="Calibri"/>
                </a:rPr>
                <a:t>Evaluation criteria based on</a:t>
              </a:r>
              <a:endParaRPr lang="de-DE" sz="1000" b="0" strike="noStrike" spc="-1">
                <a:solidFill>
                  <a:srgbClr val="000000"/>
                </a:solidFill>
                <a:latin typeface="Arial"/>
              </a:endParaRPr>
            </a:p>
            <a:p>
              <a:pPr defTabSz="914400">
                <a:lnSpc>
                  <a:spcPct val="100000"/>
                </a:lnSpc>
              </a:pPr>
              <a:r>
                <a:rPr lang="en-GB" sz="1000" b="0" strike="noStrike" spc="-1">
                  <a:solidFill>
                    <a:schemeClr val="dk1"/>
                  </a:solidFill>
                  <a:latin typeface="Calibri"/>
                </a:rPr>
                <a:t>- Benefits</a:t>
              </a:r>
              <a:endParaRPr lang="de-DE" sz="1000" b="0" strike="noStrike" spc="-1">
                <a:solidFill>
                  <a:srgbClr val="000000"/>
                </a:solidFill>
                <a:latin typeface="Arial"/>
              </a:endParaRPr>
            </a:p>
            <a:p>
              <a:pPr defTabSz="914400">
                <a:lnSpc>
                  <a:spcPct val="100000"/>
                </a:lnSpc>
              </a:pPr>
              <a:r>
                <a:rPr lang="en-GB" sz="1000" b="0" strike="noStrike" spc="-1">
                  <a:solidFill>
                    <a:schemeClr val="dk1"/>
                  </a:solidFill>
                  <a:latin typeface="Calibri"/>
                </a:rPr>
                <a:t>- Cost / effort</a:t>
              </a:r>
              <a:endParaRPr lang="de-DE" sz="1000" b="0" strike="noStrike" spc="-1">
                <a:solidFill>
                  <a:srgbClr val="000000"/>
                </a:solidFill>
                <a:latin typeface="Arial"/>
              </a:endParaRPr>
            </a:p>
          </p:txBody>
        </p:sp>
        <p:cxnSp>
          <p:nvCxnSpPr>
            <p:cNvPr id="1466" name="Gerade Verbindung mit Pfeil 98"/>
            <p:cNvCxnSpPr>
              <a:stCxn id="1447" idx="3"/>
              <a:endCxn id="1465" idx="1"/>
            </p:cNvCxnSpPr>
            <p:nvPr/>
          </p:nvCxnSpPr>
          <p:spPr>
            <a:xfrm>
              <a:off x="7562160" y="2551320"/>
              <a:ext cx="639000" cy="360"/>
            </a:xfrm>
            <a:prstGeom prst="straightConnector1">
              <a:avLst/>
            </a:prstGeom>
            <a:ln w="19050">
              <a:solidFill>
                <a:srgbClr val="000000"/>
              </a:solidFill>
              <a:prstDash val="sysDash"/>
              <a:round/>
              <a:headEnd type="arrow" w="med" len="med"/>
            </a:ln>
          </p:spPr>
        </p:cxnSp>
        <p:sp>
          <p:nvSpPr>
            <p:cNvPr id="1467" name="Flussdiagramm: Dokument 37"/>
            <p:cNvSpPr/>
            <p:nvPr/>
          </p:nvSpPr>
          <p:spPr>
            <a:xfrm>
              <a:off x="1742760" y="4987800"/>
              <a:ext cx="1454400" cy="51228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Other sources of improvements</a:t>
              </a:r>
              <a:endParaRPr lang="de-DE" sz="1050" b="0" strike="noStrike" spc="-1">
                <a:solidFill>
                  <a:srgbClr val="000000"/>
                </a:solidFill>
                <a:latin typeface="Arial"/>
              </a:endParaRPr>
            </a:p>
          </p:txBody>
        </p:sp>
        <p:cxnSp>
          <p:nvCxnSpPr>
            <p:cNvPr id="1468" name="Verbinder: gekrümmt 46"/>
            <p:cNvCxnSpPr>
              <a:stCxn id="1467" idx="3"/>
            </p:cNvCxnSpPr>
            <p:nvPr/>
          </p:nvCxnSpPr>
          <p:spPr>
            <a:xfrm flipV="1">
              <a:off x="3197160" y="4099320"/>
              <a:ext cx="130680" cy="1144800"/>
            </a:xfrm>
            <a:prstGeom prst="curvedConnector3">
              <a:avLst>
                <a:gd name="adj1" fmla="val 150000"/>
              </a:avLst>
            </a:prstGeom>
            <a:ln w="19050">
              <a:solidFill>
                <a:srgbClr val="000000"/>
              </a:solidFill>
              <a:prstDash val="sysDash"/>
              <a:round/>
            </a:ln>
          </p:spPr>
        </p:cxn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1470" name="Google Shape;1851;p143"/>
          <p:cNvGrpSpPr/>
          <p:nvPr/>
        </p:nvGrpSpPr>
        <p:grpSpPr>
          <a:xfrm>
            <a:off x="609480" y="1726560"/>
            <a:ext cx="10969920" cy="3288240"/>
            <a:chOff x="609480" y="1726560"/>
            <a:chExt cx="10969920" cy="3288240"/>
          </a:xfrm>
        </p:grpSpPr>
        <p:sp>
          <p:nvSpPr>
            <p:cNvPr id="1471" name="Google Shape;1852;p143"/>
            <p:cNvSpPr/>
            <p:nvPr/>
          </p:nvSpPr>
          <p:spPr>
            <a:xfrm>
              <a:off x="609480" y="2013840"/>
              <a:ext cx="10969920" cy="30009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100" b="0" strike="noStrike" spc="-1">
                <a:solidFill>
                  <a:schemeClr val="dk1"/>
                </a:solidFill>
                <a:latin typeface="Wingdings"/>
              </a:endParaRPr>
            </a:p>
          </p:txBody>
        </p:sp>
        <p:sp>
          <p:nvSpPr>
            <p:cNvPr id="1472" name="Google Shape;1853;p143"/>
            <p:cNvSpPr/>
            <p:nvPr/>
          </p:nvSpPr>
          <p:spPr>
            <a:xfrm>
              <a:off x="609480" y="2013840"/>
              <a:ext cx="10969920" cy="3000960"/>
            </a:xfrm>
            <a:prstGeom prst="rect">
              <a:avLst/>
            </a:prstGeom>
            <a:noFill/>
            <a:ln w="0">
              <a:noFill/>
            </a:ln>
          </p:spPr>
          <p:style>
            <a:lnRef idx="0">
              <a:scrgbClr r="0" g="0" b="0"/>
            </a:lnRef>
            <a:fillRef idx="0">
              <a:scrgbClr r="0" g="0" b="0"/>
            </a:fillRef>
            <a:effectRef idx="0">
              <a:scrgbClr r="0" g="0" b="0"/>
            </a:effectRef>
            <a:fontRef idx="minor"/>
          </p:style>
          <p:txBody>
            <a:bodyPr lIns="851760" tIns="562320" rIns="851760" bIns="191880" anchor="t">
              <a:noAutofit/>
            </a:bodyPr>
            <a:lstStyle/>
            <a:p>
              <a:pPr marL="228600" lvl="1" indent="-228600" defTabSz="914400">
                <a:lnSpc>
                  <a:spcPct val="90000"/>
                </a:lnSpc>
                <a:buClr>
                  <a:srgbClr val="000000"/>
                </a:buClr>
                <a:buFont typeface="Calibri"/>
                <a:buChar char="•"/>
              </a:pPr>
              <a:r>
                <a:rPr lang="en-US" sz="2000" b="1" strike="noStrike" spc="-1">
                  <a:solidFill>
                    <a:schemeClr val="dk1"/>
                  </a:solidFill>
                  <a:latin typeface="Calibri"/>
                </a:rPr>
                <a:t>Manage evaluation of improvements</a:t>
              </a:r>
              <a:endParaRPr lang="de-DE" sz="20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rPr>
                <a:t>Identify and register an opportunity / suggestion for improvement</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rPr>
                <a:t>Evaluate an opportunity / suggestion for improvement</a:t>
              </a:r>
              <a:endParaRPr lang="de-DE" sz="1800" b="0" strike="noStrike" spc="-1">
                <a:solidFill>
                  <a:srgbClr val="000000"/>
                </a:solidFill>
                <a:latin typeface="Arial"/>
              </a:endParaRPr>
            </a:p>
            <a:p>
              <a:pPr marL="228600" indent="-57240" defTabSz="914400">
                <a:lnSpc>
                  <a:spcPct val="90000"/>
                </a:lnSpc>
                <a:spcBef>
                  <a:spcPts val="405"/>
                </a:spcBef>
                <a:tabLst>
                  <a:tab pos="0" algn="l"/>
                </a:tabLst>
              </a:pPr>
              <a:endParaRPr lang="de-DE" sz="2000" b="0" strike="noStrike" spc="-1">
                <a:solidFill>
                  <a:srgbClr val="000000"/>
                </a:solidFill>
                <a:latin typeface="Arial"/>
              </a:endParaRPr>
            </a:p>
            <a:p>
              <a:pPr marL="228600" lvl="1" indent="-228600" defTabSz="914400">
                <a:lnSpc>
                  <a:spcPct val="90000"/>
                </a:lnSpc>
                <a:spcBef>
                  <a:spcPts val="405"/>
                </a:spcBef>
                <a:buClr>
                  <a:srgbClr val="000000"/>
                </a:buClr>
                <a:buFont typeface="Calibri"/>
                <a:buChar char="•"/>
                <a:tabLst>
                  <a:tab pos="0" algn="l"/>
                </a:tabLst>
              </a:pPr>
              <a:r>
                <a:rPr lang="en-US" sz="2000" b="1" strike="noStrike" spc="-1">
                  <a:solidFill>
                    <a:schemeClr val="dk1"/>
                  </a:solidFill>
                  <a:latin typeface="Calibri"/>
                  <a:ea typeface="Calibri"/>
                </a:rPr>
                <a:t>Manage implementation of improvements</a:t>
              </a:r>
              <a:endParaRPr lang="de-DE" sz="20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Initiate an action to address an improvement</a:t>
              </a:r>
              <a:endParaRPr lang="de-DE" sz="1800" b="0" strike="noStrike" spc="-1">
                <a:solidFill>
                  <a:srgbClr val="000000"/>
                </a:solidFill>
                <a:latin typeface="Arial"/>
              </a:endParaRPr>
            </a:p>
            <a:p>
              <a:pPr marL="457200" lvl="2" indent="-285840" defTabSz="914400">
                <a:lnSpc>
                  <a:spcPct val="90000"/>
                </a:lnSpc>
                <a:spcBef>
                  <a:spcPts val="601"/>
                </a:spcBef>
                <a:buClr>
                  <a:srgbClr val="000000"/>
                </a:buClr>
                <a:buFont typeface="System Font Regular"/>
                <a:buChar char="–"/>
                <a:tabLst>
                  <a:tab pos="1079640" algn="l"/>
                </a:tabLst>
              </a:pPr>
              <a:r>
                <a:rPr lang="en-US" sz="1800" b="0" strike="noStrike" spc="-1">
                  <a:solidFill>
                    <a:schemeClr val="dk1"/>
                  </a:solidFill>
                  <a:latin typeface="Calibri"/>
                  <a:ea typeface="Calibri"/>
                </a:rPr>
                <a:t>Track the status and progress of improvement actions</a:t>
              </a:r>
              <a:endParaRPr lang="de-DE" sz="1800" b="0" strike="noStrike" spc="-1">
                <a:solidFill>
                  <a:srgbClr val="000000"/>
                </a:solidFill>
                <a:latin typeface="Arial"/>
              </a:endParaRPr>
            </a:p>
          </p:txBody>
        </p:sp>
        <p:sp>
          <p:nvSpPr>
            <p:cNvPr id="1473" name="Google Shape;1854;p143"/>
            <p:cNvSpPr/>
            <p:nvPr/>
          </p:nvSpPr>
          <p:spPr>
            <a:xfrm>
              <a:off x="1158120" y="1726560"/>
              <a:ext cx="7678080" cy="5716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100" b="0" strike="noStrike" spc="-1">
                <a:solidFill>
                  <a:schemeClr val="dk1"/>
                </a:solidFill>
                <a:latin typeface="Wingdings"/>
              </a:endParaRPr>
            </a:p>
          </p:txBody>
        </p:sp>
        <p:sp>
          <p:nvSpPr>
            <p:cNvPr id="1474" name="Google Shape;1855;p143"/>
            <p:cNvSpPr/>
            <p:nvPr/>
          </p:nvSpPr>
          <p:spPr>
            <a:xfrm>
              <a:off x="1197000" y="1754640"/>
              <a:ext cx="7600320" cy="5155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000" b="0" strike="noStrike" spc="-1">
                  <a:solidFill>
                    <a:schemeClr val="lt1"/>
                  </a:solidFill>
                  <a:latin typeface="Calibri"/>
                  <a:ea typeface="Calibri"/>
                </a:rPr>
                <a:t>Ongoing process execution</a:t>
              </a:r>
              <a:endParaRPr lang="de-DE" sz="2000" b="0" strike="noStrike" spc="-1">
                <a:solidFill>
                  <a:srgbClr val="000000"/>
                </a:solidFill>
                <a:latin typeface="Arial"/>
              </a:endParaRPr>
            </a:p>
          </p:txBody>
        </p:sp>
      </p:grpSp>
      <p:sp>
        <p:nvSpPr>
          <p:cNvPr id="1475" name="PlaceHolder 2"/>
          <p:cNvSpPr>
            <a:spLocks noGrp="1"/>
          </p:cNvSpPr>
          <p:nvPr>
            <p:ph type="sldNum" idx="163"/>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E9B621F-5FF6-4B90-B1B7-D4CCCD0ADAC2}" type="slidenum">
              <a:rPr lang="en-US" sz="1200" b="0" strike="noStrike" spc="-1">
                <a:solidFill>
                  <a:srgbClr val="888888"/>
                </a:solidFill>
                <a:latin typeface="Calibri"/>
                <a:ea typeface="Calibri"/>
              </a:rPr>
              <a:t>149</a:t>
            </a:fld>
            <a:endParaRPr lang="de-DE" sz="1200" b="0" strike="noStrike" spc="-1">
              <a:solidFill>
                <a:srgbClr val="000000"/>
              </a:solidFill>
              <a:latin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The Service Management System (SMS)</a:t>
            </a:r>
            <a:endParaRPr lang="de-DE" sz="3200" b="0" strike="noStrike" spc="-1">
              <a:solidFill>
                <a:srgbClr val="000000"/>
              </a:solidFill>
              <a:latin typeface="Arial"/>
            </a:endParaRPr>
          </a:p>
        </p:txBody>
      </p:sp>
      <p:sp>
        <p:nvSpPr>
          <p:cNvPr id="177" name="PlaceHolder 2"/>
          <p:cNvSpPr>
            <a:spLocks noGrp="1"/>
          </p:cNvSpPr>
          <p:nvPr>
            <p:ph type="sldNum" idx="19"/>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AA8A38D-113D-40F9-85EE-AA40A9E43579}" type="slidenum">
              <a:rPr lang="en-US" sz="1200" b="0" strike="noStrike" spc="-1">
                <a:solidFill>
                  <a:srgbClr val="888888"/>
                </a:solidFill>
                <a:latin typeface="Calibri"/>
                <a:ea typeface="Calibri"/>
              </a:rPr>
              <a:t>15</a:t>
            </a:fld>
            <a:endParaRPr lang="de-DE" sz="1200" b="0" strike="noStrike" spc="-1">
              <a:solidFill>
                <a:srgbClr val="000000"/>
              </a:solidFill>
              <a:latin typeface="Times New Roman"/>
            </a:endParaRPr>
          </a:p>
        </p:txBody>
      </p:sp>
      <p:graphicFrame>
        <p:nvGraphicFramePr>
          <p:cNvPr id="178" name="Google Shape;185;p11"/>
          <p:cNvGraphicFramePr/>
          <p:nvPr/>
        </p:nvGraphicFramePr>
        <p:xfrm>
          <a:off x="831600" y="1793160"/>
          <a:ext cx="10389960" cy="205740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dirty="0">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Calibri"/>
                          <a:cs typeface="Calibri" panose="020F0502020204030204" pitchFamily="34" charset="0"/>
                        </a:rPr>
                        <a:t>Service Management System (SMS):</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a:solidFill>
                            <a:schemeClr val="dk1"/>
                          </a:solidFill>
                          <a:latin typeface="Calibri" panose="020F0502020204030204" pitchFamily="34" charset="0"/>
                          <a:ea typeface="Calibri"/>
                          <a:cs typeface="Calibri" panose="020F0502020204030204" pitchFamily="34" charset="0"/>
                        </a:rPr>
                        <a:t>Overall management system that controls and supports management of services within an organisation or federation</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600" b="0" strike="noStrike" spc="-1" dirty="0">
                          <a:solidFill>
                            <a:schemeClr val="dk1"/>
                          </a:solidFill>
                          <a:latin typeface="Calibri" panose="020F0502020204030204" pitchFamily="34" charset="0"/>
                          <a:ea typeface="Calibri"/>
                          <a:cs typeface="Calibri" panose="020F0502020204030204" pitchFamily="34" charset="0"/>
                        </a:rPr>
                        <a:t>Note: The SMS can be regarded as the entirety of interconnected policies, processes, procedures, roles, agreements, plans, related resources and other elements needed and used by a service provider to effectively manage the delivery of services to customers.</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4"/>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Roles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1477" name="Google Shape;1862;p144"/>
          <p:cNvGraphicFramePr/>
          <p:nvPr>
            <p:extLst>
              <p:ext uri="{D42A27DB-BD31-4B8C-83A1-F6EECF244321}">
                <p14:modId xmlns:p14="http://schemas.microsoft.com/office/powerpoint/2010/main" val="100514655"/>
              </p:ext>
            </p:extLst>
          </p:nvPr>
        </p:nvGraphicFramePr>
        <p:xfrm>
          <a:off x="1981080" y="1697040"/>
          <a:ext cx="8228880" cy="2987040"/>
        </p:xfrm>
        <a:graphic>
          <a:graphicData uri="http://schemas.openxmlformats.org/drawingml/2006/table">
            <a:tbl>
              <a:tblPr/>
              <a:tblGrid>
                <a:gridCol w="1807200">
                  <a:extLst>
                    <a:ext uri="{9D8B030D-6E8A-4147-A177-3AD203B41FA5}">
                      <a16:colId xmlns:a16="http://schemas.microsoft.com/office/drawing/2014/main" val="20000"/>
                    </a:ext>
                  </a:extLst>
                </a:gridCol>
                <a:gridCol w="4478760">
                  <a:extLst>
                    <a:ext uri="{9D8B030D-6E8A-4147-A177-3AD203B41FA5}">
                      <a16:colId xmlns:a16="http://schemas.microsoft.com/office/drawing/2014/main" val="20001"/>
                    </a:ext>
                  </a:extLst>
                </a:gridCol>
                <a:gridCol w="194292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Tasks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Process owner CSI</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Generic tasks of a process owner applied in the context of CSI</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1 in total</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Process manager CSI</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Generic tasks of a process manager,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Review the status and progress of ongoing improvements in regular intervals.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1 in total</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Case owner: </a:t>
                      </a:r>
                      <a:r>
                        <a:rPr lang="en-US" sz="1600" b="1" strike="noStrike" spc="-1">
                          <a:solidFill>
                            <a:schemeClr val="dk1"/>
                          </a:solidFill>
                          <a:latin typeface="Calibri" panose="020F0502020204030204" pitchFamily="34" charset="0"/>
                          <a:ea typeface="Arial"/>
                          <a:cs typeface="Calibri" panose="020F0502020204030204" pitchFamily="34" charset="0"/>
                        </a:rPr>
                        <a:t>Improvement owner</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US" sz="1600" b="0" strike="noStrike" spc="-1">
                          <a:solidFill>
                            <a:schemeClr val="dk1"/>
                          </a:solidFill>
                          <a:latin typeface="Calibri" panose="020F0502020204030204" pitchFamily="34" charset="0"/>
                          <a:ea typeface="Arial"/>
                          <a:cs typeface="Calibri" panose="020F0502020204030204" pitchFamily="34" charset="0"/>
                        </a:rPr>
                        <a:t>Maintain the improvement under their ownership.</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US" sz="1600" b="0" strike="noStrike" spc="-1">
                          <a:solidFill>
                            <a:schemeClr val="dk1"/>
                          </a:solidFill>
                          <a:latin typeface="Calibri" panose="020F0502020204030204" pitchFamily="34" charset="0"/>
                          <a:ea typeface="Arial"/>
                          <a:cs typeface="Calibri" panose="020F0502020204030204" pitchFamily="34" charset="0"/>
                        </a:rPr>
                        <a:t>Coordinate the activities to implement the improvement.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per improvement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3"/>
                  </a:ext>
                </a:extLst>
              </a:tr>
            </a:tbl>
          </a:graphicData>
        </a:graphic>
      </p:graphicFrame>
      <p:sp>
        <p:nvSpPr>
          <p:cNvPr id="1478" name="PlaceHolder 2"/>
          <p:cNvSpPr>
            <a:spLocks noGrp="1"/>
          </p:cNvSpPr>
          <p:nvPr>
            <p:ph type="sldNum" idx="16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B84D88EC-C72B-44E5-B7BB-9A24DE783A79}" type="slidenum">
              <a:rPr lang="en-US" sz="1200" b="0" strike="noStrike" spc="-1">
                <a:solidFill>
                  <a:srgbClr val="888888"/>
                </a:solidFill>
                <a:latin typeface="Calibri"/>
                <a:ea typeface="Calibri"/>
              </a:rPr>
              <a:t>150</a:t>
            </a:fld>
            <a:endParaRPr lang="de-DE" sz="1200" b="0" strike="noStrike" spc="-1">
              <a:solidFill>
                <a:srgbClr val="000000"/>
              </a:solidFill>
              <a:latin typeface="Times New Roman"/>
            </a:endParaRP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CSI: Interfaces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1480" name="PlaceHolder 2"/>
          <p:cNvSpPr>
            <a:spLocks noGrp="1"/>
          </p:cNvSpPr>
          <p:nvPr>
            <p:ph type="sldNum" idx="16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FCFCC43-A40A-462F-BA78-D2E178FAA6BC}" type="slidenum">
              <a:rPr lang="en-US" sz="1200" b="0" strike="noStrike" spc="-1">
                <a:solidFill>
                  <a:srgbClr val="888888"/>
                </a:solidFill>
                <a:latin typeface="Calibri"/>
                <a:ea typeface="Calibri"/>
              </a:rPr>
              <a:t>151</a:t>
            </a:fld>
            <a:endParaRPr lang="de-DE" sz="1200" b="0" strike="noStrike" spc="-1">
              <a:solidFill>
                <a:srgbClr val="000000"/>
              </a:solidFill>
              <a:latin typeface="Times New Roman"/>
            </a:endParaRPr>
          </a:p>
        </p:txBody>
      </p:sp>
      <p:grpSp>
        <p:nvGrpSpPr>
          <p:cNvPr id="1481" name="Diagram14"/>
          <p:cNvGrpSpPr/>
          <p:nvPr/>
        </p:nvGrpSpPr>
        <p:grpSpPr>
          <a:xfrm>
            <a:off x="522720" y="1441800"/>
            <a:ext cx="10580760" cy="5027760"/>
            <a:chOff x="522720" y="1441800"/>
            <a:chExt cx="10580760" cy="5027760"/>
          </a:xfrm>
        </p:grpSpPr>
        <p:sp>
          <p:nvSpPr>
            <p:cNvPr id="1482" name="Rectangle 1481"/>
            <p:cNvSpPr/>
            <p:nvPr/>
          </p:nvSpPr>
          <p:spPr>
            <a:xfrm>
              <a:off x="522720" y="1441800"/>
              <a:ext cx="10580760" cy="502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483" name="Rectangle 1482"/>
            <p:cNvSpPr/>
            <p:nvPr/>
          </p:nvSpPr>
          <p:spPr>
            <a:xfrm rot="16200000">
              <a:off x="-976680" y="4085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1959"/>
                </a:spcAft>
                <a:tabLst>
                  <a:tab pos="0" algn="l"/>
                </a:tabLst>
              </a:pPr>
              <a:r>
                <a:rPr lang="en-GB" sz="5600" b="0" strike="noStrike" spc="-1">
                  <a:solidFill>
                    <a:srgbClr val="000000"/>
                  </a:solidFill>
                  <a:latin typeface="Calibri"/>
                </a:rPr>
                <a:t>Incoming</a:t>
              </a:r>
              <a:endParaRPr lang="de-DE" sz="5600" b="0" strike="noStrike" spc="-1">
                <a:solidFill>
                  <a:srgbClr val="000000"/>
                </a:solidFill>
                <a:latin typeface="Arial"/>
              </a:endParaRPr>
            </a:p>
          </p:txBody>
        </p:sp>
        <p:sp>
          <p:nvSpPr>
            <p:cNvPr id="1484" name="Rectangle 1483"/>
            <p:cNvSpPr/>
            <p:nvPr/>
          </p:nvSpPr>
          <p:spPr>
            <a:xfrm>
              <a:off x="1376640" y="2514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206280" tIns="694800" rIns="206280" bIns="206280" numCol="1" spcCol="1440" anchor="t">
              <a:noAutofit/>
            </a:bodyPr>
            <a:lstStyle/>
            <a:p>
              <a:pPr marL="228600" lvl="1" indent="-228600" defTabSz="1022400">
                <a:lnSpc>
                  <a:spcPct val="90000"/>
                </a:lnSpc>
                <a:spcAft>
                  <a:spcPts val="601"/>
                </a:spcAft>
                <a:buClr>
                  <a:srgbClr val="FFFFFF"/>
                </a:buClr>
                <a:buFont typeface="Symbol"/>
                <a:buChar char=""/>
              </a:pPr>
              <a:r>
                <a:rPr lang="en-GB" sz="2200" b="1" strike="noStrike" spc="-1">
                  <a:solidFill>
                    <a:schemeClr val="lt1"/>
                  </a:solidFill>
                  <a:latin typeface="Calibri"/>
                </a:rPr>
                <a:t>Any: </a:t>
              </a:r>
              <a:r>
                <a:rPr lang="en-GB" sz="2200" b="0" strike="noStrike" spc="-1">
                  <a:solidFill>
                    <a:schemeClr val="lt1"/>
                  </a:solidFill>
                  <a:latin typeface="Calibri"/>
                </a:rPr>
                <a:t>Suggestions for improving services and the SMS that require control and coordination through the CSI process</a:t>
              </a:r>
              <a:endParaRPr lang="de-DE" sz="2200" b="0" strike="noStrike" spc="-1">
                <a:solidFill>
                  <a:srgbClr val="000000"/>
                </a:solidFill>
                <a:latin typeface="Arial"/>
              </a:endParaRPr>
            </a:p>
            <a:p>
              <a:pPr marL="228600" lvl="1" indent="-228600" defTabSz="1022400">
                <a:lnSpc>
                  <a:spcPct val="90000"/>
                </a:lnSpc>
                <a:spcAft>
                  <a:spcPts val="601"/>
                </a:spcAft>
                <a:buClr>
                  <a:srgbClr val="FFFFFF"/>
                </a:buClr>
                <a:buFont typeface="Symbol"/>
                <a:buChar char=""/>
              </a:pPr>
              <a:r>
                <a:rPr lang="en-GB" sz="2200" b="1" strike="noStrike" spc="-1">
                  <a:solidFill>
                    <a:schemeClr val="lt1"/>
                  </a:solidFill>
                  <a:latin typeface="Calibri"/>
                </a:rPr>
                <a:t>SRM: </a:t>
              </a:r>
              <a:r>
                <a:rPr lang="en-GB" sz="2200" b="0" strike="noStrike" spc="-1">
                  <a:solidFill>
                    <a:schemeClr val="lt1"/>
                  </a:solidFill>
                  <a:latin typeface="Calibri"/>
                </a:rPr>
                <a:t>Service reports as an information basis related to opportunities for improving services and the SMS</a:t>
              </a:r>
              <a:endParaRPr lang="de-DE" sz="2200" b="0" strike="noStrike" spc="-1">
                <a:solidFill>
                  <a:srgbClr val="000000"/>
                </a:solidFill>
                <a:latin typeface="Arial"/>
              </a:endParaRPr>
            </a:p>
          </p:txBody>
        </p:sp>
        <p:sp>
          <p:nvSpPr>
            <p:cNvPr id="1485" name="Rectangle 1484"/>
            <p:cNvSpPr/>
            <p:nvPr/>
          </p:nvSpPr>
          <p:spPr>
            <a:xfrm rot="16200000">
              <a:off x="4760640" y="4085640"/>
              <a:ext cx="3921480" cy="785160"/>
            </a:xfrm>
            <a:prstGeom prst="rect">
              <a:avLst/>
            </a:prstGeom>
            <a:noFill/>
            <a:ln w="0">
              <a:noFill/>
            </a:ln>
          </p:spPr>
          <p:style>
            <a:lnRef idx="0">
              <a:scrgbClr r="0" g="0" b="0"/>
            </a:lnRef>
            <a:fillRef idx="0">
              <a:scrgbClr r="0" g="0" b="0"/>
            </a:fillRef>
            <a:effectRef idx="0">
              <a:scrgbClr r="0" g="0" b="0"/>
            </a:effectRef>
            <a:fontRef idx="minor"/>
          </p:style>
          <p:txBody>
            <a:bodyPr lIns="0" tIns="0" rIns="694800" bIns="0" numCol="1" spcCol="1440" anchor="t">
              <a:noAutofit/>
            </a:bodyPr>
            <a:lstStyle/>
            <a:p>
              <a:pPr algn="r" defTabSz="2489040">
                <a:lnSpc>
                  <a:spcPct val="90000"/>
                </a:lnSpc>
                <a:spcAft>
                  <a:spcPts val="601"/>
                </a:spcAft>
                <a:tabLst>
                  <a:tab pos="0" algn="l"/>
                </a:tabLst>
              </a:pPr>
              <a:r>
                <a:rPr lang="en-GB" sz="5600" b="0" strike="noStrike" spc="-1">
                  <a:solidFill>
                    <a:srgbClr val="000000"/>
                  </a:solidFill>
                  <a:latin typeface="Calibri"/>
                </a:rPr>
                <a:t>Outgoing</a:t>
              </a:r>
              <a:endParaRPr lang="de-DE" sz="5600" b="0" strike="noStrike" spc="-1">
                <a:solidFill>
                  <a:srgbClr val="000000"/>
                </a:solidFill>
                <a:latin typeface="Arial"/>
              </a:endParaRPr>
            </a:p>
          </p:txBody>
        </p:sp>
        <p:sp>
          <p:nvSpPr>
            <p:cNvPr id="1486" name="Rectangle 1485"/>
            <p:cNvSpPr/>
            <p:nvPr/>
          </p:nvSpPr>
          <p:spPr>
            <a:xfrm>
              <a:off x="7116480" y="2514960"/>
              <a:ext cx="392112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206280" tIns="694800" rIns="206280" bIns="206280" numCol="1" spcCol="1440" anchor="t">
              <a:noAutofit/>
            </a:bodyPr>
            <a:lstStyle/>
            <a:p>
              <a:pPr marL="228600" lvl="1" indent="-228600" defTabSz="1022400">
                <a:lnSpc>
                  <a:spcPct val="90000"/>
                </a:lnSpc>
                <a:spcAft>
                  <a:spcPts val="601"/>
                </a:spcAft>
                <a:buClr>
                  <a:srgbClr val="FFFFFF"/>
                </a:buClr>
                <a:buFont typeface="Symbol"/>
                <a:buChar char=""/>
              </a:pPr>
              <a:r>
                <a:rPr lang="en-GB" sz="2200" b="1" strike="noStrike" spc="-1">
                  <a:solidFill>
                    <a:schemeClr val="lt1"/>
                  </a:solidFill>
                  <a:latin typeface="Calibri"/>
                </a:rPr>
                <a:t>CHM:</a:t>
              </a:r>
              <a:r>
                <a:rPr lang="en-GB" sz="2200" b="0" strike="noStrike" spc="-1">
                  <a:solidFill>
                    <a:schemeClr val="lt1"/>
                  </a:solidFill>
                  <a:latin typeface="Calibri"/>
                </a:rPr>
                <a:t> Requests for changes to trigger the change management process, in order to implement improvements (where needed)</a:t>
              </a:r>
              <a:endParaRPr lang="de-DE" sz="2200" b="0" strike="noStrike" spc="-1">
                <a:solidFill>
                  <a:srgbClr val="000000"/>
                </a:solidFill>
                <a:latin typeface="Arial"/>
              </a:endParaRPr>
            </a:p>
            <a:p>
              <a:pPr defTabSz="1022400">
                <a:lnSpc>
                  <a:spcPct val="90000"/>
                </a:lnSpc>
                <a:spcAft>
                  <a:spcPts val="601"/>
                </a:spcAft>
              </a:pPr>
              <a:endParaRPr lang="de-DE" sz="2300" b="0" strike="noStrike" spc="-1">
                <a:solidFill>
                  <a:srgbClr val="000000"/>
                </a:solidFill>
                <a:latin typeface="Arial"/>
              </a:endParaRPr>
            </a:p>
            <a:p>
              <a:pPr defTabSz="1022400">
                <a:lnSpc>
                  <a:spcPct val="90000"/>
                </a:lnSpc>
                <a:spcAft>
                  <a:spcPts val="601"/>
                </a:spcAft>
              </a:pPr>
              <a:endParaRPr lang="de-DE" sz="2300" b="0" strike="noStrike" spc="-1">
                <a:solidFill>
                  <a:srgbClr val="000000"/>
                </a:solidFill>
                <a:latin typeface="Arial"/>
              </a:endParaRPr>
            </a:p>
          </p:txBody>
        </p:sp>
      </p:grpSp>
      <p:sp>
        <p:nvSpPr>
          <p:cNvPr id="1487" name="Rectangle 1486"/>
          <p:cNvSpPr/>
          <p:nvPr/>
        </p:nvSpPr>
        <p:spPr>
          <a:xfrm>
            <a:off x="6660000" y="1842480"/>
            <a:ext cx="1241640" cy="124164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1488" name="Rectangle 1487"/>
          <p:cNvSpPr/>
          <p:nvPr/>
        </p:nvSpPr>
        <p:spPr>
          <a:xfrm>
            <a:off x="913680" y="1908000"/>
            <a:ext cx="1140120" cy="114012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9" name="Picture 2" descr="Notebook and pencil on desk"/>
          <p:cNvPicPr/>
          <p:nvPr/>
        </p:nvPicPr>
        <p:blipFill>
          <a:blip r:embed="rId3"/>
          <a:stretch/>
        </p:blipFill>
        <p:spPr>
          <a:xfrm>
            <a:off x="8155800" y="2215440"/>
            <a:ext cx="3636360" cy="2424600"/>
          </a:xfrm>
          <a:prstGeom prst="rect">
            <a:avLst/>
          </a:prstGeom>
          <a:ln w="0">
            <a:noFill/>
          </a:ln>
        </p:spPr>
      </p:pic>
      <p:sp>
        <p:nvSpPr>
          <p:cNvPr id="149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Advanced Level exam</a:t>
            </a:r>
            <a:endParaRPr lang="de-DE" sz="3200" b="0" strike="noStrike" spc="-1">
              <a:solidFill>
                <a:srgbClr val="000000"/>
              </a:solidFill>
              <a:latin typeface="Arial"/>
            </a:endParaRPr>
          </a:p>
        </p:txBody>
      </p:sp>
      <p:sp>
        <p:nvSpPr>
          <p:cNvPr id="1491" name="PlaceHolder 2"/>
          <p:cNvSpPr>
            <a:spLocks noGrp="1"/>
          </p:cNvSpPr>
          <p:nvPr>
            <p:ph/>
          </p:nvPr>
        </p:nvSpPr>
        <p:spPr>
          <a:xfrm>
            <a:off x="609480" y="1696680"/>
            <a:ext cx="7544880" cy="4623120"/>
          </a:xfrm>
          <a:prstGeom prst="rect">
            <a:avLst/>
          </a:prstGeom>
          <a:noFill/>
          <a:ln w="0">
            <a:noFill/>
          </a:ln>
        </p:spPr>
        <p:txBody>
          <a:bodyPr lIns="91440" tIns="45720" rIns="91440" bIns="45720" anchor="t">
            <a:normAutofit/>
          </a:bodyPr>
          <a:lstStyle/>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Closed book, i.e. no aids are allowed</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Duration: 60 minutes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30 multiple choice questions:</a:t>
            </a:r>
            <a:endParaRPr lang="de-DE" sz="28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Four possible answers for each question: A, B, C or D</a:t>
            </a:r>
            <a:endParaRPr lang="de-DE" sz="24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One correct answer per question</a:t>
            </a:r>
            <a:endParaRPr lang="de-DE" sz="24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At least 70% correct answers (21 of 30) are required to pass the examination</a:t>
            </a:r>
            <a:endParaRPr lang="de-DE" sz="2800" b="0" strike="noStrike" spc="-1">
              <a:solidFill>
                <a:srgbClr val="000000"/>
              </a:solidFill>
              <a:latin typeface="Arial"/>
            </a:endParaRPr>
          </a:p>
        </p:txBody>
      </p:sp>
      <p:sp>
        <p:nvSpPr>
          <p:cNvPr id="1492" name="PlaceHolder 3"/>
          <p:cNvSpPr>
            <a:spLocks noGrp="1"/>
          </p:cNvSpPr>
          <p:nvPr>
            <p:ph type="sldNum" idx="16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882B9E6-C1BA-4064-AB05-AC2BF462B3C8}" type="slidenum">
              <a:rPr lang="en-US" sz="1200" b="0" strike="noStrike" spc="-1">
                <a:solidFill>
                  <a:srgbClr val="888888"/>
                </a:solidFill>
                <a:latin typeface="Calibri"/>
                <a:ea typeface="Calibri"/>
              </a:rPr>
              <a:t>152</a:t>
            </a:fld>
            <a:endParaRPr lang="de-DE" sz="1200" b="0" strike="noStrike" spc="-1">
              <a:solidFill>
                <a:srgbClr val="000000"/>
              </a:solidFill>
              <a:latin typeface="Times New Roman"/>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1516"/>
        <p:cNvGrpSpPr/>
        <p:nvPr/>
      </p:nvGrpSpPr>
      <p:grpSpPr>
        <a:xfrm>
          <a:off x="0" y="0"/>
          <a:ext cx="0" cy="0"/>
          <a:chOff x="0" y="0"/>
          <a:chExt cx="0" cy="0"/>
        </a:xfrm>
      </p:grpSpPr>
      <p:sp>
        <p:nvSpPr>
          <p:cNvPr id="1518" name="Google Shape;1518;p111"/>
          <p:cNvSpPr txBox="1"/>
          <p:nvPr/>
        </p:nvSpPr>
        <p:spPr>
          <a:xfrm>
            <a:off x="2322414" y="4450619"/>
            <a:ext cx="0" cy="0"/>
          </a:xfrm>
          <a:prstGeom prst="rect">
            <a:avLst/>
          </a:prstGeom>
          <a:noFill/>
          <a:ln>
            <a:noFill/>
          </a:ln>
        </p:spPr>
        <p:txBody>
          <a:bodyPr spcFirstLastPara="1" wrap="square" lIns="91425" tIns="45700" rIns="91425" bIns="45700" anchor="b"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PlaceHolder 13"/>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Service management system (SMS): Overview</a:t>
            </a:r>
            <a:endParaRPr lang="de-DE" sz="3200" b="0" strike="noStrike" spc="-1">
              <a:solidFill>
                <a:srgbClr val="000000"/>
              </a:solidFill>
              <a:latin typeface="Arial"/>
            </a:endParaRPr>
          </a:p>
        </p:txBody>
      </p:sp>
      <p:sp>
        <p:nvSpPr>
          <p:cNvPr id="180" name="PlaceHolder 14"/>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C4EBF770-B1FE-4F4E-8C2B-5516E1A7A48A}" type="slidenum">
              <a:rPr lang="en-US" sz="1200" b="0" strike="noStrike" spc="-1">
                <a:solidFill>
                  <a:srgbClr val="888888"/>
                </a:solidFill>
                <a:latin typeface="Calibri"/>
                <a:ea typeface="Calibri"/>
              </a:rPr>
              <a:t>16</a:t>
            </a:fld>
            <a:endParaRPr lang="de-DE" sz="1200" b="0" strike="noStrike" spc="-1">
              <a:solidFill>
                <a:srgbClr val="000000"/>
              </a:solidFill>
              <a:latin typeface="Arial"/>
            </a:endParaRPr>
          </a:p>
        </p:txBody>
      </p:sp>
      <p:sp>
        <p:nvSpPr>
          <p:cNvPr id="181" name="Google Shape;227;p14"/>
          <p:cNvSpPr/>
          <p:nvPr/>
        </p:nvSpPr>
        <p:spPr>
          <a:xfrm>
            <a:off x="4890600" y="5501880"/>
            <a:ext cx="1024200" cy="114300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400" b="1" strike="noStrike" spc="-1">
              <a:solidFill>
                <a:schemeClr val="dk1"/>
              </a:solidFill>
              <a:latin typeface="Arial"/>
              <a:ea typeface="Arial"/>
            </a:endParaRPr>
          </a:p>
        </p:txBody>
      </p:sp>
      <p:sp>
        <p:nvSpPr>
          <p:cNvPr id="182" name="Google Shape;228;p14"/>
          <p:cNvSpPr/>
          <p:nvPr/>
        </p:nvSpPr>
        <p:spPr>
          <a:xfrm>
            <a:off x="4088520" y="4344120"/>
            <a:ext cx="945000" cy="45432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Arial"/>
              <a:ea typeface="Arial"/>
            </a:endParaRPr>
          </a:p>
        </p:txBody>
      </p:sp>
      <p:sp>
        <p:nvSpPr>
          <p:cNvPr id="183" name="Google Shape;229;p14"/>
          <p:cNvSpPr/>
          <p:nvPr/>
        </p:nvSpPr>
        <p:spPr>
          <a:xfrm>
            <a:off x="4880160" y="4344120"/>
            <a:ext cx="945000" cy="45432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Arial"/>
              <a:ea typeface="Arial"/>
            </a:endParaRPr>
          </a:p>
        </p:txBody>
      </p:sp>
      <p:sp>
        <p:nvSpPr>
          <p:cNvPr id="184" name="Google Shape;230;p14"/>
          <p:cNvSpPr/>
          <p:nvPr/>
        </p:nvSpPr>
        <p:spPr>
          <a:xfrm>
            <a:off x="5671440" y="4344120"/>
            <a:ext cx="945000" cy="45432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Arial"/>
              <a:ea typeface="Arial"/>
            </a:endParaRPr>
          </a:p>
        </p:txBody>
      </p:sp>
      <p:sp>
        <p:nvSpPr>
          <p:cNvPr id="185" name="Google Shape;231;p14"/>
          <p:cNvSpPr/>
          <p:nvPr/>
        </p:nvSpPr>
        <p:spPr>
          <a:xfrm>
            <a:off x="6463080" y="4344120"/>
            <a:ext cx="945000" cy="454320"/>
          </a:xfrm>
          <a:prstGeom prst="chevron">
            <a:avLst>
              <a:gd name="adj"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Arial"/>
              <a:ea typeface="Arial"/>
            </a:endParaRPr>
          </a:p>
        </p:txBody>
      </p:sp>
      <p:sp>
        <p:nvSpPr>
          <p:cNvPr id="186" name="Google Shape;232;p 1"/>
          <p:cNvSpPr/>
          <p:nvPr/>
        </p:nvSpPr>
        <p:spPr>
          <a:xfrm>
            <a:off x="5196600" y="1742760"/>
            <a:ext cx="1024200" cy="114300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1" strike="noStrike" spc="-1">
                <a:solidFill>
                  <a:schemeClr val="dk1"/>
                </a:solidFill>
                <a:latin typeface="Arial"/>
                <a:ea typeface="Arial"/>
              </a:rPr>
              <a:t>Policy</a:t>
            </a:r>
            <a:endParaRPr lang="de-DE" sz="1400" b="0" strike="noStrike" spc="-1">
              <a:solidFill>
                <a:srgbClr val="000000"/>
              </a:solidFill>
              <a:latin typeface="Arial"/>
            </a:endParaRPr>
          </a:p>
          <a:p>
            <a:pPr algn="ctr" defTabSz="914400">
              <a:lnSpc>
                <a:spcPct val="100000"/>
              </a:lnSpc>
              <a:tabLst>
                <a:tab pos="0" algn="l"/>
              </a:tabLst>
            </a:pPr>
            <a:endParaRPr lang="de-DE" sz="700" b="0" strike="noStrike" spc="-1">
              <a:solidFill>
                <a:srgbClr val="000000"/>
              </a:solidFill>
              <a:latin typeface="Arial"/>
            </a:endParaRPr>
          </a:p>
          <a:p>
            <a:pPr algn="ctr" defTabSz="914400">
              <a:lnSpc>
                <a:spcPct val="100000"/>
              </a:lnSpc>
              <a:tabLst>
                <a:tab pos="0" algn="l"/>
              </a:tabLst>
            </a:pPr>
            <a:r>
              <a:rPr lang="en-US" sz="700" b="0" strike="noStrike" spc="-1">
                <a:solidFill>
                  <a:schemeClr val="dk1"/>
                </a:solidFill>
                <a:latin typeface="Arial"/>
                <a:ea typeface="Arial"/>
              </a:rPr>
              <a:t>1. Abc def ghijk.</a:t>
            </a:r>
            <a:endParaRPr lang="de-DE" sz="700" b="0" strike="noStrike" spc="-1">
              <a:solidFill>
                <a:srgbClr val="000000"/>
              </a:solidFill>
              <a:latin typeface="Arial"/>
            </a:endParaRPr>
          </a:p>
          <a:p>
            <a:pPr algn="ctr" defTabSz="914400">
              <a:lnSpc>
                <a:spcPct val="100000"/>
              </a:lnSpc>
              <a:tabLst>
                <a:tab pos="0" algn="l"/>
              </a:tabLst>
            </a:pPr>
            <a:r>
              <a:rPr lang="en-US" sz="700" b="0" strike="noStrike" spc="-1">
                <a:solidFill>
                  <a:schemeClr val="dk1"/>
                </a:solidFill>
                <a:latin typeface="Arial"/>
                <a:ea typeface="Arial"/>
              </a:rPr>
              <a:t>2. Abc def ghijk.</a:t>
            </a:r>
            <a:endParaRPr lang="de-DE" sz="700" b="0" strike="noStrike" spc="-1">
              <a:solidFill>
                <a:srgbClr val="000000"/>
              </a:solidFill>
              <a:latin typeface="Arial"/>
            </a:endParaRPr>
          </a:p>
          <a:p>
            <a:pPr algn="ctr" defTabSz="914400">
              <a:lnSpc>
                <a:spcPct val="100000"/>
              </a:lnSpc>
              <a:tabLst>
                <a:tab pos="0" algn="l"/>
              </a:tabLst>
            </a:pPr>
            <a:r>
              <a:rPr lang="en-US" sz="700" b="0" strike="noStrike" spc="-1">
                <a:solidFill>
                  <a:schemeClr val="dk1"/>
                </a:solidFill>
                <a:latin typeface="Arial"/>
                <a:ea typeface="Arial"/>
              </a:rPr>
              <a:t>3. Abc def ghijk.</a:t>
            </a:r>
            <a:endParaRPr lang="de-DE" sz="700" b="0" strike="noStrike" spc="-1">
              <a:solidFill>
                <a:srgbClr val="000000"/>
              </a:solidFill>
              <a:latin typeface="Arial"/>
            </a:endParaRPr>
          </a:p>
          <a:p>
            <a:pPr algn="ctr" defTabSz="914400">
              <a:lnSpc>
                <a:spcPct val="100000"/>
              </a:lnSpc>
              <a:tabLst>
                <a:tab pos="0" algn="l"/>
              </a:tabLst>
            </a:pPr>
            <a:r>
              <a:rPr lang="en-US" sz="700" b="0" strike="noStrike" spc="-1">
                <a:solidFill>
                  <a:schemeClr val="dk1"/>
                </a:solidFill>
                <a:latin typeface="Arial"/>
                <a:ea typeface="Arial"/>
              </a:rPr>
              <a:t>4. Abc def ghijk.</a:t>
            </a:r>
            <a:endParaRPr lang="de-DE" sz="700" b="0" strike="noStrike" spc="-1">
              <a:solidFill>
                <a:srgbClr val="000000"/>
              </a:solidFill>
              <a:latin typeface="Arial"/>
            </a:endParaRPr>
          </a:p>
        </p:txBody>
      </p:sp>
      <p:sp>
        <p:nvSpPr>
          <p:cNvPr id="187" name="Google Shape;233;p 1"/>
          <p:cNvSpPr/>
          <p:nvPr/>
        </p:nvSpPr>
        <p:spPr>
          <a:xfrm>
            <a:off x="4800960" y="5415120"/>
            <a:ext cx="1024200" cy="114300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400" b="0" strike="noStrike" spc="-1">
              <a:solidFill>
                <a:schemeClr val="dk1"/>
              </a:solidFill>
              <a:latin typeface="Arial"/>
              <a:ea typeface="Arial"/>
            </a:endParaRPr>
          </a:p>
        </p:txBody>
      </p:sp>
      <p:sp>
        <p:nvSpPr>
          <p:cNvPr id="188" name="Google Shape;234;p 1"/>
          <p:cNvSpPr/>
          <p:nvPr/>
        </p:nvSpPr>
        <p:spPr>
          <a:xfrm>
            <a:off x="4721760" y="5338800"/>
            <a:ext cx="1024200" cy="1143000"/>
          </a:xfrm>
          <a:prstGeom prst="foldedCorner">
            <a:avLst>
              <a:gd name="adj" fmla="val 16667"/>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200" b="1" strike="noStrike" spc="-1">
                <a:solidFill>
                  <a:schemeClr val="dk1"/>
                </a:solidFill>
                <a:latin typeface="Arial"/>
                <a:ea typeface="Arial"/>
              </a:rPr>
              <a:t>Procedures</a:t>
            </a:r>
            <a:endParaRPr lang="de-DE" sz="1200" b="0" strike="noStrike" spc="-1">
              <a:solidFill>
                <a:srgbClr val="000000"/>
              </a:solidFill>
              <a:latin typeface="Arial"/>
            </a:endParaRPr>
          </a:p>
        </p:txBody>
      </p:sp>
      <p:sp>
        <p:nvSpPr>
          <p:cNvPr id="189" name="Google Shape;235;p 1"/>
          <p:cNvSpPr/>
          <p:nvPr/>
        </p:nvSpPr>
        <p:spPr>
          <a:xfrm>
            <a:off x="1317600" y="3631680"/>
            <a:ext cx="103860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1" strike="noStrike" spc="-1">
                <a:solidFill>
                  <a:schemeClr val="dk1"/>
                </a:solidFill>
                <a:latin typeface="Arial"/>
                <a:ea typeface="Arial"/>
              </a:rPr>
              <a:t>Process:</a:t>
            </a:r>
            <a:endParaRPr lang="de-DE" sz="1400" b="0" strike="noStrike" spc="-1">
              <a:solidFill>
                <a:srgbClr val="000000"/>
              </a:solidFill>
              <a:latin typeface="Arial"/>
            </a:endParaRPr>
          </a:p>
        </p:txBody>
      </p:sp>
      <p:sp>
        <p:nvSpPr>
          <p:cNvPr id="190" name="Google Shape;236;p 1"/>
          <p:cNvSpPr/>
          <p:nvPr/>
        </p:nvSpPr>
        <p:spPr>
          <a:xfrm>
            <a:off x="2980080" y="3579120"/>
            <a:ext cx="786960" cy="454320"/>
          </a:xfrm>
          <a:prstGeom prst="flowChartDocument">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0" strike="noStrike" spc="-1">
                <a:solidFill>
                  <a:schemeClr val="dk1"/>
                </a:solidFill>
                <a:latin typeface="Arial"/>
                <a:ea typeface="Arial"/>
              </a:rPr>
              <a:t>Inputs</a:t>
            </a:r>
            <a:endParaRPr lang="de-DE" sz="1400" b="0" strike="noStrike" spc="-1">
              <a:solidFill>
                <a:srgbClr val="000000"/>
              </a:solidFill>
              <a:latin typeface="Arial"/>
            </a:endParaRPr>
          </a:p>
        </p:txBody>
      </p:sp>
      <p:sp>
        <p:nvSpPr>
          <p:cNvPr id="191" name="Google Shape;237;p 1"/>
          <p:cNvSpPr/>
          <p:nvPr/>
        </p:nvSpPr>
        <p:spPr>
          <a:xfrm>
            <a:off x="7887960" y="4344120"/>
            <a:ext cx="845280" cy="454320"/>
          </a:xfrm>
          <a:prstGeom prst="flowChartDocument">
            <a:avLst/>
          </a:prstGeom>
          <a:solidFill>
            <a:schemeClr val="lt1"/>
          </a:solid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defTabSz="914400">
              <a:lnSpc>
                <a:spcPct val="100000"/>
              </a:lnSpc>
              <a:tabLst>
                <a:tab pos="0" algn="l"/>
              </a:tabLst>
            </a:pPr>
            <a:r>
              <a:rPr lang="en-US" sz="1400" b="0" strike="noStrike" spc="-1">
                <a:solidFill>
                  <a:schemeClr val="dk1"/>
                </a:solidFill>
                <a:latin typeface="Arial"/>
                <a:ea typeface="Arial"/>
              </a:rPr>
              <a:t>Outputs</a:t>
            </a:r>
            <a:endParaRPr lang="de-DE" sz="1400" b="0" strike="noStrike" spc="-1">
              <a:solidFill>
                <a:srgbClr val="000000"/>
              </a:solidFill>
              <a:latin typeface="Arial"/>
            </a:endParaRPr>
          </a:p>
        </p:txBody>
      </p:sp>
      <p:cxnSp>
        <p:nvCxnSpPr>
          <p:cNvPr id="192" name="Google Shape;238;p 1"/>
          <p:cNvCxnSpPr>
            <a:stCxn id="190" idx="2"/>
            <a:endCxn id="182" idx="0"/>
          </p:cNvCxnSpPr>
          <p:nvPr/>
        </p:nvCxnSpPr>
        <p:spPr>
          <a:xfrm rot="16200000" flipH="1">
            <a:off x="3812040" y="3594960"/>
            <a:ext cx="311040" cy="1187640"/>
          </a:xfrm>
          <a:prstGeom prst="bentConnector3">
            <a:avLst>
              <a:gd name="adj1" fmla="val 45075"/>
            </a:avLst>
          </a:prstGeom>
          <a:ln w="28575">
            <a:solidFill>
              <a:srgbClr val="000000"/>
            </a:solidFill>
            <a:round/>
            <a:tailEnd type="stealth" w="med" len="med"/>
          </a:ln>
        </p:spPr>
      </p:cxnSp>
      <p:cxnSp>
        <p:nvCxnSpPr>
          <p:cNvPr id="193" name="Google Shape;239;p 1"/>
          <p:cNvCxnSpPr>
            <a:stCxn id="185" idx="3"/>
            <a:endCxn id="191" idx="1"/>
          </p:cNvCxnSpPr>
          <p:nvPr/>
        </p:nvCxnSpPr>
        <p:spPr>
          <a:xfrm>
            <a:off x="7408080" y="4571280"/>
            <a:ext cx="480240" cy="360"/>
          </a:xfrm>
          <a:prstGeom prst="bentConnector2">
            <a:avLst/>
          </a:prstGeom>
          <a:ln w="28575">
            <a:solidFill>
              <a:srgbClr val="000000"/>
            </a:solidFill>
            <a:round/>
            <a:tailEnd type="stealth" w="med" len="med"/>
          </a:ln>
        </p:spPr>
      </p:cxnSp>
      <p:cxnSp>
        <p:nvCxnSpPr>
          <p:cNvPr id="194" name="Google Shape;240;p 1"/>
          <p:cNvCxnSpPr>
            <a:stCxn id="183" idx="2"/>
            <a:endCxn id="188" idx="0"/>
          </p:cNvCxnSpPr>
          <p:nvPr/>
        </p:nvCxnSpPr>
        <p:spPr>
          <a:xfrm flipH="1">
            <a:off x="5233680" y="4798440"/>
            <a:ext cx="119160" cy="540720"/>
          </a:xfrm>
          <a:prstGeom prst="straightConnector1">
            <a:avLst/>
          </a:prstGeom>
          <a:ln w="28575">
            <a:solidFill>
              <a:srgbClr val="000000"/>
            </a:solidFill>
            <a:round/>
          </a:ln>
        </p:spPr>
      </p:cxnSp>
      <p:sp>
        <p:nvSpPr>
          <p:cNvPr id="195" name="Google Shape;241;p 1"/>
          <p:cNvSpPr/>
          <p:nvPr/>
        </p:nvSpPr>
        <p:spPr>
          <a:xfrm rot="5400000">
            <a:off x="5581800" y="1751400"/>
            <a:ext cx="301680" cy="2885400"/>
          </a:xfrm>
          <a:prstGeom prst="rightBrace">
            <a:avLst>
              <a:gd name="adj1" fmla="val 39596"/>
              <a:gd name="adj2" fmla="val 50000"/>
            </a:avLst>
          </a:prstGeom>
          <a:noFill/>
          <a:ln w="28575">
            <a:solidFill>
              <a:srgbClr val="000000"/>
            </a:solidFill>
            <a:round/>
          </a:ln>
        </p:spPr>
        <p:style>
          <a:lnRef idx="0">
            <a:scrgbClr r="0" g="0" b="0"/>
          </a:lnRef>
          <a:fillRef idx="0">
            <a:scrgbClr r="0" g="0" b="0"/>
          </a:fillRef>
          <a:effectRef idx="0">
            <a:scrgbClr r="0" g="0" b="0"/>
          </a:effectRef>
          <a:fontRef idx="minor"/>
        </p:style>
        <p:txBody>
          <a:bodyPr lIns="90000" tIns="46800" rIns="90000" bIns="46800" anchor="ctr">
            <a:noAutofit/>
          </a:bodyPr>
          <a:lstStyle/>
          <a:p>
            <a:pPr>
              <a:lnSpc>
                <a:spcPct val="100000"/>
              </a:lnSpc>
            </a:pPr>
            <a:endParaRPr lang="en-US" sz="1800" b="0" strike="noStrike" spc="-1">
              <a:solidFill>
                <a:schemeClr val="dk1"/>
              </a:solidFill>
              <a:latin typeface="Arial"/>
              <a:ea typeface="Arial"/>
            </a:endParaRPr>
          </a:p>
        </p:txBody>
      </p:sp>
      <p:cxnSp>
        <p:nvCxnSpPr>
          <p:cNvPr id="196" name="Google Shape;242;p14"/>
          <p:cNvCxnSpPr/>
          <p:nvPr/>
        </p:nvCxnSpPr>
        <p:spPr>
          <a:xfrm>
            <a:off x="1396800" y="3272760"/>
            <a:ext cx="8553600" cy="6480"/>
          </a:xfrm>
          <a:prstGeom prst="straightConnector1">
            <a:avLst/>
          </a:prstGeom>
          <a:ln w="9525">
            <a:solidFill>
              <a:srgbClr val="000000"/>
            </a:solidFill>
            <a:prstDash val="lgDash"/>
            <a:round/>
          </a:ln>
        </p:spPr>
      </p:cxnSp>
      <p:sp>
        <p:nvSpPr>
          <p:cNvPr id="197" name="Google Shape;243;p14"/>
          <p:cNvSpPr/>
          <p:nvPr/>
        </p:nvSpPr>
        <p:spPr>
          <a:xfrm>
            <a:off x="7650720" y="1666440"/>
            <a:ext cx="2369880" cy="85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Arial"/>
                <a:ea typeface="Arial"/>
              </a:rPr>
              <a:t>Governance level</a:t>
            </a:r>
            <a:endParaRPr lang="de-DE" sz="1800" b="0" strike="noStrike" spc="-1">
              <a:solidFill>
                <a:srgbClr val="000000"/>
              </a:solidFill>
              <a:latin typeface="Arial"/>
            </a:endParaRPr>
          </a:p>
          <a:p>
            <a:pPr algn="r" defTabSz="914400">
              <a:lnSpc>
                <a:spcPct val="100000"/>
              </a:lnSpc>
              <a:tabLst>
                <a:tab pos="0" algn="l"/>
              </a:tabLst>
            </a:pPr>
            <a:r>
              <a:rPr lang="en-US" sz="1600" b="0" strike="noStrike" spc="-1">
                <a:solidFill>
                  <a:srgbClr val="0060A9"/>
                </a:solidFill>
                <a:latin typeface="Arial"/>
                <a:ea typeface="Arial"/>
              </a:rPr>
              <a:t>Top management</a:t>
            </a:r>
            <a:endParaRPr lang="de-DE" sz="1600" b="0" strike="noStrike" spc="-1">
              <a:solidFill>
                <a:srgbClr val="000000"/>
              </a:solidFill>
              <a:latin typeface="Arial"/>
            </a:endParaRPr>
          </a:p>
          <a:p>
            <a:pPr algn="r" defTabSz="914400">
              <a:lnSpc>
                <a:spcPct val="100000"/>
              </a:lnSpc>
              <a:tabLst>
                <a:tab pos="0" algn="l"/>
              </a:tabLst>
            </a:pPr>
            <a:r>
              <a:rPr lang="en-US" sz="1600" b="0" strike="noStrike" spc="-1">
                <a:solidFill>
                  <a:srgbClr val="0060A9"/>
                </a:solidFill>
                <a:latin typeface="Arial"/>
                <a:ea typeface="Arial"/>
              </a:rPr>
              <a:t>Process owners</a:t>
            </a:r>
            <a:endParaRPr lang="de-DE" sz="1600" b="0" strike="noStrike" spc="-1">
              <a:solidFill>
                <a:srgbClr val="000000"/>
              </a:solidFill>
              <a:latin typeface="Arial"/>
            </a:endParaRPr>
          </a:p>
        </p:txBody>
      </p:sp>
      <p:cxnSp>
        <p:nvCxnSpPr>
          <p:cNvPr id="198" name="Google Shape;244;p14"/>
          <p:cNvCxnSpPr/>
          <p:nvPr/>
        </p:nvCxnSpPr>
        <p:spPr>
          <a:xfrm>
            <a:off x="6067080" y="5032440"/>
            <a:ext cx="3883680" cy="6480"/>
          </a:xfrm>
          <a:prstGeom prst="straightConnector1">
            <a:avLst/>
          </a:prstGeom>
          <a:ln w="9525">
            <a:solidFill>
              <a:srgbClr val="000000"/>
            </a:solidFill>
            <a:prstDash val="lgDash"/>
            <a:round/>
          </a:ln>
        </p:spPr>
      </p:cxnSp>
      <p:sp>
        <p:nvSpPr>
          <p:cNvPr id="199" name="Google Shape;245;p14"/>
          <p:cNvSpPr/>
          <p:nvPr/>
        </p:nvSpPr>
        <p:spPr>
          <a:xfrm>
            <a:off x="7650720" y="3301920"/>
            <a:ext cx="2369880" cy="60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Arial"/>
                <a:ea typeface="Arial"/>
              </a:rPr>
              <a:t>Control level</a:t>
            </a:r>
            <a:endParaRPr lang="de-DE" sz="1800" b="0" strike="noStrike" spc="-1">
              <a:solidFill>
                <a:srgbClr val="000000"/>
              </a:solidFill>
              <a:latin typeface="Arial"/>
            </a:endParaRPr>
          </a:p>
          <a:p>
            <a:pPr algn="r" defTabSz="914400">
              <a:lnSpc>
                <a:spcPct val="100000"/>
              </a:lnSpc>
              <a:tabLst>
                <a:tab pos="0" algn="l"/>
              </a:tabLst>
            </a:pPr>
            <a:r>
              <a:rPr lang="en-US" sz="1600" b="0" strike="noStrike" spc="-1">
                <a:solidFill>
                  <a:srgbClr val="0060A9"/>
                </a:solidFill>
                <a:latin typeface="Arial"/>
                <a:ea typeface="Arial"/>
              </a:rPr>
              <a:t>Process managers</a:t>
            </a:r>
            <a:endParaRPr lang="de-DE" sz="1600" b="0" strike="noStrike" spc="-1">
              <a:solidFill>
                <a:srgbClr val="000000"/>
              </a:solidFill>
              <a:latin typeface="Arial"/>
            </a:endParaRPr>
          </a:p>
        </p:txBody>
      </p:sp>
      <p:sp>
        <p:nvSpPr>
          <p:cNvPr id="200" name="Google Shape;246;p14"/>
          <p:cNvSpPr/>
          <p:nvPr/>
        </p:nvSpPr>
        <p:spPr>
          <a:xfrm>
            <a:off x="7096320" y="5061600"/>
            <a:ext cx="2924280" cy="6076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800" b="1" strike="noStrike" spc="-1">
                <a:solidFill>
                  <a:srgbClr val="0060A9"/>
                </a:solidFill>
                <a:latin typeface="Arial"/>
                <a:ea typeface="Arial"/>
              </a:rPr>
              <a:t>Operational level </a:t>
            </a:r>
            <a:endParaRPr lang="de-DE" sz="1800" b="0" strike="noStrike" spc="-1">
              <a:solidFill>
                <a:srgbClr val="000000"/>
              </a:solidFill>
              <a:latin typeface="Arial"/>
            </a:endParaRPr>
          </a:p>
          <a:p>
            <a:pPr algn="r" defTabSz="914400">
              <a:lnSpc>
                <a:spcPct val="100000"/>
              </a:lnSpc>
              <a:tabLst>
                <a:tab pos="0" algn="l"/>
              </a:tabLst>
            </a:pPr>
            <a:r>
              <a:rPr lang="en-US" sz="1600" b="0" strike="noStrike" spc="-1">
                <a:solidFill>
                  <a:srgbClr val="0060A9"/>
                </a:solidFill>
                <a:latin typeface="Arial"/>
                <a:ea typeface="Arial"/>
              </a:rPr>
              <a:t>Process staff </a:t>
            </a:r>
            <a:endParaRPr lang="de-DE" sz="1600" b="0" strike="noStrike" spc="-1">
              <a:solidFill>
                <a:srgbClr val="000000"/>
              </a:solidFill>
              <a:latin typeface="Arial"/>
            </a:endParaRPr>
          </a:p>
        </p:txBody>
      </p:sp>
      <p:pic>
        <p:nvPicPr>
          <p:cNvPr id="201" name="Google Shape;247;p14" descr="m1"/>
          <p:cNvPicPr/>
          <p:nvPr/>
        </p:nvPicPr>
        <p:blipFill>
          <a:blip r:embed="rId3"/>
          <a:stretch/>
        </p:blipFill>
        <p:spPr>
          <a:xfrm>
            <a:off x="5281560" y="4357800"/>
            <a:ext cx="234720" cy="323280"/>
          </a:xfrm>
          <a:prstGeom prst="rect">
            <a:avLst/>
          </a:prstGeom>
          <a:ln w="0">
            <a:noFill/>
          </a:ln>
        </p:spPr>
      </p:pic>
      <p:pic>
        <p:nvPicPr>
          <p:cNvPr id="202" name="Google Shape;248;p14" descr="m1"/>
          <p:cNvPicPr/>
          <p:nvPr/>
        </p:nvPicPr>
        <p:blipFill>
          <a:blip r:embed="rId4"/>
          <a:stretch/>
        </p:blipFill>
        <p:spPr>
          <a:xfrm>
            <a:off x="4472640" y="4372920"/>
            <a:ext cx="220320" cy="298080"/>
          </a:xfrm>
          <a:prstGeom prst="rect">
            <a:avLst/>
          </a:prstGeom>
          <a:ln w="0">
            <a:noFill/>
          </a:ln>
        </p:spPr>
      </p:pic>
      <p:pic>
        <p:nvPicPr>
          <p:cNvPr id="203" name="Google Shape;249;p14" descr="m1"/>
          <p:cNvPicPr/>
          <p:nvPr/>
        </p:nvPicPr>
        <p:blipFill>
          <a:blip r:embed="rId4"/>
          <a:stretch/>
        </p:blipFill>
        <p:spPr>
          <a:xfrm>
            <a:off x="6085800" y="4372920"/>
            <a:ext cx="220320" cy="298080"/>
          </a:xfrm>
          <a:prstGeom prst="rect">
            <a:avLst/>
          </a:prstGeom>
          <a:ln w="0">
            <a:noFill/>
          </a:ln>
        </p:spPr>
      </p:pic>
      <p:pic>
        <p:nvPicPr>
          <p:cNvPr id="204" name="Google Shape;250;p14" descr="m1"/>
          <p:cNvPicPr/>
          <p:nvPr/>
        </p:nvPicPr>
        <p:blipFill>
          <a:blip r:embed="rId3"/>
          <a:stretch/>
        </p:blipFill>
        <p:spPr>
          <a:xfrm>
            <a:off x="6878880" y="4372920"/>
            <a:ext cx="236160" cy="323280"/>
          </a:xfrm>
          <a:prstGeom prst="rect">
            <a:avLst/>
          </a:prstGeom>
          <a:ln w="0">
            <a:noFill/>
          </a:ln>
        </p:spPr>
      </p:pic>
      <p:pic>
        <p:nvPicPr>
          <p:cNvPr id="205" name="Google Shape;251;p14" descr="m1"/>
          <p:cNvPicPr/>
          <p:nvPr/>
        </p:nvPicPr>
        <p:blipFill>
          <a:blip r:embed="rId3"/>
          <a:stretch/>
        </p:blipFill>
        <p:spPr>
          <a:xfrm>
            <a:off x="3930120" y="5661000"/>
            <a:ext cx="549360" cy="752040"/>
          </a:xfrm>
          <a:prstGeom prst="rect">
            <a:avLst/>
          </a:prstGeom>
          <a:ln w="0">
            <a:noFill/>
          </a:ln>
        </p:spPr>
      </p:pic>
      <p:sp>
        <p:nvSpPr>
          <p:cNvPr id="206" name="Google Shape;252;p14"/>
          <p:cNvSpPr/>
          <p:nvPr/>
        </p:nvSpPr>
        <p:spPr>
          <a:xfrm>
            <a:off x="4642560" y="4014360"/>
            <a:ext cx="291348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chemeClr val="dk1"/>
                </a:solidFill>
                <a:latin typeface="Arial"/>
                <a:ea typeface="Arial"/>
              </a:rPr>
              <a:t>Activities and roles</a:t>
            </a:r>
            <a:endParaRPr lang="de-DE" sz="1400" b="0" strike="noStrike" spc="-1">
              <a:solidFill>
                <a:srgbClr val="000000"/>
              </a:solidFill>
              <a:latin typeface="Arial"/>
            </a:endParaRPr>
          </a:p>
        </p:txBody>
      </p:sp>
      <p:sp>
        <p:nvSpPr>
          <p:cNvPr id="207" name="Google Shape;253;p14"/>
          <p:cNvSpPr/>
          <p:nvPr/>
        </p:nvSpPr>
        <p:spPr>
          <a:xfrm>
            <a:off x="2062800" y="2176560"/>
            <a:ext cx="304956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tabLst>
                <a:tab pos="0" algn="l"/>
              </a:tabLst>
            </a:pPr>
            <a:r>
              <a:rPr lang="en-US" sz="1400" b="0" strike="noStrike" spc="-1">
                <a:solidFill>
                  <a:srgbClr val="0060A9"/>
                </a:solidFill>
                <a:latin typeface="Arial"/>
                <a:ea typeface="Arial"/>
              </a:rPr>
              <a:t>e.g. service management policy, incident handling policy</a:t>
            </a:r>
            <a:endParaRPr lang="de-DE" sz="1400" b="0" strike="noStrike" spc="-1">
              <a:solidFill>
                <a:srgbClr val="000000"/>
              </a:solidFill>
              <a:latin typeface="Arial"/>
            </a:endParaRPr>
          </a:p>
        </p:txBody>
      </p:sp>
      <p:sp>
        <p:nvSpPr>
          <p:cNvPr id="208" name="Google Shape;254;p14"/>
          <p:cNvSpPr/>
          <p:nvPr/>
        </p:nvSpPr>
        <p:spPr>
          <a:xfrm>
            <a:off x="1238760" y="4191120"/>
            <a:ext cx="292428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rgbClr val="0060A9"/>
                </a:solidFill>
                <a:latin typeface="Arial"/>
                <a:ea typeface="Arial"/>
              </a:rPr>
              <a:t>e.g. incident and service request management</a:t>
            </a:r>
            <a:endParaRPr lang="de-DE" sz="1400" b="0" strike="noStrike" spc="-1">
              <a:solidFill>
                <a:srgbClr val="000000"/>
              </a:solidFill>
              <a:latin typeface="Arial"/>
            </a:endParaRPr>
          </a:p>
        </p:txBody>
      </p:sp>
      <p:sp>
        <p:nvSpPr>
          <p:cNvPr id="209" name="Google Shape;255;p14"/>
          <p:cNvSpPr/>
          <p:nvPr/>
        </p:nvSpPr>
        <p:spPr>
          <a:xfrm>
            <a:off x="6146640" y="5925240"/>
            <a:ext cx="2792160" cy="516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rgbClr val="0060A9"/>
                </a:solidFill>
                <a:latin typeface="Arial"/>
                <a:ea typeface="Arial"/>
              </a:rPr>
              <a:t>e.g. procedures for classifying and prioritising incidents</a:t>
            </a:r>
            <a:endParaRPr lang="de-DE" sz="1400" b="0" strike="noStrike" spc="-1">
              <a:solidFill>
                <a:srgbClr val="000000"/>
              </a:solidFill>
              <a:latin typeface="Arial"/>
            </a:endParaRPr>
          </a:p>
        </p:txBody>
      </p:sp>
      <p:sp>
        <p:nvSpPr>
          <p:cNvPr id="210" name="Google Shape;256;p14"/>
          <p:cNvSpPr/>
          <p:nvPr/>
        </p:nvSpPr>
        <p:spPr>
          <a:xfrm>
            <a:off x="2165760" y="5621040"/>
            <a:ext cx="172080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400" b="0" strike="noStrike" spc="-1">
                <a:solidFill>
                  <a:schemeClr val="dk1"/>
                </a:solidFill>
                <a:latin typeface="Arial"/>
                <a:ea typeface="Arial"/>
              </a:rPr>
              <a:t>Person (in a role)</a:t>
            </a:r>
            <a:endParaRPr lang="de-DE" sz="1400" b="0" strike="noStrike" spc="-1">
              <a:solidFill>
                <a:srgbClr val="000000"/>
              </a:solidFill>
              <a:latin typeface="Arial"/>
            </a:endParaRPr>
          </a:p>
        </p:txBody>
      </p:sp>
      <p:cxnSp>
        <p:nvCxnSpPr>
          <p:cNvPr id="211" name="Google Shape;257;p14"/>
          <p:cNvCxnSpPr/>
          <p:nvPr/>
        </p:nvCxnSpPr>
        <p:spPr>
          <a:xfrm flipH="1">
            <a:off x="6065280" y="5032440"/>
            <a:ext cx="6480" cy="1230480"/>
          </a:xfrm>
          <a:prstGeom prst="straightConnector1">
            <a:avLst/>
          </a:prstGeom>
          <a:ln w="9525">
            <a:solidFill>
              <a:srgbClr val="000000"/>
            </a:solidFill>
            <a:prstDash val="lgDash"/>
            <a:round/>
          </a:ln>
        </p:spPr>
      </p:cxnSp>
      <p:cxnSp>
        <p:nvCxnSpPr>
          <p:cNvPr id="212" name="Google Shape;258;p14"/>
          <p:cNvCxnSpPr/>
          <p:nvPr/>
        </p:nvCxnSpPr>
        <p:spPr>
          <a:xfrm>
            <a:off x="1396800" y="5032440"/>
            <a:ext cx="3171240" cy="6480"/>
          </a:xfrm>
          <a:prstGeom prst="straightConnector1">
            <a:avLst/>
          </a:prstGeom>
          <a:ln w="9525">
            <a:solidFill>
              <a:srgbClr val="000000"/>
            </a:solidFill>
            <a:prstDash val="lgDash"/>
            <a:round/>
          </a:ln>
        </p:spPr>
      </p:cxnSp>
      <p:cxnSp>
        <p:nvCxnSpPr>
          <p:cNvPr id="213" name="Google Shape;259;p14"/>
          <p:cNvCxnSpPr/>
          <p:nvPr/>
        </p:nvCxnSpPr>
        <p:spPr>
          <a:xfrm flipH="1">
            <a:off x="4561200" y="5032440"/>
            <a:ext cx="6480" cy="1228680"/>
          </a:xfrm>
          <a:prstGeom prst="straightConnector1">
            <a:avLst/>
          </a:prstGeom>
          <a:ln w="9525">
            <a:solidFill>
              <a:srgbClr val="000000"/>
            </a:solidFill>
            <a:prstDash val="lgDash"/>
            <a:round/>
          </a:ln>
        </p:spPr>
      </p:cxnSp>
      <p:cxnSp>
        <p:nvCxnSpPr>
          <p:cNvPr id="214" name="Google Shape;260;p14"/>
          <p:cNvCxnSpPr/>
          <p:nvPr/>
        </p:nvCxnSpPr>
        <p:spPr>
          <a:xfrm>
            <a:off x="4563000" y="6256440"/>
            <a:ext cx="1508760" cy="6480"/>
          </a:xfrm>
          <a:prstGeom prst="straightConnector1">
            <a:avLst/>
          </a:prstGeom>
          <a:ln w="9525">
            <a:solidFill>
              <a:srgbClr val="000000"/>
            </a:solidFill>
            <a:prstDash val="lgDash"/>
            <a:round/>
          </a:ln>
        </p:spPr>
      </p:cxnSp>
      <p:sp>
        <p:nvSpPr>
          <p:cNvPr id="215" name="Google Shape;261;p14"/>
          <p:cNvSpPr/>
          <p:nvPr/>
        </p:nvSpPr>
        <p:spPr>
          <a:xfrm>
            <a:off x="3613320" y="6386040"/>
            <a:ext cx="1182600" cy="303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400" b="0" strike="noStrike" spc="-1">
                <a:solidFill>
                  <a:srgbClr val="0060A9"/>
                </a:solidFill>
                <a:latin typeface="Arial"/>
                <a:ea typeface="Arial"/>
              </a:rPr>
              <a:t>applies</a:t>
            </a:r>
            <a:endParaRPr lang="de-DE" sz="1400" b="0" strike="noStrike" spc="-1">
              <a:solidFill>
                <a:srgbClr val="000000"/>
              </a:solidFill>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PlaceHolder 15"/>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Key SMS terms</a:t>
            </a:r>
            <a:endParaRPr lang="de-DE" sz="3200" b="0" strike="noStrike" spc="-1">
              <a:solidFill>
                <a:srgbClr val="000000"/>
              </a:solidFill>
              <a:latin typeface="Arial"/>
            </a:endParaRPr>
          </a:p>
        </p:txBody>
      </p:sp>
      <p:sp>
        <p:nvSpPr>
          <p:cNvPr id="217" name="PlaceHolder 16"/>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692F6F70-DD44-4925-8068-70BE96622F65}" type="slidenum">
              <a:rPr lang="en-US" sz="1200" b="0" strike="noStrike" spc="-1">
                <a:solidFill>
                  <a:srgbClr val="888888"/>
                </a:solidFill>
                <a:latin typeface="Calibri"/>
                <a:ea typeface="Calibri"/>
              </a:rPr>
              <a:t>17</a:t>
            </a:fld>
            <a:endParaRPr lang="de-DE" sz="1200" b="0" strike="noStrike" spc="-1">
              <a:solidFill>
                <a:srgbClr val="000000"/>
              </a:solidFill>
              <a:latin typeface="Arial"/>
            </a:endParaRPr>
          </a:p>
        </p:txBody>
      </p:sp>
      <p:graphicFrame>
        <p:nvGraphicFramePr>
          <p:cNvPr id="218" name="Google Shape;185;p 1"/>
          <p:cNvGraphicFramePr/>
          <p:nvPr/>
        </p:nvGraphicFramePr>
        <p:xfrm>
          <a:off x="901440" y="3537000"/>
          <a:ext cx="10389960" cy="158496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a:solidFill>
                            <a:schemeClr val="dk1"/>
                          </a:solidFill>
                          <a:latin typeface="Calibri" panose="020F0502020204030204" pitchFamily="34" charset="0"/>
                          <a:ea typeface="Arial"/>
                          <a:cs typeface="Calibri" panose="020F0502020204030204" pitchFamily="34" charset="0"/>
                        </a:rPr>
                        <a:t>Process:</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a:solidFill>
                            <a:schemeClr val="dk1"/>
                          </a:solidFill>
                          <a:latin typeface="Calibri" panose="020F0502020204030204" pitchFamily="34" charset="0"/>
                          <a:ea typeface="Arial"/>
                          <a:cs typeface="Calibri" panose="020F0502020204030204" pitchFamily="34" charset="0"/>
                        </a:rPr>
                        <a:t>Structured set of activities, with clearly defined responsibilities, that bring about a specific objective or set of results from a set of defined inputs </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400" b="0" strike="noStrike" spc="-1" dirty="0">
                          <a:solidFill>
                            <a:schemeClr val="dk1"/>
                          </a:solidFill>
                          <a:latin typeface="Calibri" panose="020F0502020204030204" pitchFamily="34" charset="0"/>
                          <a:ea typeface="Arial"/>
                          <a:cs typeface="Calibri" panose="020F0502020204030204" pitchFamily="34" charset="0"/>
                        </a:rPr>
                        <a:t>Note: Generally, a process consists of a number of activities used to manage services, if the process is part of a service management system (SMS).</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219" name="Google Shape;185;p 2"/>
          <p:cNvGraphicFramePr/>
          <p:nvPr/>
        </p:nvGraphicFramePr>
        <p:xfrm>
          <a:off x="901440" y="1698480"/>
          <a:ext cx="10389960" cy="158496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dirty="0">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a:solidFill>
                            <a:schemeClr val="dk1"/>
                          </a:solidFill>
                          <a:latin typeface="Calibri" panose="020F0502020204030204" pitchFamily="34" charset="0"/>
                          <a:ea typeface="Arial"/>
                          <a:cs typeface="Calibri" panose="020F0502020204030204" pitchFamily="34" charset="0"/>
                        </a:rPr>
                        <a:t>Policy:</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a:solidFill>
                            <a:schemeClr val="dk1"/>
                          </a:solidFill>
                          <a:latin typeface="Calibri" panose="020F0502020204030204" pitchFamily="34" charset="0"/>
                          <a:ea typeface="Arial"/>
                          <a:cs typeface="Calibri" panose="020F0502020204030204" pitchFamily="34" charset="0"/>
                        </a:rPr>
                        <a:t>Documented set of intentions, expectations, goals, rules and requirements, often formally expressed by top management representatives in an organisation or federation</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a:solidFill>
                            <a:schemeClr val="dk1"/>
                          </a:solidFill>
                          <a:latin typeface="Calibri" panose="020F0502020204030204" pitchFamily="34" charset="0"/>
                          <a:ea typeface="Arial"/>
                          <a:cs typeface="Calibri" panose="020F0502020204030204" pitchFamily="34" charset="0"/>
                        </a:rPr>
                        <a:t>Note: Policies are then realised in processes, which are in turn made up of activities that people carry out according to defined procedures.</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220" name="Google Shape;185;p 3"/>
          <p:cNvGraphicFramePr/>
          <p:nvPr/>
        </p:nvGraphicFramePr>
        <p:xfrm>
          <a:off x="901440" y="5231880"/>
          <a:ext cx="10389960" cy="1254840"/>
        </p:xfrm>
        <a:graphic>
          <a:graphicData uri="http://schemas.openxmlformats.org/drawingml/2006/table">
            <a:tbl>
              <a:tblPr/>
              <a:tblGrid>
                <a:gridCol w="10389960">
                  <a:extLst>
                    <a:ext uri="{9D8B030D-6E8A-4147-A177-3AD203B41FA5}">
                      <a16:colId xmlns:a16="http://schemas.microsoft.com/office/drawing/2014/main" val="20000"/>
                    </a:ext>
                  </a:extLst>
                </a:gridCol>
              </a:tblGrid>
              <a:tr h="23724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950040">
                <a:tc>
                  <a:txBody>
                    <a:bodyPr/>
                    <a:lstStyle/>
                    <a:p>
                      <a:pPr>
                        <a:lnSpc>
                          <a:spcPct val="100000"/>
                        </a:lnSpc>
                        <a:tabLst>
                          <a:tab pos="0" algn="l"/>
                        </a:tabLst>
                      </a:pPr>
                      <a:r>
                        <a:rPr lang="en-US" sz="1500" b="1" strike="noStrike" spc="-1" dirty="0">
                          <a:solidFill>
                            <a:schemeClr val="dk1"/>
                          </a:solidFill>
                          <a:latin typeface="Calibri" panose="020F0502020204030204" pitchFamily="34" charset="0"/>
                          <a:ea typeface="Arial"/>
                          <a:cs typeface="Calibri" panose="020F0502020204030204" pitchFamily="34" charset="0"/>
                        </a:rPr>
                        <a:t>Procedure:</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500" b="0" strike="noStrike" spc="-1" dirty="0">
                          <a:solidFill>
                            <a:schemeClr val="dk1"/>
                          </a:solidFill>
                          <a:latin typeface="Calibri" panose="020F0502020204030204" pitchFamily="34" charset="0"/>
                          <a:ea typeface="Arial"/>
                          <a:cs typeface="Calibri" panose="020F0502020204030204" pitchFamily="34" charset="0"/>
                        </a:rPr>
                        <a:t>Specified set of steps or instructions to be carried out by an individual or group to perform one or more activities of a process</a:t>
                      </a:r>
                      <a:endParaRPr lang="de-DE" sz="15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 name="PlaceHolder 17"/>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Most important elements of a process</a:t>
            </a:r>
            <a:endParaRPr lang="de-DE" sz="3200" b="0" strike="noStrike" spc="-1">
              <a:solidFill>
                <a:srgbClr val="000000"/>
              </a:solidFill>
              <a:latin typeface="Arial"/>
            </a:endParaRPr>
          </a:p>
        </p:txBody>
      </p:sp>
      <p:sp>
        <p:nvSpPr>
          <p:cNvPr id="222" name="PlaceHolder 18"/>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2B2749EE-0661-4CF7-A888-D47AE29AF865}" type="slidenum">
              <a:rPr lang="en-US" sz="1200" b="0" strike="noStrike" spc="-1">
                <a:solidFill>
                  <a:srgbClr val="888888"/>
                </a:solidFill>
                <a:latin typeface="Calibri"/>
                <a:ea typeface="Calibri"/>
              </a:rPr>
              <a:t>18</a:t>
            </a:fld>
            <a:endParaRPr lang="de-DE" sz="1200" b="0" strike="noStrike" spc="-1">
              <a:solidFill>
                <a:srgbClr val="000000"/>
              </a:solidFill>
              <a:latin typeface="Arial"/>
            </a:endParaRPr>
          </a:p>
        </p:txBody>
      </p:sp>
      <p:grpSp>
        <p:nvGrpSpPr>
          <p:cNvPr id="223" name="Diagram1"/>
          <p:cNvGrpSpPr/>
          <p:nvPr/>
        </p:nvGrpSpPr>
        <p:grpSpPr>
          <a:xfrm>
            <a:off x="2428920" y="1757520"/>
            <a:ext cx="7234560" cy="4822560"/>
            <a:chOff x="2428920" y="1757520"/>
            <a:chExt cx="7234560" cy="4822560"/>
          </a:xfrm>
        </p:grpSpPr>
        <p:sp>
          <p:nvSpPr>
            <p:cNvPr id="224" name="Rectangle 223"/>
            <p:cNvSpPr/>
            <p:nvPr/>
          </p:nvSpPr>
          <p:spPr>
            <a:xfrm>
              <a:off x="2428920" y="1757520"/>
              <a:ext cx="7234560" cy="4821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25" name="Pentagon 224"/>
            <p:cNvSpPr/>
            <p:nvPr/>
          </p:nvSpPr>
          <p:spPr>
            <a:xfrm rot="10800000">
              <a:off x="3840480" y="1761120"/>
              <a:ext cx="4809600" cy="77364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Goal(s), objectives</a:t>
              </a:r>
              <a:endParaRPr lang="de-DE" sz="2000" b="0" strike="noStrike" spc="-1">
                <a:solidFill>
                  <a:srgbClr val="000000"/>
                </a:solidFill>
                <a:latin typeface="Arial"/>
              </a:endParaRPr>
            </a:p>
          </p:txBody>
        </p:sp>
        <p:sp>
          <p:nvSpPr>
            <p:cNvPr id="226" name="Oval 225"/>
            <p:cNvSpPr/>
            <p:nvPr/>
          </p:nvSpPr>
          <p:spPr>
            <a:xfrm>
              <a:off x="3447000" y="1761120"/>
              <a:ext cx="773640" cy="773640"/>
            </a:xfrm>
            <a:prstGeom prst="ellipse">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27" name="Pentagon 226"/>
            <p:cNvSpPr/>
            <p:nvPr/>
          </p:nvSpPr>
          <p:spPr>
            <a:xfrm rot="10800000">
              <a:off x="3840480" y="2771280"/>
              <a:ext cx="4809600" cy="77364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Clearly defined inputs, triggers and outputs</a:t>
              </a:r>
              <a:endParaRPr lang="de-DE" sz="2000" b="0" strike="noStrike" spc="-1">
                <a:solidFill>
                  <a:srgbClr val="000000"/>
                </a:solidFill>
                <a:latin typeface="Arial"/>
              </a:endParaRPr>
            </a:p>
          </p:txBody>
        </p:sp>
        <p:sp>
          <p:nvSpPr>
            <p:cNvPr id="228" name="Oval 227"/>
            <p:cNvSpPr/>
            <p:nvPr/>
          </p:nvSpPr>
          <p:spPr>
            <a:xfrm>
              <a:off x="3447000" y="2771280"/>
              <a:ext cx="773640" cy="773640"/>
            </a:xfrm>
            <a:prstGeom prst="ellipse">
              <a:avLst/>
            </a:prstGeom>
            <a:blipFill rotWithShape="0">
              <a:blip r:embed="rId4"/>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29" name="Pentagon 228"/>
            <p:cNvSpPr/>
            <p:nvPr/>
          </p:nvSpPr>
          <p:spPr>
            <a:xfrm rot="10800000">
              <a:off x="3840480" y="3785760"/>
              <a:ext cx="4809600" cy="77364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1800" b="0" strike="noStrike" spc="-1">
                  <a:solidFill>
                    <a:schemeClr val="lt1"/>
                  </a:solidFill>
                  <a:latin typeface="Calibri"/>
                  <a:ea typeface="Calibri"/>
                </a:rPr>
                <a:t>Set of interrelated activities </a:t>
              </a:r>
              <a:br>
                <a:rPr sz="1800"/>
              </a:br>
              <a:r>
                <a:rPr lang="en-GB" sz="1800" b="0" strike="noStrike" spc="-1">
                  <a:solidFill>
                    <a:schemeClr val="lt1"/>
                  </a:solidFill>
                  <a:latin typeface="Calibri"/>
                  <a:ea typeface="Calibri"/>
                </a:rPr>
                <a:t>(across different functions)</a:t>
              </a:r>
              <a:endParaRPr lang="de-DE" sz="1800" b="0" strike="noStrike" spc="-1">
                <a:solidFill>
                  <a:srgbClr val="000000"/>
                </a:solidFill>
                <a:latin typeface="Arial"/>
              </a:endParaRPr>
            </a:p>
          </p:txBody>
        </p:sp>
        <p:sp>
          <p:nvSpPr>
            <p:cNvPr id="230" name="Oval 229"/>
            <p:cNvSpPr/>
            <p:nvPr/>
          </p:nvSpPr>
          <p:spPr>
            <a:xfrm>
              <a:off x="3447000" y="3781440"/>
              <a:ext cx="773640" cy="773640"/>
            </a:xfrm>
            <a:prstGeom prst="ellipse">
              <a:avLst/>
            </a:prstGeom>
            <a:blipFill rotWithShape="0">
              <a:blip r:embed="rId5"/>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31" name="Pentagon 230"/>
            <p:cNvSpPr/>
            <p:nvPr/>
          </p:nvSpPr>
          <p:spPr>
            <a:xfrm rot="10800000">
              <a:off x="3840480" y="4796280"/>
              <a:ext cx="4809600" cy="77364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US" sz="2000" b="0" strike="noStrike" spc="-1">
                  <a:solidFill>
                    <a:schemeClr val="lt1"/>
                  </a:solidFill>
                  <a:latin typeface="Calibri"/>
                  <a:ea typeface="Calibri"/>
                </a:rPr>
                <a:t>Roles and responsibilities</a:t>
              </a:r>
              <a:endParaRPr lang="de-DE" sz="2000" b="0" strike="noStrike" spc="-1">
                <a:solidFill>
                  <a:srgbClr val="000000"/>
                </a:solidFill>
                <a:latin typeface="Arial"/>
              </a:endParaRPr>
            </a:p>
          </p:txBody>
        </p:sp>
        <p:sp>
          <p:nvSpPr>
            <p:cNvPr id="232" name="Oval 231"/>
            <p:cNvSpPr/>
            <p:nvPr/>
          </p:nvSpPr>
          <p:spPr>
            <a:xfrm>
              <a:off x="3447000" y="4791600"/>
              <a:ext cx="773640" cy="773640"/>
            </a:xfrm>
            <a:prstGeom prst="ellipse">
              <a:avLst/>
            </a:prstGeom>
            <a:blipFill rotWithShape="0">
              <a:blip r:embed="rId6"/>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233" name="Pentagon 232"/>
            <p:cNvSpPr/>
            <p:nvPr/>
          </p:nvSpPr>
          <p:spPr>
            <a:xfrm rot="10800000">
              <a:off x="3840480" y="5806440"/>
              <a:ext cx="4809600" cy="773640"/>
            </a:xfrm>
            <a:prstGeom prst="homePlate">
              <a:avLst>
                <a:gd name="adj" fmla="val 50000"/>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rot="10800000" lIns="343080" tIns="79920" rIns="149400" bIns="79920" numCol="1" spcCol="1440" anchor="ctr">
              <a:noAutofit/>
            </a:bodyPr>
            <a:lstStyle/>
            <a:p>
              <a:pPr algn="ctr" defTabSz="933480">
                <a:lnSpc>
                  <a:spcPct val="90000"/>
                </a:lnSpc>
                <a:spcAft>
                  <a:spcPts val="734"/>
                </a:spcAft>
                <a:tabLst>
                  <a:tab pos="0" algn="l"/>
                </a:tabLst>
              </a:pPr>
              <a:r>
                <a:rPr lang="en-GB" sz="2000" b="0" strike="noStrike" spc="-1">
                  <a:solidFill>
                    <a:schemeClr val="lt1"/>
                  </a:solidFill>
                  <a:latin typeface="Calibri"/>
                  <a:ea typeface="Calibri"/>
                </a:rPr>
                <a:t>Measurements and KPIs</a:t>
              </a:r>
              <a:endParaRPr lang="de-DE" sz="2000" b="0" strike="noStrike" spc="-1">
                <a:solidFill>
                  <a:srgbClr val="000000"/>
                </a:solidFill>
                <a:latin typeface="Arial"/>
              </a:endParaRPr>
            </a:p>
          </p:txBody>
        </p:sp>
        <p:sp>
          <p:nvSpPr>
            <p:cNvPr id="234" name="Oval 233"/>
            <p:cNvSpPr/>
            <p:nvPr/>
          </p:nvSpPr>
          <p:spPr>
            <a:xfrm>
              <a:off x="3447000" y="5802120"/>
              <a:ext cx="773640" cy="773640"/>
            </a:xfrm>
            <a:prstGeom prst="ellipse">
              <a:avLst/>
            </a:prstGeom>
            <a:blipFill rotWithShape="0">
              <a:blip r:embed="rId7"/>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Implementing processes</a:t>
            </a:r>
            <a:endParaRPr lang="de-DE" sz="3200" b="0" strike="noStrike" spc="-1">
              <a:solidFill>
                <a:srgbClr val="000000"/>
              </a:solidFill>
              <a:latin typeface="Arial"/>
            </a:endParaRPr>
          </a:p>
        </p:txBody>
      </p:sp>
      <p:sp>
        <p:nvSpPr>
          <p:cNvPr id="236" name="PlaceHolder 2"/>
          <p:cNvSpPr>
            <a:spLocks noGrp="1"/>
          </p:cNvSpPr>
          <p:nvPr>
            <p:ph/>
          </p:nvPr>
        </p:nvSpPr>
        <p:spPr>
          <a:xfrm>
            <a:off x="609480" y="1748160"/>
            <a:ext cx="9529920" cy="4571280"/>
          </a:xfrm>
          <a:prstGeom prst="rect">
            <a:avLst/>
          </a:prstGeom>
          <a:noFill/>
          <a:ln w="0">
            <a:noFill/>
          </a:ln>
        </p:spPr>
        <p:txBody>
          <a:bodyPr lIns="91440" tIns="45720" rIns="91440" bIns="45720" anchor="t">
            <a:normAutofit fontScale="89999"/>
          </a:bodyPr>
          <a:lstStyle/>
          <a:p>
            <a:pPr marL="343080" indent="-343080">
              <a:lnSpc>
                <a:spcPct val="120000"/>
              </a:lnSpc>
              <a:spcBef>
                <a:spcPts val="561"/>
              </a:spcBef>
              <a:buClr>
                <a:srgbClr val="000000"/>
              </a:buClr>
              <a:buFont typeface="Arial"/>
              <a:buChar char="•"/>
            </a:pPr>
            <a:r>
              <a:rPr lang="en-US" sz="2000" b="0" strike="noStrike" spc="-1">
                <a:solidFill>
                  <a:schemeClr val="dk1"/>
                </a:solidFill>
                <a:latin typeface="Calibri"/>
                <a:ea typeface="Calibri"/>
              </a:rPr>
              <a:t>Key facts about ITSM processes</a:t>
            </a:r>
            <a:endParaRPr lang="de-DE" sz="20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ITSM processes support the delivery of IT services.</a:t>
            </a:r>
            <a:endParaRPr lang="de-DE" sz="18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To provide one IT service to a customer, often several processes are needed.</a:t>
            </a:r>
            <a:endParaRPr lang="de-DE" sz="18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An IT service being successfully delivered is the result from many processes successfully operating and interacting.</a:t>
            </a:r>
            <a:endParaRPr lang="de-DE" sz="1800" b="0" strike="noStrike" spc="-1">
              <a:solidFill>
                <a:srgbClr val="000000"/>
              </a:solidFill>
              <a:latin typeface="Arial"/>
            </a:endParaRPr>
          </a:p>
          <a:p>
            <a:pPr marL="343080" indent="-343080">
              <a:lnSpc>
                <a:spcPct val="120000"/>
              </a:lnSpc>
              <a:spcBef>
                <a:spcPts val="561"/>
              </a:spcBef>
              <a:buClr>
                <a:srgbClr val="000000"/>
              </a:buClr>
              <a:buFont typeface="Arial"/>
              <a:buChar char="•"/>
            </a:pPr>
            <a:r>
              <a:rPr lang="en-US" sz="2000" b="0" strike="noStrike" spc="-1">
                <a:solidFill>
                  <a:schemeClr val="dk1"/>
                </a:solidFill>
                <a:latin typeface="Calibri"/>
                <a:ea typeface="Calibri"/>
              </a:rPr>
              <a:t>Tools and processes</a:t>
            </a:r>
            <a:endParaRPr lang="de-DE" sz="20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US" sz="1800" b="0" strike="noStrike" spc="-1">
                <a:solidFill>
                  <a:schemeClr val="dk1"/>
                </a:solidFill>
                <a:latin typeface="Calibri"/>
                <a:ea typeface="Calibri"/>
              </a:rPr>
              <a:t>Tools are necessary for implementing services</a:t>
            </a:r>
            <a:endParaRPr lang="de-DE" sz="18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Documenting the SMS.</a:t>
            </a:r>
            <a:endParaRPr lang="de-DE" sz="16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Handling tickets of various types (incident, service request, problem, change, release, improvement etc.).</a:t>
            </a:r>
            <a:endParaRPr lang="de-DE" sz="16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Inventorying elements of the SMS (configuration management database).</a:t>
            </a:r>
            <a:endParaRPr lang="de-DE" sz="1600" b="0" strike="noStrike" spc="-1">
              <a:solidFill>
                <a:srgbClr val="000000"/>
              </a:solidFill>
              <a:latin typeface="Arial"/>
            </a:endParaRPr>
          </a:p>
          <a:p>
            <a:pPr marL="743040" lvl="1" indent="-285840">
              <a:lnSpc>
                <a:spcPct val="120000"/>
              </a:lnSpc>
              <a:spcBef>
                <a:spcPts val="601"/>
              </a:spcBef>
              <a:buClr>
                <a:srgbClr val="000000"/>
              </a:buClr>
              <a:buFont typeface="Arial"/>
              <a:buChar char="–"/>
            </a:pPr>
            <a:r>
              <a:rPr lang="en-GB" sz="1800" b="0" strike="noStrike" spc="-1">
                <a:solidFill>
                  <a:schemeClr val="dk1"/>
                </a:solidFill>
                <a:latin typeface="Calibri"/>
                <a:ea typeface="Calibri"/>
              </a:rPr>
              <a:t>Process requirements should drive tool choices, tools should not (generally) drive processes</a:t>
            </a:r>
            <a:endParaRPr lang="de-DE" sz="1800" b="0" strike="noStrike" spc="-1">
              <a:solidFill>
                <a:srgbClr val="000000"/>
              </a:solidFill>
              <a:latin typeface="Arial"/>
            </a:endParaRPr>
          </a:p>
          <a:p>
            <a:pPr marL="1143000" lvl="2" indent="-228600">
              <a:lnSpc>
                <a:spcPct val="120000"/>
              </a:lnSpc>
              <a:spcBef>
                <a:spcPts val="601"/>
              </a:spcBef>
              <a:buClr>
                <a:srgbClr val="000000"/>
              </a:buClr>
              <a:buFont typeface="Arial"/>
              <a:buChar char="•"/>
            </a:pPr>
            <a:r>
              <a:rPr lang="en-US" sz="1600" b="0" strike="noStrike" spc="-1">
                <a:solidFill>
                  <a:schemeClr val="dk1"/>
                </a:solidFill>
                <a:latin typeface="Calibri"/>
                <a:ea typeface="Calibri"/>
              </a:rPr>
              <a:t>Tools cannot solve problems alone, only support solutions coming from well-trained individuals operating effective processes which follow clear policies.</a:t>
            </a:r>
            <a:endParaRPr lang="de-DE" sz="1600" b="0" strike="noStrike" spc="-1">
              <a:solidFill>
                <a:srgbClr val="000000"/>
              </a:solidFill>
              <a:latin typeface="Arial"/>
            </a:endParaRPr>
          </a:p>
          <a:p>
            <a:pPr indent="0">
              <a:lnSpc>
                <a:spcPct val="100000"/>
              </a:lnSpc>
              <a:spcBef>
                <a:spcPts val="561"/>
              </a:spcBef>
              <a:buNone/>
              <a:tabLst>
                <a:tab pos="0" algn="l"/>
              </a:tabLst>
            </a:pPr>
            <a:endParaRPr lang="de-DE" sz="1600" b="0" strike="noStrike" spc="-1">
              <a:solidFill>
                <a:srgbClr val="000000"/>
              </a:solidFill>
              <a:latin typeface="Arial"/>
            </a:endParaRPr>
          </a:p>
        </p:txBody>
      </p:sp>
      <p:sp>
        <p:nvSpPr>
          <p:cNvPr id="237" name="PlaceHolder 3"/>
          <p:cNvSpPr>
            <a:spLocks noGrp="1"/>
          </p:cNvSpPr>
          <p:nvPr>
            <p:ph type="sldNum" idx="20"/>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A53938A-8705-4361-8C5B-8B56C113D08C}" type="slidenum">
              <a:rPr lang="en-US" sz="1200" b="0" strike="noStrike" spc="-1">
                <a:solidFill>
                  <a:srgbClr val="888888"/>
                </a:solidFill>
                <a:latin typeface="Calibri"/>
                <a:ea typeface="Calibri"/>
              </a:rPr>
              <a:t>19</a:t>
            </a:fld>
            <a:endParaRPr lang="de-DE" sz="1200" b="0" strike="noStrike" spc="-1">
              <a:solidFill>
                <a:srgbClr val="000000"/>
              </a:solidFill>
              <a:latin typeface="Times New Roman"/>
            </a:endParaRPr>
          </a:p>
        </p:txBody>
      </p:sp>
      <p:pic>
        <p:nvPicPr>
          <p:cNvPr id="238" name="Graphic 2" descr="Workflow with solid fill"/>
          <p:cNvPicPr/>
          <p:nvPr/>
        </p:nvPicPr>
        <p:blipFill>
          <a:blip r:embed="rId3"/>
          <a:stretch/>
        </p:blipFill>
        <p:spPr>
          <a:xfrm>
            <a:off x="10250640" y="1986480"/>
            <a:ext cx="1610280" cy="1610280"/>
          </a:xfrm>
          <a:prstGeom prst="rect">
            <a:avLst/>
          </a:prstGeom>
          <a:ln w="0">
            <a:noFill/>
          </a:ln>
        </p:spPr>
      </p:pic>
      <p:pic>
        <p:nvPicPr>
          <p:cNvPr id="239" name="Graphic 4" descr="Tools with solid fill"/>
          <p:cNvPicPr/>
          <p:nvPr/>
        </p:nvPicPr>
        <p:blipFill>
          <a:blip r:embed="rId4"/>
          <a:stretch/>
        </p:blipFill>
        <p:spPr>
          <a:xfrm>
            <a:off x="10949760" y="4776480"/>
            <a:ext cx="911160" cy="911160"/>
          </a:xfrm>
          <a:prstGeom prst="rect">
            <a:avLst/>
          </a:prstGeom>
          <a:ln w="0">
            <a:noFill/>
          </a:ln>
        </p:spPr>
      </p:pic>
      <p:pic>
        <p:nvPicPr>
          <p:cNvPr id="240" name="Graphic 6" descr="Vlog with solid fill"/>
          <p:cNvPicPr/>
          <p:nvPr/>
        </p:nvPicPr>
        <p:blipFill>
          <a:blip r:embed="rId5"/>
          <a:stretch/>
        </p:blipFill>
        <p:spPr>
          <a:xfrm>
            <a:off x="10460880" y="4319280"/>
            <a:ext cx="911160" cy="911160"/>
          </a:xfrm>
          <a:prstGeom prst="rect">
            <a:avLst/>
          </a:prstGeom>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dirty="0">
                <a:solidFill>
                  <a:srgbClr val="205595"/>
                </a:solidFill>
                <a:latin typeface="Calibri"/>
                <a:ea typeface="Calibri"/>
              </a:rPr>
              <a:t>Purpose of this training</a:t>
            </a:r>
            <a:endParaRPr lang="de-DE" sz="3200" b="0" strike="noStrike" spc="-1" dirty="0">
              <a:solidFill>
                <a:srgbClr val="000000"/>
              </a:solidFill>
              <a:latin typeface="Arial"/>
            </a:endParaRPr>
          </a:p>
        </p:txBody>
      </p:sp>
      <p:sp>
        <p:nvSpPr>
          <p:cNvPr id="37" name="PlaceHolder 2"/>
          <p:cNvSpPr>
            <a:spLocks noGrp="1"/>
          </p:cNvSpPr>
          <p:nvPr>
            <p:ph/>
          </p:nvPr>
        </p:nvSpPr>
        <p:spPr>
          <a:xfrm>
            <a:off x="609480" y="1696680"/>
            <a:ext cx="10969560" cy="4622760"/>
          </a:xfrm>
          <a:prstGeom prst="rect">
            <a:avLst/>
          </a:prstGeom>
          <a:noFill/>
          <a:ln w="0">
            <a:noFill/>
          </a:ln>
        </p:spPr>
        <p:txBody>
          <a:bodyPr lIns="91440" tIns="45720" rIns="91440" bIns="45720" anchor="t">
            <a:normAutofit/>
          </a:bodyPr>
          <a:lstStyle/>
          <a:p>
            <a:pPr marL="343080" indent="-343080">
              <a:lnSpc>
                <a:spcPct val="100000"/>
              </a:lnSpc>
              <a:spcBef>
                <a:spcPts val="601"/>
              </a:spcBef>
              <a:buClr>
                <a:srgbClr val="000000"/>
              </a:buClr>
              <a:buFont typeface="Arial"/>
              <a:buChar char="•"/>
            </a:pPr>
            <a:r>
              <a:rPr lang="en-US" sz="2800" b="0" strike="noStrike" spc="-1" dirty="0">
                <a:solidFill>
                  <a:schemeClr val="dk1"/>
                </a:solidFill>
                <a:latin typeface="Calibri" panose="020F0502020204030204" pitchFamily="34" charset="0"/>
                <a:ea typeface="Calibri"/>
                <a:cs typeface="Calibri" panose="020F0502020204030204" pitchFamily="34" charset="0"/>
              </a:rPr>
              <a:t>Repeat the most important Foundation knowledge on IT Service Management (ITSM) according to FitSM</a:t>
            </a:r>
            <a:endParaRPr lang="de-DE" sz="2800" b="0" strike="noStrike" spc="-1" dirty="0">
              <a:solidFill>
                <a:srgbClr val="000000"/>
              </a:solidFill>
              <a:latin typeface="Calibri" panose="020F0502020204030204" pitchFamily="34" charset="0"/>
              <a:cs typeface="Calibri" panose="020F0502020204030204" pitchFamily="34" charset="0"/>
            </a:endParaRPr>
          </a:p>
          <a:p>
            <a:pPr marL="343080" indent="-343080">
              <a:lnSpc>
                <a:spcPct val="100000"/>
              </a:lnSpc>
              <a:spcBef>
                <a:spcPts val="601"/>
              </a:spcBef>
              <a:buClr>
                <a:srgbClr val="000000"/>
              </a:buClr>
              <a:buFont typeface="Arial"/>
              <a:buChar char="•"/>
            </a:pPr>
            <a:r>
              <a:rPr lang="en-US" sz="2800" b="0" strike="noStrike" spc="-1" dirty="0">
                <a:solidFill>
                  <a:schemeClr val="dk1"/>
                </a:solidFill>
                <a:latin typeface="Calibri" panose="020F0502020204030204" pitchFamily="34" charset="0"/>
                <a:ea typeface="Calibri"/>
                <a:cs typeface="Calibri" panose="020F0502020204030204" pitchFamily="34" charset="0"/>
              </a:rPr>
              <a:t>Create understanding of: </a:t>
            </a:r>
            <a:endParaRPr lang="de-DE" sz="2800" b="0" strike="noStrike" spc="-1" dirty="0">
              <a:solidFill>
                <a:srgbClr val="000000"/>
              </a:solidFill>
              <a:latin typeface="Calibri" panose="020F0502020204030204" pitchFamily="34" charset="0"/>
              <a:cs typeface="Calibri" panose="020F0502020204030204" pitchFamily="34" charset="0"/>
            </a:endParaRPr>
          </a:p>
          <a:p>
            <a:pPr marL="743040" lvl="1" indent="-285840">
              <a:lnSpc>
                <a:spcPct val="100000"/>
              </a:lnSpc>
              <a:spcBef>
                <a:spcPts val="601"/>
              </a:spcBef>
              <a:buClr>
                <a:srgbClr val="000000"/>
              </a:buClr>
              <a:buFont typeface="Arial"/>
              <a:buChar char="–"/>
            </a:pPr>
            <a:r>
              <a:rPr lang="en-US" sz="2400" b="0" strike="noStrike" spc="-1" dirty="0">
                <a:solidFill>
                  <a:schemeClr val="dk1"/>
                </a:solidFill>
                <a:latin typeface="Calibri" panose="020F0502020204030204" pitchFamily="34" charset="0"/>
                <a:ea typeface="Calibri"/>
                <a:cs typeface="Calibri" panose="020F0502020204030204" pitchFamily="34" charset="0"/>
              </a:rPr>
              <a:t>the </a:t>
            </a:r>
            <a:r>
              <a:rPr lang="en-US" sz="2400" b="1" strike="noStrike" spc="-1" dirty="0">
                <a:solidFill>
                  <a:schemeClr val="dk1"/>
                </a:solidFill>
                <a:latin typeface="Calibri" panose="020F0502020204030204" pitchFamily="34" charset="0"/>
                <a:ea typeface="Calibri"/>
                <a:cs typeface="Calibri" panose="020F0502020204030204" pitchFamily="34" charset="0"/>
              </a:rPr>
              <a:t>general aspects </a:t>
            </a:r>
            <a:r>
              <a:rPr lang="en-US" sz="2400" b="0" strike="noStrike" spc="-1" dirty="0">
                <a:solidFill>
                  <a:schemeClr val="dk1"/>
                </a:solidFill>
                <a:latin typeface="Calibri" panose="020F0502020204030204" pitchFamily="34" charset="0"/>
                <a:ea typeface="Calibri"/>
                <a:cs typeface="Calibri" panose="020F0502020204030204" pitchFamily="34" charset="0"/>
              </a:rPr>
              <a:t>of implementing ITSM according to FitSM-1 and FitSM-2</a:t>
            </a:r>
            <a:endParaRPr lang="de-DE" sz="2400" b="0" strike="noStrike" spc="-1" dirty="0">
              <a:solidFill>
                <a:srgbClr val="000000"/>
              </a:solidFill>
              <a:latin typeface="Calibri" panose="020F0502020204030204" pitchFamily="34" charset="0"/>
              <a:cs typeface="Calibri" panose="020F0502020204030204" pitchFamily="34" charset="0"/>
            </a:endParaRPr>
          </a:p>
          <a:p>
            <a:pPr marL="743040" lvl="1" indent="-285840">
              <a:lnSpc>
                <a:spcPct val="100000"/>
              </a:lnSpc>
              <a:spcBef>
                <a:spcPts val="601"/>
              </a:spcBef>
              <a:buClr>
                <a:srgbClr val="000000"/>
              </a:buClr>
              <a:buFont typeface="Arial"/>
              <a:buChar char="–"/>
            </a:pPr>
            <a:r>
              <a:rPr lang="en-US" sz="2400" b="0" strike="noStrike" spc="-1" dirty="0">
                <a:solidFill>
                  <a:schemeClr val="dk1"/>
                </a:solidFill>
                <a:latin typeface="Calibri" panose="020F0502020204030204" pitchFamily="34" charset="0"/>
                <a:ea typeface="Calibri"/>
                <a:cs typeface="Calibri" panose="020F0502020204030204" pitchFamily="34" charset="0"/>
              </a:rPr>
              <a:t>the </a:t>
            </a:r>
            <a:r>
              <a:rPr lang="en-US" sz="2400" b="1" strike="noStrike" spc="-1" dirty="0">
                <a:solidFill>
                  <a:schemeClr val="dk1"/>
                </a:solidFill>
                <a:latin typeface="Calibri" panose="020F0502020204030204" pitchFamily="34" charset="0"/>
                <a:ea typeface="Calibri"/>
                <a:cs typeface="Calibri" panose="020F0502020204030204" pitchFamily="34" charset="0"/>
              </a:rPr>
              <a:t>roles</a:t>
            </a:r>
            <a:r>
              <a:rPr lang="en-US" sz="2400" b="0" strike="noStrike" spc="-1" dirty="0">
                <a:solidFill>
                  <a:schemeClr val="dk1"/>
                </a:solidFill>
                <a:latin typeface="Calibri" panose="020F0502020204030204" pitchFamily="34" charset="0"/>
                <a:ea typeface="Calibri"/>
                <a:cs typeface="Calibri" panose="020F0502020204030204" pitchFamily="34" charset="0"/>
              </a:rPr>
              <a:t> in a service management system according to FitSM-3</a:t>
            </a:r>
            <a:endParaRPr lang="de-DE" sz="2400" b="0" strike="noStrike" spc="-1" dirty="0">
              <a:solidFill>
                <a:srgbClr val="000000"/>
              </a:solidFill>
              <a:latin typeface="Calibri" panose="020F0502020204030204" pitchFamily="34" charset="0"/>
              <a:cs typeface="Calibri" panose="020F0502020204030204" pitchFamily="34" charset="0"/>
            </a:endParaRPr>
          </a:p>
          <a:p>
            <a:pPr marL="743040" lvl="1" indent="-285840">
              <a:lnSpc>
                <a:spcPct val="100000"/>
              </a:lnSpc>
              <a:spcBef>
                <a:spcPts val="601"/>
              </a:spcBef>
              <a:buClr>
                <a:srgbClr val="000000"/>
              </a:buClr>
              <a:buFont typeface="Arial"/>
              <a:buChar char="–"/>
            </a:pPr>
            <a:r>
              <a:rPr lang="en-US" sz="2400" b="0" strike="noStrike" spc="-1" dirty="0">
                <a:solidFill>
                  <a:schemeClr val="dk1"/>
                </a:solidFill>
                <a:latin typeface="Calibri" panose="020F0502020204030204" pitchFamily="34" charset="0"/>
                <a:ea typeface="Calibri"/>
                <a:cs typeface="Calibri" panose="020F0502020204030204" pitchFamily="34" charset="0"/>
              </a:rPr>
              <a:t>the </a:t>
            </a:r>
            <a:r>
              <a:rPr lang="en-US" sz="2400" b="1" strike="noStrike" spc="-1" dirty="0">
                <a:solidFill>
                  <a:schemeClr val="dk1"/>
                </a:solidFill>
                <a:latin typeface="Calibri" panose="020F0502020204030204" pitchFamily="34" charset="0"/>
                <a:ea typeface="Calibri"/>
                <a:cs typeface="Calibri" panose="020F0502020204030204" pitchFamily="34" charset="0"/>
              </a:rPr>
              <a:t>processes and activities </a:t>
            </a:r>
            <a:r>
              <a:rPr lang="en-US" sz="2400" b="0" strike="noStrike" spc="-1" dirty="0">
                <a:solidFill>
                  <a:schemeClr val="dk1"/>
                </a:solidFill>
                <a:latin typeface="Calibri" panose="020F0502020204030204" pitchFamily="34" charset="0"/>
                <a:ea typeface="Calibri"/>
                <a:cs typeface="Calibri" panose="020F0502020204030204" pitchFamily="34" charset="0"/>
              </a:rPr>
              <a:t>to plan and deliver services effectively according to FitSM-1 and FitSM-2</a:t>
            </a:r>
            <a:endParaRPr lang="de-DE" sz="2400" b="0" strike="noStrike" spc="-1" dirty="0">
              <a:solidFill>
                <a:srgbClr val="000000"/>
              </a:solidFill>
              <a:latin typeface="Calibri" panose="020F0502020204030204" pitchFamily="34" charset="0"/>
              <a:cs typeface="Calibri" panose="020F0502020204030204" pitchFamily="34" charset="0"/>
            </a:endParaRPr>
          </a:p>
          <a:p>
            <a:pPr marL="343080" indent="-343080">
              <a:lnSpc>
                <a:spcPct val="100000"/>
              </a:lnSpc>
              <a:spcBef>
                <a:spcPts val="601"/>
              </a:spcBef>
              <a:buClr>
                <a:srgbClr val="000000"/>
              </a:buClr>
              <a:buFont typeface="Arial"/>
              <a:buChar char="•"/>
            </a:pPr>
            <a:r>
              <a:rPr lang="en-US" sz="2800" b="0" strike="noStrike" spc="-1" dirty="0">
                <a:solidFill>
                  <a:schemeClr val="dk1"/>
                </a:solidFill>
                <a:latin typeface="Calibri" panose="020F0502020204030204" pitchFamily="34" charset="0"/>
                <a:ea typeface="Calibri"/>
                <a:cs typeface="Calibri" panose="020F0502020204030204" pitchFamily="34" charset="0"/>
              </a:rPr>
              <a:t>Achieve the </a:t>
            </a:r>
            <a:r>
              <a:rPr lang="en-US" sz="2800" b="1" i="1" strike="noStrike" spc="-1" dirty="0">
                <a:solidFill>
                  <a:schemeClr val="dk1"/>
                </a:solidFill>
                <a:latin typeface="Calibri" panose="020F0502020204030204" pitchFamily="34" charset="0"/>
                <a:ea typeface="Calibri"/>
                <a:cs typeface="Calibri" panose="020F0502020204030204" pitchFamily="34" charset="0"/>
              </a:rPr>
              <a:t>Advanced Level Certificate in Service Operation and Control </a:t>
            </a:r>
            <a:r>
              <a:rPr lang="en-US" sz="2800" b="0" i="1" strike="noStrike" spc="-1" dirty="0">
                <a:solidFill>
                  <a:schemeClr val="dk1"/>
                </a:solidFill>
                <a:latin typeface="Calibri" panose="020F0502020204030204" pitchFamily="34" charset="0"/>
                <a:ea typeface="Calibri"/>
                <a:cs typeface="Calibri" panose="020F0502020204030204" pitchFamily="34" charset="0"/>
              </a:rPr>
              <a:t>according to </a:t>
            </a:r>
            <a:r>
              <a:rPr lang="en-US" sz="2800" b="0" i="1" strike="noStrike" spc="-1" dirty="0" err="1">
                <a:solidFill>
                  <a:schemeClr val="dk1"/>
                </a:solidFill>
                <a:latin typeface="Calibri" panose="020F0502020204030204" pitchFamily="34" charset="0"/>
                <a:ea typeface="Calibri"/>
                <a:cs typeface="Calibri" panose="020F0502020204030204" pitchFamily="34" charset="0"/>
              </a:rPr>
              <a:t>FitSM</a:t>
            </a:r>
            <a:endParaRPr lang="en-US" sz="200" b="0" i="1" strike="noStrike" spc="-1" dirty="0">
              <a:solidFill>
                <a:schemeClr val="dk1"/>
              </a:solidFill>
              <a:latin typeface="Calibri" panose="020F0502020204030204" pitchFamily="34" charset="0"/>
              <a:ea typeface="Calibri"/>
              <a:cs typeface="Calibri" panose="020F0502020204030204" pitchFamily="34" charset="0"/>
            </a:endParaRPr>
          </a:p>
          <a:p>
            <a:pPr marL="343080" lvl="1" indent="-343080">
              <a:spcBef>
                <a:spcPts val="601"/>
              </a:spcBef>
              <a:buClr>
                <a:srgbClr val="000000"/>
              </a:buClr>
              <a:buFont typeface="Arial"/>
              <a:buChar char="•"/>
            </a:pPr>
            <a:endParaRPr lang="de-DE" sz="200" b="0" strike="noStrike" spc="-1" dirty="0">
              <a:solidFill>
                <a:srgbClr val="000000"/>
              </a:solidFill>
              <a:latin typeface="Calibri" panose="020F0502020204030204" pitchFamily="34" charset="0"/>
              <a:cs typeface="Calibri" panose="020F0502020204030204" pitchFamily="34" charset="0"/>
            </a:endParaRPr>
          </a:p>
        </p:txBody>
      </p:sp>
      <p:sp>
        <p:nvSpPr>
          <p:cNvPr id="38" name="PlaceHolder 3"/>
          <p:cNvSpPr>
            <a:spLocks noGrp="1"/>
          </p:cNvSpPr>
          <p:nvPr>
            <p:ph type="sldNum" idx="11"/>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00EE58E-07C6-49EA-8CA5-FF38C0350D64}" type="slidenum">
              <a:rPr lang="en-US" sz="1200" b="0" strike="noStrike" spc="-1">
                <a:solidFill>
                  <a:srgbClr val="888888"/>
                </a:solidFill>
                <a:latin typeface="Calibri"/>
                <a:ea typeface="Calibri"/>
              </a:rPr>
              <a:t>2</a:t>
            </a:fld>
            <a:endParaRPr lang="de-DE" sz="1200" b="0" strike="noStrike" spc="-1">
              <a:solidFill>
                <a:srgbClr val="000000"/>
              </a:solidFill>
              <a:latin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process model</a:t>
            </a:r>
            <a:endParaRPr lang="de-DE" sz="3200" b="0" strike="noStrike" spc="-1">
              <a:solidFill>
                <a:srgbClr val="000000"/>
              </a:solidFill>
              <a:latin typeface="Arial"/>
            </a:endParaRPr>
          </a:p>
        </p:txBody>
      </p:sp>
      <p:sp>
        <p:nvSpPr>
          <p:cNvPr id="264" name="PlaceHolder 2"/>
          <p:cNvSpPr>
            <a:spLocks noGrp="1"/>
          </p:cNvSpPr>
          <p:nvPr>
            <p:ph type="sldNum" idx="3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590B102-4D38-4538-884D-4F29F1505108}" type="slidenum">
              <a:rPr lang="en-US" sz="1200" b="0" strike="noStrike" spc="-1">
                <a:solidFill>
                  <a:srgbClr val="888888"/>
                </a:solidFill>
                <a:latin typeface="Calibri"/>
                <a:ea typeface="Calibri"/>
              </a:rPr>
              <a:t>20</a:t>
            </a:fld>
            <a:endParaRPr lang="de-DE" sz="1200" b="0" strike="noStrike" spc="-1">
              <a:solidFill>
                <a:srgbClr val="000000"/>
              </a:solidFill>
              <a:latin typeface="Times New Roman"/>
            </a:endParaRPr>
          </a:p>
        </p:txBody>
      </p:sp>
      <p:grpSp>
        <p:nvGrpSpPr>
          <p:cNvPr id="265" name="Group 4"/>
          <p:cNvGrpSpPr/>
          <p:nvPr/>
        </p:nvGrpSpPr>
        <p:grpSpPr>
          <a:xfrm>
            <a:off x="1613160" y="1808640"/>
            <a:ext cx="6617160" cy="4967280"/>
            <a:chOff x="1613160" y="1808640"/>
            <a:chExt cx="6617160" cy="4967280"/>
          </a:xfrm>
        </p:grpSpPr>
        <p:sp>
          <p:nvSpPr>
            <p:cNvPr id="266" name="Google Shape;193;p12"/>
            <p:cNvSpPr/>
            <p:nvPr/>
          </p:nvSpPr>
          <p:spPr>
            <a:xfrm>
              <a:off x="3377160" y="1808640"/>
              <a:ext cx="3089520" cy="3027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Service Portfolio Management (SPM)</a:t>
              </a:r>
              <a:endParaRPr lang="de-DE" sz="1400" b="0" strike="noStrike" spc="-1">
                <a:solidFill>
                  <a:srgbClr val="000000"/>
                </a:solidFill>
                <a:latin typeface="Arial"/>
              </a:endParaRPr>
            </a:p>
          </p:txBody>
        </p:sp>
        <p:sp>
          <p:nvSpPr>
            <p:cNvPr id="267" name="Google Shape;194;p12"/>
            <p:cNvSpPr/>
            <p:nvPr/>
          </p:nvSpPr>
          <p:spPr>
            <a:xfrm>
              <a:off x="3377160" y="222120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Service Level Management (SLM)</a:t>
              </a:r>
              <a:endParaRPr lang="de-DE" sz="1400" b="0" strike="noStrike" spc="-1">
                <a:solidFill>
                  <a:srgbClr val="000000"/>
                </a:solidFill>
                <a:latin typeface="Arial"/>
              </a:endParaRPr>
            </a:p>
          </p:txBody>
        </p:sp>
        <p:sp>
          <p:nvSpPr>
            <p:cNvPr id="268" name="Google Shape;195;p12"/>
            <p:cNvSpPr/>
            <p:nvPr/>
          </p:nvSpPr>
          <p:spPr>
            <a:xfrm>
              <a:off x="3377160" y="26247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Service Reporting (SRM)</a:t>
              </a:r>
              <a:endParaRPr lang="de-DE" sz="1400" b="0" strike="noStrike" spc="-1">
                <a:solidFill>
                  <a:srgbClr val="000000"/>
                </a:solidFill>
                <a:latin typeface="Arial"/>
              </a:endParaRPr>
            </a:p>
          </p:txBody>
        </p:sp>
        <p:sp>
          <p:nvSpPr>
            <p:cNvPr id="269" name="Google Shape;205;p12"/>
            <p:cNvSpPr/>
            <p:nvPr/>
          </p:nvSpPr>
          <p:spPr>
            <a:xfrm>
              <a:off x="3060000" y="6521760"/>
              <a:ext cx="377748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Continual Service Improvement (CSI)</a:t>
              </a:r>
              <a:endParaRPr lang="de-DE" sz="1400" b="0" strike="noStrike" spc="-1">
                <a:solidFill>
                  <a:srgbClr val="000000"/>
                </a:solidFill>
                <a:latin typeface="Arial"/>
              </a:endParaRPr>
            </a:p>
          </p:txBody>
        </p:sp>
        <p:grpSp>
          <p:nvGrpSpPr>
            <p:cNvPr id="270" name="Group 3"/>
            <p:cNvGrpSpPr/>
            <p:nvPr/>
          </p:nvGrpSpPr>
          <p:grpSpPr>
            <a:xfrm>
              <a:off x="1613160" y="3081240"/>
              <a:ext cx="6617160" cy="3278520"/>
              <a:chOff x="1613160" y="3081240"/>
              <a:chExt cx="6617160" cy="3278520"/>
            </a:xfrm>
          </p:grpSpPr>
          <p:grpSp>
            <p:nvGrpSpPr>
              <p:cNvPr id="271" name="Group 2"/>
              <p:cNvGrpSpPr/>
              <p:nvPr/>
            </p:nvGrpSpPr>
            <p:grpSpPr>
              <a:xfrm>
                <a:off x="5140800" y="3232080"/>
                <a:ext cx="3089520" cy="3127680"/>
                <a:chOff x="5140800" y="3232080"/>
                <a:chExt cx="3089520" cy="3127680"/>
              </a:xfrm>
            </p:grpSpPr>
            <p:sp>
              <p:nvSpPr>
                <p:cNvPr id="272" name="Google Shape;198;p12"/>
                <p:cNvSpPr/>
                <p:nvPr/>
              </p:nvSpPr>
              <p:spPr>
                <a:xfrm>
                  <a:off x="5140800" y="323208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Customer Relationship Management (CRM)</a:t>
                  </a:r>
                  <a:endParaRPr lang="de-DE" sz="1400" b="0" strike="noStrike" spc="-1">
                    <a:solidFill>
                      <a:srgbClr val="000000"/>
                    </a:solidFill>
                    <a:latin typeface="Arial"/>
                  </a:endParaRPr>
                </a:p>
              </p:txBody>
            </p:sp>
            <p:sp>
              <p:nvSpPr>
                <p:cNvPr id="273" name="Google Shape;199;p12"/>
                <p:cNvSpPr/>
                <p:nvPr/>
              </p:nvSpPr>
              <p:spPr>
                <a:xfrm>
                  <a:off x="5140800" y="39369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Supplier Relationship Management (SUPPM)</a:t>
                  </a:r>
                  <a:endParaRPr lang="de-DE" sz="1400" b="0" strike="noStrike" spc="-1">
                    <a:solidFill>
                      <a:srgbClr val="000000"/>
                    </a:solidFill>
                    <a:latin typeface="Arial"/>
                  </a:endParaRPr>
                </a:p>
              </p:txBody>
            </p:sp>
            <p:sp>
              <p:nvSpPr>
                <p:cNvPr id="274" name="Google Shape;202;p12"/>
                <p:cNvSpPr/>
                <p:nvPr/>
              </p:nvSpPr>
              <p:spPr>
                <a:xfrm>
                  <a:off x="5140800" y="499500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Configuration Management (CONFM)</a:t>
                  </a:r>
                  <a:endParaRPr lang="de-DE" sz="1400" b="0" strike="noStrike" spc="-1">
                    <a:solidFill>
                      <a:srgbClr val="000000"/>
                    </a:solidFill>
                    <a:latin typeface="Arial"/>
                  </a:endParaRPr>
                </a:p>
              </p:txBody>
            </p:sp>
            <p:sp>
              <p:nvSpPr>
                <p:cNvPr id="275" name="Google Shape;203;p12"/>
                <p:cNvSpPr/>
                <p:nvPr/>
              </p:nvSpPr>
              <p:spPr>
                <a:xfrm>
                  <a:off x="5140800" y="54165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Change Management (CHM)</a:t>
                  </a:r>
                  <a:endParaRPr lang="de-DE" sz="1400" b="0" strike="noStrike" spc="-1">
                    <a:solidFill>
                      <a:srgbClr val="000000"/>
                    </a:solidFill>
                    <a:latin typeface="Arial"/>
                  </a:endParaRPr>
                </a:p>
              </p:txBody>
            </p:sp>
            <p:sp>
              <p:nvSpPr>
                <p:cNvPr id="276" name="Google Shape;204;p12"/>
                <p:cNvSpPr/>
                <p:nvPr/>
              </p:nvSpPr>
              <p:spPr>
                <a:xfrm>
                  <a:off x="5140800" y="584352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Release and Deployment Management (RDM)</a:t>
                  </a:r>
                  <a:endParaRPr lang="de-DE" sz="1400" b="0" strike="noStrike" spc="-1">
                    <a:solidFill>
                      <a:srgbClr val="000000"/>
                    </a:solidFill>
                    <a:latin typeface="Arial"/>
                  </a:endParaRPr>
                </a:p>
              </p:txBody>
            </p:sp>
          </p:grpSp>
          <p:grpSp>
            <p:nvGrpSpPr>
              <p:cNvPr id="277" name="Group 1"/>
              <p:cNvGrpSpPr/>
              <p:nvPr/>
            </p:nvGrpSpPr>
            <p:grpSpPr>
              <a:xfrm>
                <a:off x="1613160" y="3081240"/>
                <a:ext cx="3089520" cy="3030480"/>
                <a:chOff x="1613160" y="3081240"/>
                <a:chExt cx="3089520" cy="3030480"/>
              </a:xfrm>
            </p:grpSpPr>
            <p:sp>
              <p:nvSpPr>
                <p:cNvPr id="278" name="Google Shape;196;p12"/>
                <p:cNvSpPr/>
                <p:nvPr/>
              </p:nvSpPr>
              <p:spPr>
                <a:xfrm>
                  <a:off x="1613160" y="37209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Capacity Management (CAPM)</a:t>
                  </a:r>
                  <a:endParaRPr lang="de-DE" sz="1400" b="0" strike="noStrike" spc="-1">
                    <a:solidFill>
                      <a:srgbClr val="000000"/>
                    </a:solidFill>
                    <a:latin typeface="Arial"/>
                  </a:endParaRPr>
                </a:p>
              </p:txBody>
            </p:sp>
            <p:sp>
              <p:nvSpPr>
                <p:cNvPr id="279" name="Google Shape;197;p12"/>
                <p:cNvSpPr/>
                <p:nvPr/>
              </p:nvSpPr>
              <p:spPr>
                <a:xfrm>
                  <a:off x="1613160" y="413640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Information Security Management (ISM)</a:t>
                  </a:r>
                  <a:endParaRPr lang="de-DE" sz="1400" b="0" strike="noStrike" spc="-1">
                    <a:solidFill>
                      <a:srgbClr val="000000"/>
                    </a:solidFill>
                    <a:latin typeface="Arial"/>
                  </a:endParaRPr>
                </a:p>
              </p:txBody>
            </p:sp>
            <p:sp>
              <p:nvSpPr>
                <p:cNvPr id="280" name="Google Shape;200;p12"/>
                <p:cNvSpPr/>
                <p:nvPr/>
              </p:nvSpPr>
              <p:spPr>
                <a:xfrm>
                  <a:off x="1613160" y="515340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Incident and Service Request Management (ISRM)</a:t>
                  </a:r>
                  <a:endParaRPr lang="de-DE" sz="1400" b="0" strike="noStrike" spc="-1">
                    <a:solidFill>
                      <a:srgbClr val="000000"/>
                    </a:solidFill>
                    <a:latin typeface="Arial"/>
                  </a:endParaRPr>
                </a:p>
              </p:txBody>
            </p:sp>
            <p:sp>
              <p:nvSpPr>
                <p:cNvPr id="281" name="Google Shape;201;p12"/>
                <p:cNvSpPr/>
                <p:nvPr/>
              </p:nvSpPr>
              <p:spPr>
                <a:xfrm>
                  <a:off x="1613160" y="58575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Problem Management (PM)</a:t>
                  </a:r>
                  <a:endParaRPr lang="de-DE" sz="1400" b="0" strike="noStrike" spc="-1">
                    <a:solidFill>
                      <a:srgbClr val="000000"/>
                    </a:solidFill>
                    <a:latin typeface="Arial"/>
                  </a:endParaRPr>
                </a:p>
              </p:txBody>
            </p:sp>
            <p:sp>
              <p:nvSpPr>
                <p:cNvPr id="282" name="Google Shape;206;p12"/>
                <p:cNvSpPr/>
                <p:nvPr/>
              </p:nvSpPr>
              <p:spPr>
                <a:xfrm>
                  <a:off x="1613160" y="308124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dirty="0">
                      <a:solidFill>
                        <a:schemeClr val="lt1"/>
                      </a:solidFill>
                      <a:latin typeface="Calibri"/>
                      <a:ea typeface="Calibri"/>
                    </a:rPr>
                    <a:t>Service Availability and Continuity Management (SACM)</a:t>
                  </a:r>
                  <a:endParaRPr lang="de-DE" sz="1400" b="0" strike="noStrike" spc="-1" dirty="0">
                    <a:solidFill>
                      <a:srgbClr val="000000"/>
                    </a:solidFill>
                    <a:latin typeface="Arial"/>
                  </a:endParaRPr>
                </a:p>
              </p:txBody>
            </p:sp>
          </p:grpSp>
        </p:grpSp>
      </p:grpSp>
      <p:sp>
        <p:nvSpPr>
          <p:cNvPr id="283" name="Google Shape;207;p12"/>
          <p:cNvSpPr/>
          <p:nvPr/>
        </p:nvSpPr>
        <p:spPr>
          <a:xfrm>
            <a:off x="5622480" y="7389720"/>
            <a:ext cx="181800" cy="366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endParaRPr lang="en-US" sz="1800" b="0" strike="noStrike" spc="-1">
              <a:solidFill>
                <a:schemeClr val="dk1"/>
              </a:solidFill>
              <a:latin typeface="Calibri"/>
              <a:ea typeface="Calibri"/>
            </a:endParaRPr>
          </a:p>
        </p:txBody>
      </p:sp>
      <p:sp>
        <p:nvSpPr>
          <p:cNvPr id="284" name="Google Shape;208;p12"/>
          <p:cNvSpPr/>
          <p:nvPr/>
        </p:nvSpPr>
        <p:spPr>
          <a:xfrm>
            <a:off x="9156960" y="5407920"/>
            <a:ext cx="1760760" cy="69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2000" b="1" strike="noStrike" spc="-1">
                <a:solidFill>
                  <a:schemeClr val="dk1"/>
                </a:solidFill>
                <a:latin typeface="Calibri"/>
                <a:ea typeface="Calibri"/>
              </a:rPr>
              <a:t>Focus of this training (SOC)</a:t>
            </a:r>
            <a:endParaRPr lang="de-DE" sz="2000" b="0" strike="noStrike" spc="-1">
              <a:solidFill>
                <a:srgbClr val="000000"/>
              </a:solidFill>
              <a:latin typeface="Arial"/>
            </a:endParaRPr>
          </a:p>
        </p:txBody>
      </p:sp>
      <p:sp>
        <p:nvSpPr>
          <p:cNvPr id="285" name="Google Shape;209;p12"/>
          <p:cNvSpPr/>
          <p:nvPr/>
        </p:nvSpPr>
        <p:spPr>
          <a:xfrm>
            <a:off x="8642520" y="4773600"/>
            <a:ext cx="459000" cy="2001960"/>
          </a:xfrm>
          <a:prstGeom prst="rightBrace">
            <a:avLst>
              <a:gd name="adj1" fmla="val 33302"/>
              <a:gd name="adj2" fmla="val 51224"/>
            </a:avLst>
          </a:prstGeom>
          <a:no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endParaRPr lang="en-US" sz="1800" b="0" strike="noStrike" spc="-1">
              <a:solidFill>
                <a:schemeClr val="dk1"/>
              </a:solidFill>
              <a:latin typeface="Calibri"/>
              <a:ea typeface="Calibri"/>
            </a:endParaRPr>
          </a:p>
        </p:txBody>
      </p:sp>
      <p:sp>
        <p:nvSpPr>
          <p:cNvPr id="286" name="Google Shape;210;p12"/>
          <p:cNvSpPr/>
          <p:nvPr/>
        </p:nvSpPr>
        <p:spPr>
          <a:xfrm>
            <a:off x="8642520" y="1806480"/>
            <a:ext cx="459000" cy="2750040"/>
          </a:xfrm>
          <a:prstGeom prst="rightBrace">
            <a:avLst>
              <a:gd name="adj1" fmla="val 33302"/>
              <a:gd name="adj2" fmla="val 51224"/>
            </a:avLst>
          </a:prstGeom>
          <a:noFill/>
          <a:ln w="25400">
            <a:solidFill>
              <a:srgbClr val="BFBFBF"/>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pPr>
            <a:endParaRPr lang="en-US" sz="1800" b="0" strike="noStrike" spc="-1">
              <a:solidFill>
                <a:schemeClr val="dk1"/>
              </a:solidFill>
              <a:latin typeface="Calibri"/>
              <a:ea typeface="Calibri"/>
            </a:endParaRPr>
          </a:p>
        </p:txBody>
      </p:sp>
      <p:sp>
        <p:nvSpPr>
          <p:cNvPr id="287" name="Google Shape;211;p12"/>
          <p:cNvSpPr/>
          <p:nvPr/>
        </p:nvSpPr>
        <p:spPr>
          <a:xfrm>
            <a:off x="9156960" y="2772360"/>
            <a:ext cx="1760760" cy="699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2000" b="0" strike="noStrike" spc="-1">
                <a:solidFill>
                  <a:srgbClr val="A5A5A5"/>
                </a:solidFill>
                <a:latin typeface="Calibri"/>
                <a:ea typeface="Calibri"/>
              </a:rPr>
              <a:t>Subject of SPD training</a:t>
            </a:r>
            <a:endParaRPr lang="de-DE" sz="2000" b="0" strike="noStrike" spc="-1">
              <a:solidFill>
                <a:srgbClr val="000000"/>
              </a:solidFill>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Rectangle 4"/>
          <p:cNvSpPr/>
          <p:nvPr/>
        </p:nvSpPr>
        <p:spPr>
          <a:xfrm>
            <a:off x="141120" y="1647360"/>
            <a:ext cx="11951640" cy="2910240"/>
          </a:xfrm>
          <a:prstGeom prst="rect">
            <a:avLst/>
          </a:prstGeom>
          <a:solidFill>
            <a:srgbClr val="8064A2"/>
          </a:solidFill>
          <a:ln>
            <a:noFill/>
          </a:ln>
        </p:spPr>
        <p:style>
          <a:lnRef idx="2">
            <a:schemeClr val="accent4">
              <a:shade val="15000"/>
            </a:schemeClr>
          </a:lnRef>
          <a:fillRef idx="1">
            <a:schemeClr val="accent4"/>
          </a:fillRef>
          <a:effectRef idx="0">
            <a:schemeClr val="accent4"/>
          </a:effectRef>
          <a:fontRef idx="minor"/>
        </p:style>
        <p:txBody>
          <a:bodyPr lIns="90000" tIns="45000" rIns="90000" bIns="45000" anchor="ctr">
            <a:noAutofit/>
          </a:bodyPr>
          <a:lstStyle/>
          <a:p>
            <a:pPr algn="ctr" defTabSz="914400">
              <a:lnSpc>
                <a:spcPct val="100000"/>
              </a:lnSpc>
            </a:pPr>
            <a:endParaRPr lang="en-GB" sz="1800" b="0" strike="noStrike" spc="-1">
              <a:solidFill>
                <a:schemeClr val="lt1"/>
              </a:solidFill>
              <a:latin typeface="Calibri"/>
            </a:endParaRPr>
          </a:p>
        </p:txBody>
      </p:sp>
      <p:sp>
        <p:nvSpPr>
          <p:cNvPr id="289" name="Rectangle 5"/>
          <p:cNvSpPr/>
          <p:nvPr/>
        </p:nvSpPr>
        <p:spPr>
          <a:xfrm>
            <a:off x="141120" y="4627800"/>
            <a:ext cx="11951640" cy="2165040"/>
          </a:xfrm>
          <a:prstGeom prst="rect">
            <a:avLst/>
          </a:prstGeom>
          <a:solidFill>
            <a:srgbClr val="4BACC6"/>
          </a:solidFill>
          <a:ln>
            <a:noFill/>
          </a:ln>
        </p:spPr>
        <p:style>
          <a:lnRef idx="2">
            <a:schemeClr val="accent5">
              <a:shade val="15000"/>
            </a:schemeClr>
          </a:lnRef>
          <a:fillRef idx="1">
            <a:schemeClr val="accent5"/>
          </a:fillRef>
          <a:effectRef idx="0">
            <a:schemeClr val="accent5"/>
          </a:effectRef>
          <a:fontRef idx="minor"/>
        </p:style>
        <p:txBody>
          <a:bodyPr lIns="90000" tIns="45000" rIns="90000" bIns="45000" anchor="ctr">
            <a:noAutofit/>
          </a:bodyPr>
          <a:lstStyle/>
          <a:p>
            <a:pPr algn="ctr" defTabSz="914400">
              <a:lnSpc>
                <a:spcPct val="100000"/>
              </a:lnSpc>
            </a:pPr>
            <a:endParaRPr lang="en-GB" sz="1800" b="0" strike="noStrike" spc="-1">
              <a:solidFill>
                <a:schemeClr val="lt1"/>
              </a:solidFill>
              <a:latin typeface="Calibri"/>
            </a:endParaRPr>
          </a:p>
        </p:txBody>
      </p:sp>
      <p:sp>
        <p:nvSpPr>
          <p:cNvPr id="29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process model: SPD versus SOC</a:t>
            </a:r>
            <a:endParaRPr lang="de-DE" sz="3200" b="0" strike="noStrike" spc="-1">
              <a:solidFill>
                <a:srgbClr val="000000"/>
              </a:solidFill>
              <a:latin typeface="Arial"/>
            </a:endParaRPr>
          </a:p>
        </p:txBody>
      </p:sp>
      <p:sp>
        <p:nvSpPr>
          <p:cNvPr id="291" name="PlaceHolder 2"/>
          <p:cNvSpPr>
            <a:spLocks noGrp="1"/>
          </p:cNvSpPr>
          <p:nvPr>
            <p:ph type="sldNum" idx="3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069F28C-B9A3-4CFC-BF86-5E6C74F8ADD9}" type="slidenum">
              <a:rPr lang="en-US" sz="1200" b="0" strike="noStrike" spc="-1">
                <a:solidFill>
                  <a:srgbClr val="888888"/>
                </a:solidFill>
                <a:latin typeface="Calibri"/>
                <a:ea typeface="Calibri"/>
              </a:rPr>
              <a:t>21</a:t>
            </a:fld>
            <a:endParaRPr lang="de-DE" sz="1200" b="0" strike="noStrike" spc="-1">
              <a:solidFill>
                <a:srgbClr val="000000"/>
              </a:solidFill>
              <a:latin typeface="Times New Roman"/>
            </a:endParaRPr>
          </a:p>
        </p:txBody>
      </p:sp>
      <p:sp>
        <p:nvSpPr>
          <p:cNvPr id="292" name="Google Shape;207;p12"/>
          <p:cNvSpPr/>
          <p:nvPr/>
        </p:nvSpPr>
        <p:spPr>
          <a:xfrm>
            <a:off x="5622480" y="7389720"/>
            <a:ext cx="181800" cy="3664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endParaRPr lang="en-US" sz="1800" b="0" strike="noStrike" spc="-1">
              <a:solidFill>
                <a:schemeClr val="dk1"/>
              </a:solidFill>
              <a:latin typeface="Calibri"/>
              <a:ea typeface="Calibri"/>
            </a:endParaRPr>
          </a:p>
        </p:txBody>
      </p:sp>
      <p:sp>
        <p:nvSpPr>
          <p:cNvPr id="293" name="TextBox 6"/>
          <p:cNvSpPr/>
          <p:nvPr/>
        </p:nvSpPr>
        <p:spPr>
          <a:xfrm>
            <a:off x="7160400" y="1743120"/>
            <a:ext cx="4777560" cy="2801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GB" sz="1600" b="1" strike="noStrike" spc="-1">
                <a:solidFill>
                  <a:schemeClr val="lt1"/>
                </a:solidFill>
                <a:latin typeface="Calibri"/>
              </a:rPr>
              <a:t>Service Planning and Delivery (SPD)</a:t>
            </a:r>
            <a:endParaRPr lang="de-DE" sz="16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600" b="0" strike="noStrike" spc="-1">
                <a:solidFill>
                  <a:schemeClr val="lt1"/>
                </a:solidFill>
                <a:latin typeface="Calibri"/>
              </a:rPr>
              <a:t>More strategic processes</a:t>
            </a:r>
            <a:endParaRPr lang="de-DE" sz="16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600" b="0" strike="noStrike" spc="-1">
                <a:solidFill>
                  <a:schemeClr val="lt1"/>
                </a:solidFill>
                <a:latin typeface="Calibri"/>
              </a:rPr>
              <a:t>What do you offer? What promises do you make about it? How do you plan to deliver those promises? How do you manage relationships?</a:t>
            </a:r>
            <a:endParaRPr lang="de-DE" sz="16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600" b="0" strike="noStrike" spc="-1">
                <a:solidFill>
                  <a:schemeClr val="lt1"/>
                </a:solidFill>
                <a:latin typeface="Calibri"/>
              </a:rPr>
              <a:t>Less requirements per process </a:t>
            </a:r>
            <a:r>
              <a:rPr lang="en-GB" sz="1600" b="0" i="1" strike="noStrike" spc="-1">
                <a:solidFill>
                  <a:schemeClr val="lt1"/>
                </a:solidFill>
                <a:latin typeface="Calibri"/>
              </a:rPr>
              <a:t>but</a:t>
            </a:r>
            <a:r>
              <a:rPr lang="en-GB" sz="1600" b="0" strike="noStrike" spc="-1">
                <a:solidFill>
                  <a:schemeClr val="lt1"/>
                </a:solidFill>
                <a:latin typeface="Calibri"/>
              </a:rPr>
              <a:t> individual requirements can be more complex</a:t>
            </a:r>
            <a:endParaRPr lang="de-DE" sz="16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600" b="0" strike="noStrike" spc="-1">
                <a:solidFill>
                  <a:schemeClr val="lt1"/>
                </a:solidFill>
                <a:latin typeface="Calibri"/>
              </a:rPr>
              <a:t>Frequently external facing: deal with customers, suppliers, competitors, investors, funders etc.</a:t>
            </a:r>
            <a:endParaRPr lang="de-DE" sz="16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a:p>
            <a:pPr defTabSz="914400">
              <a:lnSpc>
                <a:spcPct val="100000"/>
              </a:lnSpc>
            </a:pPr>
            <a:endParaRPr lang="de-DE" sz="1800" b="0" strike="noStrike" spc="-1">
              <a:solidFill>
                <a:srgbClr val="000000"/>
              </a:solidFill>
              <a:latin typeface="Arial"/>
            </a:endParaRPr>
          </a:p>
        </p:txBody>
      </p:sp>
      <p:grpSp>
        <p:nvGrpSpPr>
          <p:cNvPr id="294" name="Group 7"/>
          <p:cNvGrpSpPr/>
          <p:nvPr/>
        </p:nvGrpSpPr>
        <p:grpSpPr>
          <a:xfrm>
            <a:off x="448560" y="1729800"/>
            <a:ext cx="6616800" cy="4967280"/>
            <a:chOff x="448560" y="1729800"/>
            <a:chExt cx="6616800" cy="4967280"/>
          </a:xfrm>
        </p:grpSpPr>
        <p:sp>
          <p:nvSpPr>
            <p:cNvPr id="295" name="Google Shape;193;p12"/>
            <p:cNvSpPr/>
            <p:nvPr/>
          </p:nvSpPr>
          <p:spPr>
            <a:xfrm>
              <a:off x="2212200" y="1729800"/>
              <a:ext cx="3089520" cy="3027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Service Portfolio Management (SPM)</a:t>
              </a:r>
              <a:endParaRPr lang="de-DE" sz="1400" b="0" strike="noStrike" spc="-1">
                <a:solidFill>
                  <a:srgbClr val="000000"/>
                </a:solidFill>
                <a:latin typeface="Arial"/>
              </a:endParaRPr>
            </a:p>
          </p:txBody>
        </p:sp>
        <p:sp>
          <p:nvSpPr>
            <p:cNvPr id="296" name="Google Shape;194;p12"/>
            <p:cNvSpPr/>
            <p:nvPr/>
          </p:nvSpPr>
          <p:spPr>
            <a:xfrm>
              <a:off x="2212200" y="21423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Service Level Management (SLM)</a:t>
              </a:r>
              <a:endParaRPr lang="de-DE" sz="1400" b="0" strike="noStrike" spc="-1">
                <a:solidFill>
                  <a:srgbClr val="000000"/>
                </a:solidFill>
                <a:latin typeface="Arial"/>
              </a:endParaRPr>
            </a:p>
          </p:txBody>
        </p:sp>
        <p:sp>
          <p:nvSpPr>
            <p:cNvPr id="297" name="Google Shape;195;p12"/>
            <p:cNvSpPr/>
            <p:nvPr/>
          </p:nvSpPr>
          <p:spPr>
            <a:xfrm>
              <a:off x="2212200" y="254592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Service Reporting (SRM)</a:t>
              </a:r>
              <a:endParaRPr lang="de-DE" sz="1400" b="0" strike="noStrike" spc="-1">
                <a:solidFill>
                  <a:srgbClr val="000000"/>
                </a:solidFill>
                <a:latin typeface="Arial"/>
              </a:endParaRPr>
            </a:p>
          </p:txBody>
        </p:sp>
        <p:sp>
          <p:nvSpPr>
            <p:cNvPr id="298" name="Google Shape;205;p12"/>
            <p:cNvSpPr/>
            <p:nvPr/>
          </p:nvSpPr>
          <p:spPr>
            <a:xfrm>
              <a:off x="1800000" y="6442920"/>
              <a:ext cx="395748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Continual Service Improvement (CSI)</a:t>
              </a:r>
              <a:endParaRPr lang="de-DE" sz="1400" b="0" strike="noStrike" spc="-1">
                <a:solidFill>
                  <a:srgbClr val="000000"/>
                </a:solidFill>
                <a:latin typeface="Arial"/>
              </a:endParaRPr>
            </a:p>
          </p:txBody>
        </p:sp>
        <p:grpSp>
          <p:nvGrpSpPr>
            <p:cNvPr id="299" name="Group 12"/>
            <p:cNvGrpSpPr/>
            <p:nvPr/>
          </p:nvGrpSpPr>
          <p:grpSpPr>
            <a:xfrm>
              <a:off x="448560" y="2899800"/>
              <a:ext cx="6616800" cy="3381120"/>
              <a:chOff x="448560" y="2899800"/>
              <a:chExt cx="6616800" cy="3381120"/>
            </a:xfrm>
          </p:grpSpPr>
          <p:grpSp>
            <p:nvGrpSpPr>
              <p:cNvPr id="300" name="Group 13"/>
              <p:cNvGrpSpPr/>
              <p:nvPr/>
            </p:nvGrpSpPr>
            <p:grpSpPr>
              <a:xfrm>
                <a:off x="3975840" y="3112920"/>
                <a:ext cx="3089520" cy="3168000"/>
                <a:chOff x="3975840" y="3112920"/>
                <a:chExt cx="3089520" cy="3168000"/>
              </a:xfrm>
            </p:grpSpPr>
            <p:sp>
              <p:nvSpPr>
                <p:cNvPr id="301" name="Google Shape;198;p12"/>
                <p:cNvSpPr/>
                <p:nvPr/>
              </p:nvSpPr>
              <p:spPr>
                <a:xfrm>
                  <a:off x="3975840" y="311292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Customer Relationship Management (CRM)</a:t>
                  </a:r>
                  <a:endParaRPr lang="de-DE" sz="1400" b="0" strike="noStrike" spc="-1">
                    <a:solidFill>
                      <a:srgbClr val="000000"/>
                    </a:solidFill>
                    <a:latin typeface="Arial"/>
                  </a:endParaRPr>
                </a:p>
              </p:txBody>
            </p:sp>
            <p:sp>
              <p:nvSpPr>
                <p:cNvPr id="302" name="Google Shape;199;p12"/>
                <p:cNvSpPr/>
                <p:nvPr/>
              </p:nvSpPr>
              <p:spPr>
                <a:xfrm>
                  <a:off x="3975840" y="38181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Supplier Relationship Management (SUPPM)</a:t>
                  </a:r>
                  <a:endParaRPr lang="de-DE" sz="1400" b="0" strike="noStrike" spc="-1">
                    <a:solidFill>
                      <a:srgbClr val="000000"/>
                    </a:solidFill>
                    <a:latin typeface="Arial"/>
                  </a:endParaRPr>
                </a:p>
              </p:txBody>
            </p:sp>
            <p:sp>
              <p:nvSpPr>
                <p:cNvPr id="303" name="Google Shape;202;p12"/>
                <p:cNvSpPr/>
                <p:nvPr/>
              </p:nvSpPr>
              <p:spPr>
                <a:xfrm>
                  <a:off x="3975840" y="491616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Configuration Management (CONFM)</a:t>
                  </a:r>
                  <a:endParaRPr lang="de-DE" sz="1400" b="0" strike="noStrike" spc="-1">
                    <a:solidFill>
                      <a:srgbClr val="000000"/>
                    </a:solidFill>
                    <a:latin typeface="Arial"/>
                  </a:endParaRPr>
                </a:p>
              </p:txBody>
            </p:sp>
            <p:sp>
              <p:nvSpPr>
                <p:cNvPr id="304" name="Google Shape;203;p12"/>
                <p:cNvSpPr/>
                <p:nvPr/>
              </p:nvSpPr>
              <p:spPr>
                <a:xfrm>
                  <a:off x="3975840" y="533772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Change Management (CHM)</a:t>
                  </a:r>
                  <a:endParaRPr lang="de-DE" sz="1400" b="0" strike="noStrike" spc="-1">
                    <a:solidFill>
                      <a:srgbClr val="000000"/>
                    </a:solidFill>
                    <a:latin typeface="Arial"/>
                  </a:endParaRPr>
                </a:p>
              </p:txBody>
            </p:sp>
            <p:sp>
              <p:nvSpPr>
                <p:cNvPr id="305" name="Google Shape;204;p12"/>
                <p:cNvSpPr/>
                <p:nvPr/>
              </p:nvSpPr>
              <p:spPr>
                <a:xfrm>
                  <a:off x="3975840" y="576468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Release and Deployment Management (RDM)</a:t>
                  </a:r>
                  <a:endParaRPr lang="de-DE" sz="1400" b="0" strike="noStrike" spc="-1">
                    <a:solidFill>
                      <a:srgbClr val="000000"/>
                    </a:solidFill>
                    <a:latin typeface="Arial"/>
                  </a:endParaRPr>
                </a:p>
              </p:txBody>
            </p:sp>
          </p:grpSp>
          <p:grpSp>
            <p:nvGrpSpPr>
              <p:cNvPr id="306" name="Group 14"/>
              <p:cNvGrpSpPr/>
              <p:nvPr/>
            </p:nvGrpSpPr>
            <p:grpSpPr>
              <a:xfrm>
                <a:off x="448560" y="2899800"/>
                <a:ext cx="3089520" cy="3133080"/>
                <a:chOff x="448560" y="2899800"/>
                <a:chExt cx="3089520" cy="3133080"/>
              </a:xfrm>
            </p:grpSpPr>
            <p:sp>
              <p:nvSpPr>
                <p:cNvPr id="307" name="Google Shape;196;p12"/>
                <p:cNvSpPr/>
                <p:nvPr/>
              </p:nvSpPr>
              <p:spPr>
                <a:xfrm>
                  <a:off x="448560" y="353952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Capacity Management (CAPM)</a:t>
                  </a:r>
                  <a:endParaRPr lang="de-DE" sz="1400" b="0" strike="noStrike" spc="-1">
                    <a:solidFill>
                      <a:srgbClr val="000000"/>
                    </a:solidFill>
                    <a:latin typeface="Arial"/>
                  </a:endParaRPr>
                </a:p>
              </p:txBody>
            </p:sp>
            <p:sp>
              <p:nvSpPr>
                <p:cNvPr id="308" name="Google Shape;197;p12"/>
                <p:cNvSpPr/>
                <p:nvPr/>
              </p:nvSpPr>
              <p:spPr>
                <a:xfrm>
                  <a:off x="448560" y="39549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Information Security Management (ISM)</a:t>
                  </a:r>
                  <a:endParaRPr lang="de-DE" sz="1400" b="0" strike="noStrike" spc="-1">
                    <a:solidFill>
                      <a:srgbClr val="000000"/>
                    </a:solidFill>
                    <a:latin typeface="Arial"/>
                  </a:endParaRPr>
                </a:p>
              </p:txBody>
            </p:sp>
            <p:sp>
              <p:nvSpPr>
                <p:cNvPr id="309" name="Google Shape;200;p12"/>
                <p:cNvSpPr/>
                <p:nvPr/>
              </p:nvSpPr>
              <p:spPr>
                <a:xfrm>
                  <a:off x="448560" y="507456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Incident and Service Request Management (ISRM)</a:t>
                  </a:r>
                  <a:endParaRPr lang="de-DE" sz="1400" b="0" strike="noStrike" spc="-1">
                    <a:solidFill>
                      <a:srgbClr val="000000"/>
                    </a:solidFill>
                    <a:latin typeface="Arial"/>
                  </a:endParaRPr>
                </a:p>
              </p:txBody>
            </p:sp>
            <p:sp>
              <p:nvSpPr>
                <p:cNvPr id="310" name="Google Shape;201;p12"/>
                <p:cNvSpPr/>
                <p:nvPr/>
              </p:nvSpPr>
              <p:spPr>
                <a:xfrm>
                  <a:off x="448560" y="5778720"/>
                  <a:ext cx="3089520" cy="25416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lt1"/>
                      </a:solidFill>
                      <a:latin typeface="Calibri"/>
                      <a:ea typeface="Calibri"/>
                    </a:rPr>
                    <a:t>Problem Management (PM)</a:t>
                  </a:r>
                  <a:endParaRPr lang="de-DE" sz="1400" b="0" strike="noStrike" spc="-1">
                    <a:solidFill>
                      <a:srgbClr val="000000"/>
                    </a:solidFill>
                    <a:latin typeface="Arial"/>
                  </a:endParaRPr>
                </a:p>
              </p:txBody>
            </p:sp>
            <p:sp>
              <p:nvSpPr>
                <p:cNvPr id="311" name="Google Shape;206;p12"/>
                <p:cNvSpPr/>
                <p:nvPr/>
              </p:nvSpPr>
              <p:spPr>
                <a:xfrm>
                  <a:off x="448560" y="2899800"/>
                  <a:ext cx="3089520" cy="516240"/>
                </a:xfrm>
                <a:prstGeom prst="rect">
                  <a:avLst/>
                </a:prstGeom>
                <a:solidFill>
                  <a:schemeClr val="accent1"/>
                </a:solidFill>
                <a:ln w="38100">
                  <a:solidFill>
                    <a:srgbClr val="C5D8F1"/>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spAutoFit/>
                </a:bodyPr>
                <a:lstStyle/>
                <a:p>
                  <a:pPr algn="ctr" defTabSz="914400">
                    <a:lnSpc>
                      <a:spcPct val="100000"/>
                    </a:lnSpc>
                    <a:tabLst>
                      <a:tab pos="0" algn="l"/>
                    </a:tabLst>
                  </a:pPr>
                  <a:r>
                    <a:rPr lang="en-US" sz="1400" b="1" strike="noStrike" spc="-1">
                      <a:solidFill>
                        <a:schemeClr val="lt1"/>
                      </a:solidFill>
                      <a:latin typeface="Calibri"/>
                      <a:ea typeface="Calibri"/>
                    </a:rPr>
                    <a:t>Service Availability and Continuity Management (SACM)</a:t>
                  </a:r>
                  <a:endParaRPr lang="de-DE" sz="1400" b="0" strike="noStrike" spc="-1">
                    <a:solidFill>
                      <a:srgbClr val="000000"/>
                    </a:solidFill>
                    <a:latin typeface="Arial"/>
                  </a:endParaRPr>
                </a:p>
              </p:txBody>
            </p:sp>
          </p:grpSp>
        </p:grpSp>
      </p:grpSp>
      <p:sp>
        <p:nvSpPr>
          <p:cNvPr id="312" name="TextBox 26"/>
          <p:cNvSpPr/>
          <p:nvPr/>
        </p:nvSpPr>
        <p:spPr>
          <a:xfrm>
            <a:off x="7162920" y="5061240"/>
            <a:ext cx="4929840" cy="1691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en-GB" sz="1100" b="1" strike="noStrike" spc="-1">
                <a:solidFill>
                  <a:schemeClr val="lt1"/>
                </a:solidFill>
                <a:latin typeface="Calibri"/>
              </a:rPr>
              <a:t>Service Operations and Control (SOC)</a:t>
            </a:r>
            <a:endParaRPr lang="de-DE" sz="11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300" b="0" strike="noStrike" spc="-1">
                <a:solidFill>
                  <a:schemeClr val="lt1"/>
                </a:solidFill>
                <a:latin typeface="Calibri"/>
              </a:rPr>
              <a:t>More operational processes</a:t>
            </a:r>
            <a:endParaRPr lang="de-DE" sz="13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300" b="0" strike="noStrike" spc="-1">
                <a:solidFill>
                  <a:schemeClr val="lt1"/>
                </a:solidFill>
                <a:latin typeface="Calibri"/>
              </a:rPr>
              <a:t>Manage the many elements (technical, human, documentary etc.) needed to operate services</a:t>
            </a:r>
            <a:endParaRPr lang="de-DE" sz="13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300" b="0" strike="noStrike" spc="-1">
                <a:solidFill>
                  <a:schemeClr val="lt1"/>
                </a:solidFill>
                <a:latin typeface="Calibri"/>
              </a:rPr>
              <a:t>Many requirements but often fit into clear workflows</a:t>
            </a:r>
            <a:endParaRPr lang="de-DE" sz="1300" b="0" strike="noStrike" spc="-1">
              <a:solidFill>
                <a:srgbClr val="000000"/>
              </a:solidFill>
              <a:latin typeface="Arial"/>
            </a:endParaRPr>
          </a:p>
          <a:p>
            <a:pPr marL="285840" lvl="1" indent="-285840" defTabSz="914400">
              <a:lnSpc>
                <a:spcPct val="100000"/>
              </a:lnSpc>
              <a:buClr>
                <a:srgbClr val="FFFFFF"/>
              </a:buClr>
              <a:buFont typeface="Arial"/>
              <a:buChar char="•"/>
            </a:pPr>
            <a:r>
              <a:rPr lang="en-GB" sz="1300" b="0" strike="noStrike" spc="-1">
                <a:solidFill>
                  <a:schemeClr val="lt1"/>
                </a:solidFill>
                <a:latin typeface="Calibri"/>
              </a:rPr>
              <a:t>Generally internal facing: Many internal interfaces but few external ones</a:t>
            </a:r>
            <a:endParaRPr lang="de-DE" sz="1300" b="0" strike="noStrike" spc="-1">
              <a:solidFill>
                <a:srgbClr val="000000"/>
              </a:solidFill>
              <a:latin typeface="Arial"/>
            </a:endParaRPr>
          </a:p>
          <a:p>
            <a:pPr defTabSz="914400">
              <a:lnSpc>
                <a:spcPct val="100000"/>
              </a:lnSpc>
            </a:pPr>
            <a:endParaRPr lang="de-DE" sz="1600" b="0" strike="noStrike" spc="-1">
              <a:solidFill>
                <a:srgbClr val="000000"/>
              </a:solidFill>
              <a:latin typeface="Arial"/>
            </a:endParaRPr>
          </a:p>
        </p:txBody>
      </p:sp>
      <p:sp>
        <p:nvSpPr>
          <p:cNvPr id="313" name="Google Shape;225;p13"/>
          <p:cNvSpPr/>
          <p:nvPr/>
        </p:nvSpPr>
        <p:spPr>
          <a:xfrm>
            <a:off x="8346240" y="4680360"/>
            <a:ext cx="3746520" cy="363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tabLst>
                <a:tab pos="0" algn="l"/>
              </a:tabLst>
            </a:pPr>
            <a:r>
              <a:rPr lang="en-US" sz="1800" b="1" strike="noStrike" spc="-1">
                <a:solidFill>
                  <a:schemeClr val="lt2">
                    <a:lumMod val="20000"/>
                    <a:lumOff val="80000"/>
                  </a:schemeClr>
                </a:solidFill>
                <a:latin typeface="Calibri"/>
                <a:ea typeface="Calibri"/>
              </a:rPr>
              <a:t>Focus of this training</a:t>
            </a:r>
            <a:endParaRPr lang="de-DE" sz="1800" b="0" strike="noStrike" spc="-1">
              <a:solidFill>
                <a:srgbClr val="000000"/>
              </a:solidFill>
              <a:latin typeface="Arial"/>
            </a:endParaRPr>
          </a:p>
        </p:txBody>
      </p:sp>
      <p:sp>
        <p:nvSpPr>
          <p:cNvPr id="314" name="Google Shape;226;p13"/>
          <p:cNvSpPr/>
          <p:nvPr/>
        </p:nvSpPr>
        <p:spPr>
          <a:xfrm>
            <a:off x="8145720" y="4669560"/>
            <a:ext cx="397800" cy="474120"/>
          </a:xfrm>
          <a:prstGeom prst="downArrow">
            <a:avLst>
              <a:gd name="adj1" fmla="val 50000"/>
              <a:gd name="adj2" fmla="val 50000"/>
            </a:avLst>
          </a:prstGeom>
          <a:noFill/>
          <a:ln w="19050">
            <a:solidFill>
              <a:srgbClr val="B9CDE5"/>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marL="171360" indent="-82440" algn="ctr" defTabSz="914400">
              <a:lnSpc>
                <a:spcPct val="100000"/>
              </a:lnSpc>
              <a:tabLst>
                <a:tab pos="0" algn="l"/>
              </a:tabLst>
            </a:pPr>
            <a:endParaRPr lang="en-US" sz="1400" b="0" strike="noStrike" spc="-1">
              <a:solidFill>
                <a:schemeClr val="lt2">
                  <a:lumMod val="20000"/>
                  <a:lumOff val="80000"/>
                </a:schemeClr>
              </a:solidFill>
              <a:latin typeface="Calibri"/>
              <a:ea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General aspects</a:t>
            </a:r>
            <a:endParaRPr lang="de-DE" sz="3200" b="0" strike="noStrike" spc="-1">
              <a:solidFill>
                <a:srgbClr val="000000"/>
              </a:solidFill>
              <a:latin typeface="Arial"/>
            </a:endParaRPr>
          </a:p>
        </p:txBody>
      </p:sp>
      <p:sp>
        <p:nvSpPr>
          <p:cNvPr id="294" name="PlaceHolder 2"/>
          <p:cNvSpPr>
            <a:spLocks noGrp="1"/>
          </p:cNvSpPr>
          <p:nvPr>
            <p:ph/>
          </p:nvPr>
        </p:nvSpPr>
        <p:spPr>
          <a:xfrm>
            <a:off x="609480" y="1696680"/>
            <a:ext cx="10969560" cy="147996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800" b="0" strike="noStrike" spc="-1">
                <a:solidFill>
                  <a:schemeClr val="dk1"/>
                </a:solidFill>
                <a:latin typeface="Calibri"/>
                <a:ea typeface="Calibri"/>
              </a:rPr>
              <a:t>General aspects of a service management system (SMS) cover all topics that are </a:t>
            </a:r>
            <a:r>
              <a:rPr lang="en-US" sz="2800" b="1" strike="noStrike" spc="-1">
                <a:solidFill>
                  <a:schemeClr val="dk1"/>
                </a:solidFill>
                <a:latin typeface="Calibri"/>
                <a:ea typeface="Calibri"/>
              </a:rPr>
              <a:t>not directly related to a specific ITSM process</a:t>
            </a:r>
            <a:r>
              <a:rPr lang="en-US" sz="2800" b="0" strike="noStrike" spc="-1">
                <a:solidFill>
                  <a:schemeClr val="dk1"/>
                </a:solidFill>
                <a:latin typeface="Calibri"/>
                <a:ea typeface="Calibri"/>
              </a:rPr>
              <a:t>.</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Topics to be considered:</a:t>
            </a:r>
            <a:endParaRPr lang="de-DE" sz="2800" b="0" strike="noStrike" spc="-1">
              <a:solidFill>
                <a:srgbClr val="000000"/>
              </a:solidFill>
              <a:latin typeface="Arial"/>
            </a:endParaRPr>
          </a:p>
          <a:p>
            <a:pPr marL="743040" indent="-133200">
              <a:lnSpc>
                <a:spcPct val="100000"/>
              </a:lnSpc>
              <a:spcBef>
                <a:spcPts val="479"/>
              </a:spcBef>
              <a:buNone/>
              <a:tabLst>
                <a:tab pos="0" algn="l"/>
              </a:tabLst>
            </a:pPr>
            <a:endParaRPr lang="de-DE" sz="2400" b="0" strike="noStrike" spc="-1">
              <a:solidFill>
                <a:srgbClr val="000000"/>
              </a:solidFill>
              <a:latin typeface="Arial"/>
            </a:endParaRPr>
          </a:p>
        </p:txBody>
      </p:sp>
      <p:sp>
        <p:nvSpPr>
          <p:cNvPr id="295" name="PlaceHolder 3"/>
          <p:cNvSpPr>
            <a:spLocks noGrp="1"/>
          </p:cNvSpPr>
          <p:nvPr>
            <p:ph type="sldNum" idx="23"/>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965F191-27F3-421E-B650-B154E555E3D2}" type="slidenum">
              <a:rPr lang="en-US" sz="1200" b="0" strike="noStrike" spc="-1">
                <a:solidFill>
                  <a:srgbClr val="888888"/>
                </a:solidFill>
                <a:latin typeface="Calibri"/>
                <a:ea typeface="Calibri"/>
              </a:rPr>
              <a:t>22</a:t>
            </a:fld>
            <a:endParaRPr lang="de-DE" sz="1200" b="0" strike="noStrike" spc="-1">
              <a:solidFill>
                <a:srgbClr val="000000"/>
              </a:solidFill>
              <a:latin typeface="Times New Roman"/>
            </a:endParaRPr>
          </a:p>
        </p:txBody>
      </p:sp>
      <p:grpSp>
        <p:nvGrpSpPr>
          <p:cNvPr id="296" name="Group 1"/>
          <p:cNvGrpSpPr/>
          <p:nvPr/>
        </p:nvGrpSpPr>
        <p:grpSpPr>
          <a:xfrm>
            <a:off x="2990880" y="3297240"/>
            <a:ext cx="6206760" cy="3129840"/>
            <a:chOff x="2990880" y="3297240"/>
            <a:chExt cx="6206760" cy="3129840"/>
          </a:xfrm>
        </p:grpSpPr>
        <p:sp>
          <p:nvSpPr>
            <p:cNvPr id="297" name="Google Shape;235;p14"/>
            <p:cNvSpPr/>
            <p:nvPr/>
          </p:nvSpPr>
          <p:spPr>
            <a:xfrm>
              <a:off x="2990880" y="3297240"/>
              <a:ext cx="6206760" cy="31320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Top Management Commitment &amp; Accountability (MCA)</a:t>
              </a:r>
              <a:endParaRPr lang="de-DE" sz="1400" b="0" strike="noStrike" spc="-1">
                <a:solidFill>
                  <a:srgbClr val="000000"/>
                </a:solidFill>
                <a:latin typeface="Arial"/>
              </a:endParaRPr>
            </a:p>
          </p:txBody>
        </p:sp>
        <p:sp>
          <p:nvSpPr>
            <p:cNvPr id="298" name="Google Shape;236;p14"/>
            <p:cNvSpPr/>
            <p:nvPr/>
          </p:nvSpPr>
          <p:spPr>
            <a:xfrm>
              <a:off x="2990880" y="3758040"/>
              <a:ext cx="6206760" cy="31320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Documentation (DOC)</a:t>
              </a:r>
              <a:endParaRPr lang="de-DE" sz="1400" b="0" strike="noStrike" spc="-1">
                <a:solidFill>
                  <a:srgbClr val="000000"/>
                </a:solidFill>
                <a:latin typeface="Arial"/>
              </a:endParaRPr>
            </a:p>
          </p:txBody>
        </p:sp>
        <p:sp>
          <p:nvSpPr>
            <p:cNvPr id="299" name="Google Shape;237;p14"/>
            <p:cNvSpPr/>
            <p:nvPr/>
          </p:nvSpPr>
          <p:spPr>
            <a:xfrm>
              <a:off x="2990880" y="4236120"/>
              <a:ext cx="6206760" cy="31320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Scope &amp; Stakeholders of IT Service Management (SCS)</a:t>
              </a:r>
              <a:endParaRPr lang="de-DE" sz="1400" b="0" strike="noStrike" spc="-1">
                <a:solidFill>
                  <a:srgbClr val="000000"/>
                </a:solidFill>
                <a:latin typeface="Arial"/>
              </a:endParaRPr>
            </a:p>
          </p:txBody>
        </p:sp>
        <p:sp>
          <p:nvSpPr>
            <p:cNvPr id="300" name="Google Shape;238;p14"/>
            <p:cNvSpPr/>
            <p:nvPr/>
          </p:nvSpPr>
          <p:spPr>
            <a:xfrm>
              <a:off x="2990880" y="5191920"/>
              <a:ext cx="6206760" cy="31320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Implementing IT Service Management (DO)</a:t>
              </a:r>
              <a:endParaRPr lang="de-DE" sz="1400" b="0" strike="noStrike" spc="-1">
                <a:solidFill>
                  <a:srgbClr val="000000"/>
                </a:solidFill>
                <a:latin typeface="Arial"/>
              </a:endParaRPr>
            </a:p>
          </p:txBody>
        </p:sp>
        <p:sp>
          <p:nvSpPr>
            <p:cNvPr id="301" name="Google Shape;239;p14"/>
            <p:cNvSpPr/>
            <p:nvPr/>
          </p:nvSpPr>
          <p:spPr>
            <a:xfrm>
              <a:off x="2990880" y="5653080"/>
              <a:ext cx="6206760" cy="31320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Monitoring &amp; Reviewing IT Service Management (CHECK)</a:t>
              </a:r>
              <a:endParaRPr lang="de-DE" sz="1400" b="0" strike="noStrike" spc="-1">
                <a:solidFill>
                  <a:srgbClr val="000000"/>
                </a:solidFill>
                <a:latin typeface="Arial"/>
              </a:endParaRPr>
            </a:p>
          </p:txBody>
        </p:sp>
        <p:sp>
          <p:nvSpPr>
            <p:cNvPr id="302" name="Google Shape;240;p14"/>
            <p:cNvSpPr/>
            <p:nvPr/>
          </p:nvSpPr>
          <p:spPr>
            <a:xfrm>
              <a:off x="2990880" y="6113880"/>
              <a:ext cx="6206760" cy="31320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Continually Improving IT Service Management (ACT)</a:t>
              </a:r>
              <a:endParaRPr lang="de-DE" sz="1400" b="0" strike="noStrike" spc="-1">
                <a:solidFill>
                  <a:srgbClr val="000000"/>
                </a:solidFill>
                <a:latin typeface="Arial"/>
              </a:endParaRPr>
            </a:p>
          </p:txBody>
        </p:sp>
        <p:sp>
          <p:nvSpPr>
            <p:cNvPr id="303" name="Google Shape;241;p14"/>
            <p:cNvSpPr/>
            <p:nvPr/>
          </p:nvSpPr>
          <p:spPr>
            <a:xfrm>
              <a:off x="2990880" y="4714200"/>
              <a:ext cx="6206760" cy="313200"/>
            </a:xfrm>
            <a:prstGeom prst="rect">
              <a:avLst/>
            </a:prstGeom>
            <a:solidFill>
              <a:schemeClr val="accent1"/>
            </a:solidFill>
            <a:ln w="38100">
              <a:solidFill>
                <a:srgbClr val="17365D"/>
              </a:solidFill>
              <a:round/>
            </a:ln>
            <a:effectLst>
              <a:outerShdw blurRad="39960" dist="20160" dir="5400000" rotWithShape="0">
                <a:srgbClr val="000000">
                  <a:alpha val="38000"/>
                </a:srgbClr>
              </a:outerShdw>
            </a:effectLst>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400" b="1" strike="noStrike" spc="-1">
                  <a:solidFill>
                    <a:schemeClr val="lt1"/>
                  </a:solidFill>
                  <a:latin typeface="Calibri"/>
                  <a:ea typeface="Calibri"/>
                </a:rPr>
                <a:t>Planning IT Service Management (PLAN)</a:t>
              </a:r>
              <a:endParaRPr lang="de-DE" sz="1400" b="0" strike="noStrike" spc="-1">
                <a:solidFill>
                  <a:srgbClr val="000000"/>
                </a:solidFill>
                <a:latin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Training agenda</a:t>
            </a:r>
            <a:endParaRPr lang="de-DE" sz="3200" b="0" strike="noStrike" spc="-1">
              <a:solidFill>
                <a:srgbClr val="000000"/>
              </a:solidFill>
              <a:latin typeface="Arial"/>
            </a:endParaRPr>
          </a:p>
        </p:txBody>
      </p:sp>
      <p:sp>
        <p:nvSpPr>
          <p:cNvPr id="305" name="PlaceHolder 2"/>
          <p:cNvSpPr>
            <a:spLocks noGrp="1"/>
          </p:cNvSpPr>
          <p:nvPr>
            <p:ph/>
          </p:nvPr>
        </p:nvSpPr>
        <p:spPr>
          <a:xfrm>
            <a:off x="609480" y="1696680"/>
            <a:ext cx="10969560" cy="462276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FitSM Foundation wrap-up &amp; ITSM basics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General aspects of establishing a service management 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Roles in a service management 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 processes for service planning and delivery (SPD)</a:t>
            </a:r>
            <a:endParaRPr lang="de-DE" sz="2800" b="0" strike="noStrike" spc="-1">
              <a:solidFill>
                <a:srgbClr val="000000"/>
              </a:solidFill>
              <a:latin typeface="Arial"/>
            </a:endParaRPr>
          </a:p>
        </p:txBody>
      </p:sp>
      <p:sp>
        <p:nvSpPr>
          <p:cNvPr id="306" name="PlaceHolder 3"/>
          <p:cNvSpPr>
            <a:spLocks noGrp="1"/>
          </p:cNvSpPr>
          <p:nvPr>
            <p:ph type="sldNum" idx="24"/>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4C9B150-E111-4114-BE69-29FABBF40459}" type="slidenum">
              <a:rPr lang="en-US" sz="1200" b="0" strike="noStrike" spc="-1">
                <a:solidFill>
                  <a:srgbClr val="888888"/>
                </a:solidFill>
                <a:latin typeface="Calibri"/>
                <a:ea typeface="Calibri"/>
              </a:rPr>
              <a:t>23</a:t>
            </a:fld>
            <a:endParaRPr lang="de-DE" sz="1200" b="0" strike="noStrike" spc="-1">
              <a:solidFill>
                <a:srgbClr val="000000"/>
              </a:solidFill>
              <a:latin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General aspects of establishing a service management system</a:t>
            </a:r>
            <a:endParaRPr lang="de-DE" sz="3200" b="0" strike="noStrike" spc="-1">
              <a:solidFill>
                <a:srgbClr val="000000"/>
              </a:solidFill>
              <a:latin typeface="Arial"/>
            </a:endParaRPr>
          </a:p>
        </p:txBody>
      </p:sp>
      <p:sp>
        <p:nvSpPr>
          <p:cNvPr id="308"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B61B56BA-2A23-42CE-BA73-838FE61FD918}" type="slidenum">
              <a:rPr lang="en-US" sz="1200" b="0" strike="noStrike" spc="-1">
                <a:solidFill>
                  <a:srgbClr val="FFFFFF"/>
                </a:solidFill>
                <a:latin typeface="Calibri"/>
                <a:ea typeface="Calibri"/>
              </a:rPr>
              <a:t>24</a:t>
            </a:fld>
            <a:endParaRPr lang="de-DE" sz="1200" b="0" strike="noStrike" spc="-1">
              <a:solidFill>
                <a:srgbClr val="000000"/>
              </a:solidFill>
              <a:latin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Top management commitment &amp; accountability (MCA) </a:t>
            </a:r>
            <a:endParaRPr lang="de-DE" sz="3200" b="0" strike="noStrike" spc="-1">
              <a:solidFill>
                <a:srgbClr val="000000"/>
              </a:solidFill>
              <a:latin typeface="Arial"/>
            </a:endParaRPr>
          </a:p>
        </p:txBody>
      </p:sp>
      <p:sp>
        <p:nvSpPr>
          <p:cNvPr id="311"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6A455C6A-F863-4E6E-BBAD-FDEFA22A5974}" type="slidenum">
              <a:rPr lang="en-US" sz="1200" b="0" strike="noStrike" spc="-1">
                <a:solidFill>
                  <a:srgbClr val="FFFFFF"/>
                </a:solidFill>
                <a:latin typeface="Calibri"/>
                <a:ea typeface="Calibri"/>
              </a:rPr>
              <a:t>25</a:t>
            </a:fld>
            <a:endParaRPr lang="de-DE" sz="1200" b="0" strike="noStrike" spc="-1">
              <a:solidFill>
                <a:srgbClr val="000000"/>
              </a:solidFill>
              <a:latin typeface="Times New Roman"/>
            </a:endParaRPr>
          </a:p>
        </p:txBody>
      </p:sp>
      <p:sp>
        <p:nvSpPr>
          <p:cNvPr id="312" name="Google Shape;286;p19"/>
          <p:cNvSpPr/>
          <p:nvPr/>
        </p:nvSpPr>
        <p:spPr>
          <a:xfrm>
            <a:off x="2895480" y="3933720"/>
            <a:ext cx="6397560" cy="170172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313" name="Google Shape;287;p19"/>
          <p:cNvSpPr/>
          <p:nvPr/>
        </p:nvSpPr>
        <p:spPr>
          <a:xfrm>
            <a:off x="2969640" y="4040640"/>
            <a:ext cx="1703160" cy="32616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314" name="Google Shape;288;p19"/>
          <p:cNvSpPr/>
          <p:nvPr/>
        </p:nvSpPr>
        <p:spPr>
          <a:xfrm>
            <a:off x="2969640" y="4448520"/>
            <a:ext cx="6229800" cy="1186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chemeClr val="dk1"/>
                </a:solidFill>
                <a:latin typeface="Calibri"/>
                <a:ea typeface="Calibri"/>
              </a:rPr>
              <a:t>To ensure that top management of the organisation(s) involved in the delivery of services is clearly committed to a service- and process-oriented approach and that they fulfil their leadership duties</a:t>
            </a:r>
            <a:endParaRPr lang="de-DE" sz="1800" b="0" strike="noStrike" spc="-1">
              <a:solidFill>
                <a:srgbClr val="000000"/>
              </a:solidFill>
              <a:latin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Key questions</a:t>
            </a:r>
            <a:endParaRPr lang="de-DE" sz="3200" b="0" strike="noStrike" spc="-1">
              <a:solidFill>
                <a:srgbClr val="000000"/>
              </a:solidFill>
              <a:latin typeface="Arial"/>
            </a:endParaRPr>
          </a:p>
        </p:txBody>
      </p:sp>
      <p:grpSp>
        <p:nvGrpSpPr>
          <p:cNvPr id="316" name="Google Shape;295;p20"/>
          <p:cNvGrpSpPr/>
          <p:nvPr/>
        </p:nvGrpSpPr>
        <p:grpSpPr>
          <a:xfrm>
            <a:off x="2126160" y="1698480"/>
            <a:ext cx="7939440" cy="4619520"/>
            <a:chOff x="2126160" y="1698480"/>
            <a:chExt cx="7939440" cy="4619520"/>
          </a:xfrm>
        </p:grpSpPr>
        <p:sp>
          <p:nvSpPr>
            <p:cNvPr id="317" name="Google Shape;296;p20"/>
            <p:cNvSpPr/>
            <p:nvPr/>
          </p:nvSpPr>
          <p:spPr>
            <a:xfrm rot="10800000">
              <a:off x="2772000" y="1698120"/>
              <a:ext cx="7293600" cy="12819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18" name="Google Shape;297;p20"/>
            <p:cNvSpPr/>
            <p:nvPr/>
          </p:nvSpPr>
          <p:spPr>
            <a:xfrm>
              <a:off x="3090240" y="1698480"/>
              <a:ext cx="6972480" cy="128196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Who is the overall owner of ITSM topics (the SMS owner)?</a:t>
              </a:r>
              <a:endParaRPr lang="de-DE" sz="2600" b="0" strike="noStrike" spc="-1">
                <a:solidFill>
                  <a:srgbClr val="000000"/>
                </a:solidFill>
                <a:latin typeface="Arial"/>
              </a:endParaRPr>
            </a:p>
          </p:txBody>
        </p:sp>
        <p:sp>
          <p:nvSpPr>
            <p:cNvPr id="319" name="Google Shape;298;p20"/>
            <p:cNvSpPr/>
            <p:nvPr/>
          </p:nvSpPr>
          <p:spPr>
            <a:xfrm>
              <a:off x="2126160" y="1698480"/>
              <a:ext cx="1281960" cy="12819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20" name="Google Shape;299;p20"/>
            <p:cNvSpPr/>
            <p:nvPr/>
          </p:nvSpPr>
          <p:spPr>
            <a:xfrm rot="10800000">
              <a:off x="2772000" y="3367080"/>
              <a:ext cx="7293600" cy="12819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21" name="Google Shape;300;p20"/>
            <p:cNvSpPr/>
            <p:nvPr/>
          </p:nvSpPr>
          <p:spPr>
            <a:xfrm>
              <a:off x="3090240" y="3367080"/>
              <a:ext cx="6972480" cy="128196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How to ensure sufficient top management buy-in for the implementation of ITSM? </a:t>
              </a:r>
              <a:endParaRPr lang="de-DE" sz="2600" b="0" strike="noStrike" spc="-1">
                <a:solidFill>
                  <a:srgbClr val="000000"/>
                </a:solidFill>
                <a:latin typeface="Arial"/>
              </a:endParaRPr>
            </a:p>
          </p:txBody>
        </p:sp>
        <p:sp>
          <p:nvSpPr>
            <p:cNvPr id="322" name="Google Shape;301;p20"/>
            <p:cNvSpPr/>
            <p:nvPr/>
          </p:nvSpPr>
          <p:spPr>
            <a:xfrm>
              <a:off x="2126160" y="3367080"/>
              <a:ext cx="1281960" cy="12819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23" name="Google Shape;302;p20"/>
            <p:cNvSpPr/>
            <p:nvPr/>
          </p:nvSpPr>
          <p:spPr>
            <a:xfrm rot="10800000">
              <a:off x="2772000" y="5035680"/>
              <a:ext cx="7293600" cy="12819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sp>
          <p:nvSpPr>
            <p:cNvPr id="324" name="Google Shape;303;p20"/>
            <p:cNvSpPr/>
            <p:nvPr/>
          </p:nvSpPr>
          <p:spPr>
            <a:xfrm>
              <a:off x="3090240" y="5035680"/>
              <a:ext cx="6972480" cy="1281960"/>
            </a:xfrm>
            <a:prstGeom prst="rect">
              <a:avLst/>
            </a:prstGeom>
            <a:noFill/>
            <a:ln w="0">
              <a:noFill/>
            </a:ln>
          </p:spPr>
          <p:style>
            <a:lnRef idx="0">
              <a:scrgbClr r="0" g="0" b="0"/>
            </a:lnRef>
            <a:fillRef idx="0">
              <a:scrgbClr r="0" g="0" b="0"/>
            </a:fillRef>
            <a:effectRef idx="0">
              <a:scrgbClr r="0" g="0" b="0"/>
            </a:effectRef>
            <a:fontRef idx="minor"/>
          </p:style>
          <p:txBody>
            <a:bodyPr lIns="566640" tIns="99000" rIns="185040" bIns="99000" anchor="ctr">
              <a:noAutofit/>
            </a:bodyPr>
            <a:lstStyle/>
            <a:p>
              <a:pPr algn="ctr">
                <a:lnSpc>
                  <a:spcPct val="90000"/>
                </a:lnSpc>
                <a:tabLst>
                  <a:tab pos="0" algn="l"/>
                </a:tabLst>
              </a:pPr>
              <a:r>
                <a:rPr lang="en-US" sz="2600" b="0" strike="noStrike" spc="-1">
                  <a:solidFill>
                    <a:schemeClr val="lt1"/>
                  </a:solidFill>
                  <a:latin typeface="Calibri"/>
                  <a:ea typeface="Calibri"/>
                </a:rPr>
                <a:t>How to ensure sufficient and broad awareness of ITSM and the ITSM goals and plans?</a:t>
              </a:r>
              <a:endParaRPr lang="de-DE" sz="2600" b="0" strike="noStrike" spc="-1">
                <a:solidFill>
                  <a:srgbClr val="000000"/>
                </a:solidFill>
                <a:latin typeface="Arial"/>
              </a:endParaRPr>
            </a:p>
          </p:txBody>
        </p:sp>
        <p:sp>
          <p:nvSpPr>
            <p:cNvPr id="325" name="Google Shape;304;p20"/>
            <p:cNvSpPr/>
            <p:nvPr/>
          </p:nvSpPr>
          <p:spPr>
            <a:xfrm>
              <a:off x="2126160" y="5035680"/>
              <a:ext cx="1281960" cy="12819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Calibri"/>
                <a:ea typeface="Arial"/>
              </a:endParaRPr>
            </a:p>
          </p:txBody>
        </p:sp>
      </p:grpSp>
      <p:sp>
        <p:nvSpPr>
          <p:cNvPr id="326" name="PlaceHolder 2"/>
          <p:cNvSpPr>
            <a:spLocks noGrp="1"/>
          </p:cNvSpPr>
          <p:nvPr>
            <p:ph type="sldNum" idx="27"/>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06BD2EF-DC85-40FC-8D06-C777F7561085}" type="slidenum">
              <a:rPr lang="en-US" sz="1200" b="0" strike="noStrike" spc="-1">
                <a:solidFill>
                  <a:srgbClr val="888888"/>
                </a:solidFill>
                <a:latin typeface="Calibri"/>
                <a:ea typeface="Calibri"/>
              </a:rPr>
              <a:t>26</a:t>
            </a:fld>
            <a:endParaRPr lang="de-DE" sz="1200" b="0" strike="noStrike" spc="-1">
              <a:solidFill>
                <a:srgbClr val="000000"/>
              </a:solidFill>
              <a:latin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Requirements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28" name="Google Shape;312;p21"/>
          <p:cNvGraphicFramePr/>
          <p:nvPr/>
        </p:nvGraphicFramePr>
        <p:xfrm>
          <a:off x="685800" y="1697040"/>
          <a:ext cx="10820160" cy="2456942"/>
        </p:xfrm>
        <a:graphic>
          <a:graphicData uri="http://schemas.openxmlformats.org/drawingml/2006/table">
            <a:tbl>
              <a:tblPr/>
              <a:tblGrid>
                <a:gridCol w="1082016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GR1 Top Management Commitment &amp; Accountability (MCA)</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GR1.1 A member of top management of the service provider(s) involved in the delivery of services shall be assigned as the SMS owner to be accountable for the overall SMS.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GR1.2 A general service management policy shall be defined that includes overall service management goals as well as a commitment to continual improvement and a service-oriented and process-oriented approach. The service management policy shall be approved and communicated to relevant parties by the SMS owner.</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GR1.3 The SMS owner shall conduct management reviews at planned intervals.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29" name="PlaceHolder 2"/>
          <p:cNvSpPr>
            <a:spLocks noGrp="1"/>
          </p:cNvSpPr>
          <p:nvPr>
            <p:ph type="sldNum" idx="28"/>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6839D46F-32D6-4808-B6FE-AF46FBE9B0C8}" type="slidenum">
              <a:rPr lang="en-US" sz="1200" b="0" strike="noStrike" spc="-1">
                <a:solidFill>
                  <a:srgbClr val="888888"/>
                </a:solidFill>
                <a:latin typeface="Calibri"/>
                <a:ea typeface="Calibri"/>
              </a:rPr>
              <a:t>27</a:t>
            </a:fld>
            <a:endParaRPr lang="de-DE" sz="1200" b="0" strike="noStrike" spc="-1">
              <a:solidFill>
                <a:srgbClr val="000000"/>
              </a:solidFill>
              <a:latin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331" name="Google Shape;319;p22"/>
          <p:cNvGrpSpPr/>
          <p:nvPr/>
        </p:nvGrpSpPr>
        <p:grpSpPr>
          <a:xfrm>
            <a:off x="609480" y="1789920"/>
            <a:ext cx="10969560" cy="4436280"/>
            <a:chOff x="609480" y="1789920"/>
            <a:chExt cx="10969560" cy="4436280"/>
          </a:xfrm>
        </p:grpSpPr>
        <p:sp>
          <p:nvSpPr>
            <p:cNvPr id="332" name="Google Shape;320;p22"/>
            <p:cNvSpPr/>
            <p:nvPr/>
          </p:nvSpPr>
          <p:spPr>
            <a:xfrm>
              <a:off x="609480" y="2026080"/>
              <a:ext cx="10969560" cy="24159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33" name="Google Shape;321;p22"/>
            <p:cNvSpPr/>
            <p:nvPr/>
          </p:nvSpPr>
          <p:spPr>
            <a:xfrm>
              <a:off x="609480" y="2026080"/>
              <a:ext cx="10969560" cy="2415960"/>
            </a:xfrm>
            <a:prstGeom prst="rect">
              <a:avLst/>
            </a:prstGeom>
            <a:noFill/>
            <a:ln w="0">
              <a:noFill/>
            </a:ln>
          </p:spPr>
          <p:style>
            <a:lnRef idx="0">
              <a:scrgbClr r="0" g="0" b="0"/>
            </a:lnRef>
            <a:fillRef idx="0">
              <a:scrgbClr r="0" g="0" b="0"/>
            </a:fillRef>
            <a:effectRef idx="0">
              <a:scrgbClr r="0" g="0" b="0"/>
            </a:effectRef>
            <a:fontRef idx="minor"/>
          </p:style>
          <p:txBody>
            <a:bodyPr lIns="851760" tIns="333360" rIns="851760" bIns="113760" anchor="t">
              <a:noAutofit/>
            </a:bodyPr>
            <a:lstStyle/>
            <a:p>
              <a:pPr marL="171360" lvl="1" indent="-171360">
                <a:lnSpc>
                  <a:spcPct val="90000"/>
                </a:lnSpc>
                <a:buClr>
                  <a:srgbClr val="000000"/>
                </a:buClr>
                <a:buFont typeface="Calibri"/>
                <a:buChar char="•"/>
              </a:pPr>
              <a:r>
                <a:rPr lang="en-GB" sz="1500" b="0" strike="noStrike" spc="-1" dirty="0">
                  <a:solidFill>
                    <a:schemeClr val="dk1"/>
                  </a:solidFill>
                  <a:latin typeface="Calibri"/>
                  <a:ea typeface="Calibri"/>
                </a:rPr>
                <a:t>Prepare a problem statement outlining the issues caused by lack of ITSM and the consequent motivation for implementing or improving ITSM.</a:t>
              </a:r>
              <a:endParaRPr lang="de-DE" sz="1500" b="0" strike="noStrike" spc="-1" dirty="0">
                <a:solidFill>
                  <a:srgbClr val="000000"/>
                </a:solidFill>
                <a:latin typeface="Arial"/>
              </a:endParaRPr>
            </a:p>
            <a:p>
              <a:pPr marL="171360" lvl="1" indent="-171360">
                <a:lnSpc>
                  <a:spcPct val="90000"/>
                </a:lnSpc>
                <a:buClr>
                  <a:srgbClr val="000000"/>
                </a:buClr>
                <a:buFont typeface="Calibri"/>
                <a:buChar char="•"/>
              </a:pPr>
              <a:r>
                <a:rPr lang="en-GB" sz="1500" b="0" strike="noStrike" spc="-1" dirty="0">
                  <a:solidFill>
                    <a:schemeClr val="dk1"/>
                  </a:solidFill>
                  <a:latin typeface="Calibri"/>
                  <a:ea typeface="Calibri"/>
                </a:rPr>
                <a:t>Define the role of the SMS owner and assign this role to a top management representative of the organisation(s) involved in delivering services to customers.</a:t>
              </a:r>
              <a:endParaRPr lang="de-DE" sz="1500" b="0" strike="noStrike" spc="-1" dirty="0">
                <a:solidFill>
                  <a:srgbClr val="000000"/>
                </a:solidFill>
                <a:latin typeface="Arial"/>
              </a:endParaRPr>
            </a:p>
            <a:p>
              <a:pPr marL="171360" lvl="1" indent="-171360">
                <a:lnSpc>
                  <a:spcPct val="90000"/>
                </a:lnSpc>
                <a:buClr>
                  <a:srgbClr val="000000"/>
                </a:buClr>
                <a:buFont typeface="Calibri"/>
                <a:buChar char="•"/>
              </a:pPr>
              <a:r>
                <a:rPr lang="en-GB" sz="1500" b="0" strike="noStrike" spc="-1" dirty="0">
                  <a:solidFill>
                    <a:schemeClr val="dk1"/>
                  </a:solidFill>
                  <a:latin typeface="Calibri"/>
                  <a:ea typeface="Calibri"/>
                </a:rPr>
                <a:t>Define and document a general service management policy (under consideration of the problem statement mentioned above), and have it approved by top management.</a:t>
              </a:r>
              <a:endParaRPr lang="de-DE" sz="1500" b="0" strike="noStrike" spc="-1" dirty="0">
                <a:solidFill>
                  <a:srgbClr val="000000"/>
                </a:solidFill>
                <a:latin typeface="Arial"/>
              </a:endParaRPr>
            </a:p>
            <a:p>
              <a:pPr marL="171360" lvl="1" indent="-171360">
                <a:lnSpc>
                  <a:spcPct val="90000"/>
                </a:lnSpc>
                <a:buClr>
                  <a:srgbClr val="000000"/>
                </a:buClr>
                <a:buFont typeface="Calibri"/>
                <a:buChar char="•"/>
              </a:pPr>
              <a:r>
                <a:rPr lang="en-GB" sz="1500" b="0" strike="noStrike" spc="-1" dirty="0">
                  <a:solidFill>
                    <a:schemeClr val="dk1"/>
                  </a:solidFill>
                  <a:latin typeface="Calibri"/>
                  <a:ea typeface="Calibri"/>
                </a:rPr>
                <a:t>Produce a communication plan considering relevant stakeholders.</a:t>
              </a:r>
              <a:endParaRPr lang="de-DE" sz="1500" b="0" strike="noStrike" spc="-1" dirty="0">
                <a:solidFill>
                  <a:srgbClr val="000000"/>
                </a:solidFill>
                <a:latin typeface="Arial"/>
              </a:endParaRPr>
            </a:p>
            <a:p>
              <a:pPr marL="171360" lvl="1" indent="-171360">
                <a:lnSpc>
                  <a:spcPct val="90000"/>
                </a:lnSpc>
                <a:buClr>
                  <a:srgbClr val="000000"/>
                </a:buClr>
                <a:buFont typeface="Calibri"/>
                <a:buChar char="•"/>
              </a:pPr>
              <a:r>
                <a:rPr lang="en-GB" sz="1500" b="0" strike="noStrike" spc="-1" dirty="0">
                  <a:solidFill>
                    <a:schemeClr val="dk1"/>
                  </a:solidFill>
                  <a:latin typeface="Calibri"/>
                  <a:ea typeface="Calibri"/>
                </a:rPr>
                <a:t>Create a clear understanding of the topics and desired outcomes of regular management reviews.</a:t>
              </a:r>
              <a:endParaRPr lang="de-DE" sz="1500" b="0" strike="noStrike" spc="-1" dirty="0">
                <a:solidFill>
                  <a:srgbClr val="000000"/>
                </a:solidFill>
                <a:latin typeface="Arial"/>
              </a:endParaRPr>
            </a:p>
          </p:txBody>
        </p:sp>
        <p:sp>
          <p:nvSpPr>
            <p:cNvPr id="334" name="Google Shape;322;p22"/>
            <p:cNvSpPr/>
            <p:nvPr/>
          </p:nvSpPr>
          <p:spPr>
            <a:xfrm>
              <a:off x="1158120" y="1789920"/>
              <a:ext cx="7677720" cy="4690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35" name="Google Shape;323;p22"/>
            <p:cNvSpPr/>
            <p:nvPr/>
          </p:nvSpPr>
          <p:spPr>
            <a:xfrm>
              <a:off x="1181160" y="1812960"/>
              <a:ext cx="7631640" cy="423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600" b="0" strike="noStrike" spc="-1">
                  <a:solidFill>
                    <a:schemeClr val="lt1"/>
                  </a:solidFill>
                  <a:latin typeface="Calibri"/>
                  <a:ea typeface="Calibri"/>
                </a:rPr>
                <a:t>Initial setup of the SMS</a:t>
              </a:r>
              <a:endParaRPr lang="de-DE" sz="1600" b="0" strike="noStrike" spc="-1">
                <a:solidFill>
                  <a:srgbClr val="000000"/>
                </a:solidFill>
                <a:latin typeface="Arial"/>
              </a:endParaRPr>
            </a:p>
          </p:txBody>
        </p:sp>
        <p:sp>
          <p:nvSpPr>
            <p:cNvPr id="336" name="Google Shape;324;p22"/>
            <p:cNvSpPr/>
            <p:nvPr/>
          </p:nvSpPr>
          <p:spPr>
            <a:xfrm>
              <a:off x="609480" y="4767840"/>
              <a:ext cx="10969560" cy="14583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37" name="Google Shape;325;p22"/>
            <p:cNvSpPr/>
            <p:nvPr/>
          </p:nvSpPr>
          <p:spPr>
            <a:xfrm>
              <a:off x="609480" y="4767840"/>
              <a:ext cx="10969560" cy="1458360"/>
            </a:xfrm>
            <a:prstGeom prst="rect">
              <a:avLst/>
            </a:prstGeom>
            <a:noFill/>
            <a:ln w="0">
              <a:noFill/>
            </a:ln>
          </p:spPr>
          <p:style>
            <a:lnRef idx="0">
              <a:scrgbClr r="0" g="0" b="0"/>
            </a:lnRef>
            <a:fillRef idx="0">
              <a:scrgbClr r="0" g="0" b="0"/>
            </a:fillRef>
            <a:effectRef idx="0">
              <a:scrgbClr r="0" g="0" b="0"/>
            </a:effectRef>
            <a:fontRef idx="minor"/>
          </p:style>
          <p:txBody>
            <a:bodyPr lIns="851760" tIns="333360" rIns="851760" bIns="113760" anchor="t">
              <a:noAutofit/>
            </a:bodyPr>
            <a:lstStyle/>
            <a:p>
              <a:pPr marL="171360" lvl="1" indent="-171360">
                <a:lnSpc>
                  <a:spcPct val="90000"/>
                </a:lnSpc>
                <a:buClr>
                  <a:srgbClr val="000000"/>
                </a:buClr>
                <a:buFont typeface="Calibri"/>
                <a:buChar char="•"/>
              </a:pPr>
              <a:r>
                <a:rPr lang="en-US" sz="1500" b="0" strike="noStrike" spc="-1">
                  <a:solidFill>
                    <a:schemeClr val="dk1"/>
                  </a:solidFill>
                  <a:latin typeface="Calibri"/>
                  <a:ea typeface="Calibri"/>
                </a:rPr>
                <a:t>Review and update the service management policy at regular intervals.</a:t>
              </a:r>
              <a:endParaRPr lang="de-DE" sz="1500" b="0" strike="noStrike" spc="-1">
                <a:solidFill>
                  <a:srgbClr val="000000"/>
                </a:solidFill>
                <a:latin typeface="Arial"/>
              </a:endParaRPr>
            </a:p>
            <a:p>
              <a:pPr marL="171360" lvl="1" indent="-171360">
                <a:lnSpc>
                  <a:spcPct val="90000"/>
                </a:lnSpc>
                <a:spcBef>
                  <a:spcPts val="241"/>
                </a:spcBef>
                <a:buClr>
                  <a:srgbClr val="000000"/>
                </a:buClr>
                <a:buFont typeface="Calibri"/>
                <a:buChar char="•"/>
              </a:pPr>
              <a:r>
                <a:rPr lang="en-US" sz="1500" b="0" strike="noStrike" spc="-1">
                  <a:solidFill>
                    <a:schemeClr val="dk1"/>
                  </a:solidFill>
                  <a:latin typeface="Calibri"/>
                  <a:ea typeface="Calibri"/>
                </a:rPr>
                <a:t>Perform planned communication activities to ensure awareness within the service provider.</a:t>
              </a:r>
              <a:endParaRPr lang="de-DE" sz="1500" b="0" strike="noStrike" spc="-1">
                <a:solidFill>
                  <a:srgbClr val="000000"/>
                </a:solidFill>
                <a:latin typeface="Arial"/>
              </a:endParaRPr>
            </a:p>
            <a:p>
              <a:pPr marL="171360" lvl="1" indent="-171360">
                <a:lnSpc>
                  <a:spcPct val="90000"/>
                </a:lnSpc>
                <a:spcBef>
                  <a:spcPts val="241"/>
                </a:spcBef>
                <a:buClr>
                  <a:srgbClr val="000000"/>
                </a:buClr>
                <a:buFont typeface="Calibri"/>
                <a:buChar char="•"/>
              </a:pPr>
              <a:r>
                <a:rPr lang="en-US" sz="1500" b="0" strike="noStrike" spc="-1">
                  <a:solidFill>
                    <a:schemeClr val="dk1"/>
                  </a:solidFill>
                  <a:latin typeface="Calibri"/>
                  <a:ea typeface="Calibri"/>
                </a:rPr>
                <a:t>Review and update the communication plan at regular intervals.</a:t>
              </a:r>
              <a:endParaRPr lang="de-DE" sz="1500" b="0" strike="noStrike" spc="-1">
                <a:solidFill>
                  <a:srgbClr val="000000"/>
                </a:solidFill>
                <a:latin typeface="Arial"/>
              </a:endParaRPr>
            </a:p>
            <a:p>
              <a:pPr marL="171360" lvl="1" indent="-171360">
                <a:lnSpc>
                  <a:spcPct val="90000"/>
                </a:lnSpc>
                <a:spcBef>
                  <a:spcPts val="241"/>
                </a:spcBef>
                <a:buClr>
                  <a:srgbClr val="000000"/>
                </a:buClr>
                <a:buFont typeface="Calibri"/>
                <a:buChar char="•"/>
              </a:pPr>
              <a:r>
                <a:rPr lang="en-US" sz="1500" b="0" strike="noStrike" spc="-1">
                  <a:solidFill>
                    <a:schemeClr val="dk1"/>
                  </a:solidFill>
                  <a:latin typeface="Calibri"/>
                  <a:ea typeface="Calibri"/>
                </a:rPr>
                <a:t>Perform management reviews of the SMS at regular intervals.</a:t>
              </a:r>
              <a:endParaRPr lang="de-DE" sz="1500" b="0" strike="noStrike" spc="-1">
                <a:solidFill>
                  <a:srgbClr val="000000"/>
                </a:solidFill>
                <a:latin typeface="Arial"/>
              </a:endParaRPr>
            </a:p>
          </p:txBody>
        </p:sp>
        <p:sp>
          <p:nvSpPr>
            <p:cNvPr id="338" name="Google Shape;326;p22"/>
            <p:cNvSpPr/>
            <p:nvPr/>
          </p:nvSpPr>
          <p:spPr>
            <a:xfrm>
              <a:off x="1158120" y="4531680"/>
              <a:ext cx="7677720" cy="4690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39" name="Google Shape;327;p22"/>
            <p:cNvSpPr/>
            <p:nvPr/>
          </p:nvSpPr>
          <p:spPr>
            <a:xfrm>
              <a:off x="1181160" y="4554720"/>
              <a:ext cx="7631640" cy="4230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600" b="0" strike="noStrike" spc="-1">
                  <a:solidFill>
                    <a:schemeClr val="lt1"/>
                  </a:solidFill>
                  <a:latin typeface="Calibri"/>
                  <a:ea typeface="Calibri"/>
                </a:rPr>
                <a:t>Operation and maintenance of the SMS</a:t>
              </a:r>
              <a:endParaRPr lang="de-DE" sz="1600" b="0" strike="noStrike" spc="-1">
                <a:solidFill>
                  <a:srgbClr val="000000"/>
                </a:solidFill>
                <a:latin typeface="Arial"/>
              </a:endParaRPr>
            </a:p>
          </p:txBody>
        </p:sp>
      </p:grpSp>
      <p:sp>
        <p:nvSpPr>
          <p:cNvPr id="340" name="PlaceHolder 2"/>
          <p:cNvSpPr>
            <a:spLocks noGrp="1"/>
          </p:cNvSpPr>
          <p:nvPr>
            <p:ph type="sldNum" idx="29"/>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46EE2BB-5B2F-4C53-9012-C26585FAD55B}" type="slidenum">
              <a:rPr lang="en-US" sz="1200" b="0" strike="noStrike" spc="-1">
                <a:solidFill>
                  <a:srgbClr val="888888"/>
                </a:solidFill>
                <a:latin typeface="Calibri"/>
                <a:ea typeface="Calibri"/>
              </a:rPr>
              <a:t>28</a:t>
            </a:fld>
            <a:endParaRPr lang="de-DE" sz="1200" b="0" strike="noStrike" spc="-1">
              <a:solidFill>
                <a:srgbClr val="000000"/>
              </a:solidFill>
              <a:latin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MCA: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342" name="PlaceHolder 2"/>
          <p:cNvSpPr>
            <a:spLocks noGrp="1"/>
          </p:cNvSpPr>
          <p:nvPr>
            <p:ph type="sldNum" idx="30"/>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22728CB-7114-40CB-BAA3-D0D389BB81F0}" type="slidenum">
              <a:rPr lang="en-US" sz="1200" b="0" strike="noStrike" spc="-1">
                <a:solidFill>
                  <a:srgbClr val="888888"/>
                </a:solidFill>
                <a:latin typeface="Calibri"/>
                <a:ea typeface="Calibri"/>
              </a:rPr>
              <a:t>29</a:t>
            </a:fld>
            <a:endParaRPr lang="de-DE" sz="1200" b="0" strike="noStrike" spc="-1">
              <a:solidFill>
                <a:srgbClr val="000000"/>
              </a:solidFill>
              <a:latin typeface="Times New Roman"/>
            </a:endParaRPr>
          </a:p>
        </p:txBody>
      </p:sp>
      <p:grpSp>
        <p:nvGrpSpPr>
          <p:cNvPr id="343" name="Diagram 1"/>
          <p:cNvGrpSpPr/>
          <p:nvPr/>
        </p:nvGrpSpPr>
        <p:grpSpPr>
          <a:xfrm>
            <a:off x="2031840" y="1889280"/>
            <a:ext cx="8124840" cy="4245840"/>
            <a:chOff x="2031840" y="1889280"/>
            <a:chExt cx="8124840" cy="4245840"/>
          </a:xfrm>
        </p:grpSpPr>
        <p:sp>
          <p:nvSpPr>
            <p:cNvPr id="344" name="Rectangle 343"/>
            <p:cNvSpPr/>
            <p:nvPr/>
          </p:nvSpPr>
          <p:spPr>
            <a:xfrm>
              <a:off x="2031840" y="1889280"/>
              <a:ext cx="8124840" cy="4245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45" name="Right Arrow 344"/>
            <p:cNvSpPr/>
            <p:nvPr/>
          </p:nvSpPr>
          <p:spPr>
            <a:xfrm>
              <a:off x="8691840" y="1890720"/>
              <a:ext cx="146124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46" name="Rounded Rectangle 345"/>
            <p:cNvSpPr/>
            <p:nvPr/>
          </p:nvSpPr>
          <p:spPr>
            <a:xfrm>
              <a:off x="2035800" y="1894680"/>
              <a:ext cx="6652800" cy="975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GB" sz="2400" b="0" strike="noStrike" spc="-1">
                  <a:solidFill>
                    <a:srgbClr val="FFFFFF"/>
                  </a:solidFill>
                  <a:latin typeface="Calibri"/>
                  <a:ea typeface="Calibri"/>
                </a:rPr>
                <a:t>Assignment of the SMS owner</a:t>
              </a:r>
              <a:endParaRPr lang="de-DE" sz="2400" b="0" strike="noStrike" spc="-1">
                <a:solidFill>
                  <a:srgbClr val="000000"/>
                </a:solidFill>
                <a:latin typeface="Arial"/>
              </a:endParaRPr>
            </a:p>
          </p:txBody>
        </p:sp>
        <p:sp>
          <p:nvSpPr>
            <p:cNvPr id="347" name="Right Arrow 346"/>
            <p:cNvSpPr/>
            <p:nvPr/>
          </p:nvSpPr>
          <p:spPr>
            <a:xfrm>
              <a:off x="8691840" y="2976840"/>
              <a:ext cx="146124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48" name="Rounded Rectangle 347"/>
            <p:cNvSpPr/>
            <p:nvPr/>
          </p:nvSpPr>
          <p:spPr>
            <a:xfrm>
              <a:off x="2035800" y="2981160"/>
              <a:ext cx="6652800" cy="975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US" sz="2400" b="0" strike="noStrike" spc="-1">
                  <a:solidFill>
                    <a:schemeClr val="lt1"/>
                  </a:solidFill>
                  <a:latin typeface="Calibri"/>
                  <a:ea typeface="Calibri"/>
                </a:rPr>
                <a:t>General service management policy</a:t>
              </a:r>
              <a:endParaRPr lang="de-DE" sz="2400" b="0" strike="noStrike" spc="-1">
                <a:solidFill>
                  <a:srgbClr val="000000"/>
                </a:solidFill>
                <a:latin typeface="Arial"/>
              </a:endParaRPr>
            </a:p>
          </p:txBody>
        </p:sp>
        <p:sp>
          <p:nvSpPr>
            <p:cNvPr id="349" name="Right Arrow 348"/>
            <p:cNvSpPr/>
            <p:nvPr/>
          </p:nvSpPr>
          <p:spPr>
            <a:xfrm>
              <a:off x="8691840" y="4063320"/>
              <a:ext cx="146124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50" name="Rounded Rectangle 349"/>
            <p:cNvSpPr/>
            <p:nvPr/>
          </p:nvSpPr>
          <p:spPr>
            <a:xfrm>
              <a:off x="2035800" y="4067640"/>
              <a:ext cx="6652800" cy="975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US" sz="2400" b="0" strike="noStrike" spc="-1">
                  <a:solidFill>
                    <a:schemeClr val="lt1"/>
                  </a:solidFill>
                  <a:latin typeface="Calibri"/>
                  <a:ea typeface="Calibri"/>
                </a:rPr>
                <a:t>Communication plan</a:t>
              </a:r>
              <a:endParaRPr lang="de-DE" sz="2400" b="0" strike="noStrike" spc="-1">
                <a:solidFill>
                  <a:srgbClr val="000000"/>
                </a:solidFill>
                <a:latin typeface="Arial"/>
              </a:endParaRPr>
            </a:p>
          </p:txBody>
        </p:sp>
        <p:sp>
          <p:nvSpPr>
            <p:cNvPr id="351" name="Right Arrow 350"/>
            <p:cNvSpPr/>
            <p:nvPr/>
          </p:nvSpPr>
          <p:spPr>
            <a:xfrm>
              <a:off x="8691840" y="5149440"/>
              <a:ext cx="146124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52" name="Rounded Rectangle 351"/>
            <p:cNvSpPr/>
            <p:nvPr/>
          </p:nvSpPr>
          <p:spPr>
            <a:xfrm>
              <a:off x="2035800" y="5153760"/>
              <a:ext cx="6652800" cy="975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numCol="1" spcCol="1440" anchor="ctr">
              <a:noAutofit/>
            </a:bodyPr>
            <a:lstStyle/>
            <a:p>
              <a:pPr algn="ctr" defTabSz="1066680">
                <a:lnSpc>
                  <a:spcPct val="90000"/>
                </a:lnSpc>
                <a:spcAft>
                  <a:spcPts val="839"/>
                </a:spcAft>
                <a:tabLst>
                  <a:tab pos="0" algn="l"/>
                </a:tabLst>
              </a:pPr>
              <a:r>
                <a:rPr lang="en-GB" sz="2400" b="0" strike="noStrike" spc="-1">
                  <a:solidFill>
                    <a:schemeClr val="lt1"/>
                  </a:solidFill>
                  <a:latin typeface="Calibri"/>
                  <a:ea typeface="Calibri"/>
                </a:rPr>
                <a:t>Documented results and follow-up actions from management reviews</a:t>
              </a:r>
              <a:endParaRPr lang="de-DE" sz="2400" b="0" strike="noStrike" spc="-1">
                <a:solidFill>
                  <a:srgbClr val="000000"/>
                </a:solidFill>
                <a:latin typeface="Aria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2" descr="Notebook and pencil on desk"/>
          <p:cNvPicPr/>
          <p:nvPr/>
        </p:nvPicPr>
        <p:blipFill>
          <a:blip r:embed="rId3"/>
          <a:stretch/>
        </p:blipFill>
        <p:spPr>
          <a:xfrm>
            <a:off x="8155800" y="2215440"/>
            <a:ext cx="3636000" cy="2424240"/>
          </a:xfrm>
          <a:prstGeom prst="rect">
            <a:avLst/>
          </a:prstGeom>
          <a:ln w="0">
            <a:noFill/>
          </a:ln>
        </p:spPr>
      </p:pic>
      <p:sp>
        <p:nvSpPr>
          <p:cNvPr id="40"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Advanced Level exam</a:t>
            </a:r>
            <a:endParaRPr lang="de-DE" sz="3200" b="0" strike="noStrike" spc="-1">
              <a:solidFill>
                <a:srgbClr val="000000"/>
              </a:solidFill>
              <a:latin typeface="Arial"/>
            </a:endParaRPr>
          </a:p>
        </p:txBody>
      </p:sp>
      <p:sp>
        <p:nvSpPr>
          <p:cNvPr id="41" name="PlaceHolder 2"/>
          <p:cNvSpPr>
            <a:spLocks noGrp="1"/>
          </p:cNvSpPr>
          <p:nvPr>
            <p:ph/>
          </p:nvPr>
        </p:nvSpPr>
        <p:spPr>
          <a:xfrm>
            <a:off x="609480" y="1696680"/>
            <a:ext cx="7543440" cy="4622760"/>
          </a:xfrm>
          <a:prstGeom prst="rect">
            <a:avLst/>
          </a:prstGeom>
          <a:noFill/>
          <a:ln w="0">
            <a:noFill/>
          </a:ln>
        </p:spPr>
        <p:txBody>
          <a:bodyPr lIns="91440" tIns="45720" rIns="91440" bIns="45720" anchor="t">
            <a:normAutofit/>
          </a:bodyPr>
          <a:lstStyle/>
          <a:p>
            <a:pPr marL="343080" indent="-343080">
              <a:lnSpc>
                <a:spcPct val="100000"/>
              </a:lnSpc>
              <a:spcBef>
                <a:spcPts val="561"/>
              </a:spcBef>
              <a:buClr>
                <a:srgbClr val="000000"/>
              </a:buClr>
              <a:buFont typeface="Arial"/>
              <a:buChar char="•"/>
            </a:pPr>
            <a:r>
              <a:rPr lang="en-GB" sz="2800" b="0" strike="noStrike" spc="-1">
                <a:solidFill>
                  <a:schemeClr val="dk1"/>
                </a:solidFill>
                <a:latin typeface="Calibri"/>
                <a:ea typeface="Calibri"/>
              </a:rPr>
              <a:t>At the end of this training</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Closed book, i.e. no aids are allowed</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Duration: 60 minutes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30 multiple choice questions:</a:t>
            </a:r>
            <a:endParaRPr lang="de-DE" sz="28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Four possible answers for each question: A, B, C or D</a:t>
            </a:r>
            <a:endParaRPr lang="de-DE" sz="2400" b="0" strike="noStrike" spc="-1">
              <a:solidFill>
                <a:srgbClr val="000000"/>
              </a:solidFill>
              <a:latin typeface="Arial"/>
            </a:endParaRPr>
          </a:p>
          <a:p>
            <a:pPr marL="743040" lvl="1" indent="-285840">
              <a:lnSpc>
                <a:spcPct val="100000"/>
              </a:lnSpc>
              <a:spcBef>
                <a:spcPts val="479"/>
              </a:spcBef>
              <a:buClr>
                <a:srgbClr val="000000"/>
              </a:buClr>
              <a:buFont typeface="Arial"/>
              <a:buChar char="–"/>
            </a:pPr>
            <a:r>
              <a:rPr lang="en-US" sz="2400" b="0" strike="noStrike" spc="-1">
                <a:solidFill>
                  <a:schemeClr val="dk1"/>
                </a:solidFill>
                <a:latin typeface="Calibri"/>
                <a:ea typeface="Calibri"/>
              </a:rPr>
              <a:t>One correct answer per question</a:t>
            </a:r>
            <a:endParaRPr lang="de-DE" sz="24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At least 70% correct answers (21 of 30) are required to pass the examination</a:t>
            </a:r>
            <a:endParaRPr lang="de-DE" sz="2800" b="0" strike="noStrike" spc="-1">
              <a:solidFill>
                <a:srgbClr val="000000"/>
              </a:solidFill>
              <a:latin typeface="Arial"/>
            </a:endParaRPr>
          </a:p>
        </p:txBody>
      </p:sp>
      <p:sp>
        <p:nvSpPr>
          <p:cNvPr id="42" name="PlaceHolder 3"/>
          <p:cNvSpPr>
            <a:spLocks noGrp="1"/>
          </p:cNvSpPr>
          <p:nvPr>
            <p:ph type="sldNum" idx="12"/>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18E384F-8666-4AA9-8ECD-A9EAC81417A0}" type="slidenum">
              <a:rPr lang="en-US" sz="1200" b="0" strike="noStrike" spc="-1">
                <a:solidFill>
                  <a:srgbClr val="888888"/>
                </a:solidFill>
                <a:latin typeface="Calibri"/>
                <a:ea typeface="Calibri"/>
              </a:rPr>
              <a:t>3</a:t>
            </a:fld>
            <a:endParaRPr lang="de-DE" sz="1200" b="0" strike="noStrike" spc="-1">
              <a:solidFill>
                <a:srgbClr val="000000"/>
              </a:solidFill>
              <a:latin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Documentation (DOC) </a:t>
            </a:r>
            <a:endParaRPr lang="de-DE" sz="3200" b="0" strike="noStrike" spc="-1">
              <a:solidFill>
                <a:srgbClr val="000000"/>
              </a:solidFill>
              <a:latin typeface="Arial"/>
            </a:endParaRPr>
          </a:p>
        </p:txBody>
      </p:sp>
      <p:sp>
        <p:nvSpPr>
          <p:cNvPr id="354"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0EBD2AFE-EB11-43E0-B892-1A9CA46A07D3}" type="slidenum">
              <a:rPr lang="en-US" sz="1200" b="0" strike="noStrike" spc="-1">
                <a:solidFill>
                  <a:srgbClr val="FFFFFF"/>
                </a:solidFill>
                <a:latin typeface="Calibri"/>
                <a:ea typeface="Calibri"/>
              </a:rPr>
              <a:t>30</a:t>
            </a:fld>
            <a:endParaRPr lang="de-DE" sz="1200" b="0" strike="noStrike" spc="-1">
              <a:solidFill>
                <a:srgbClr val="000000"/>
              </a:solidFill>
              <a:latin typeface="Times New Roman"/>
            </a:endParaRPr>
          </a:p>
        </p:txBody>
      </p:sp>
      <p:sp>
        <p:nvSpPr>
          <p:cNvPr id="355" name="Google Shape;343;p24"/>
          <p:cNvSpPr/>
          <p:nvPr/>
        </p:nvSpPr>
        <p:spPr>
          <a:xfrm>
            <a:off x="2895480" y="3933720"/>
            <a:ext cx="6397560" cy="170172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356" name="Google Shape;344;p24"/>
          <p:cNvSpPr/>
          <p:nvPr/>
        </p:nvSpPr>
        <p:spPr>
          <a:xfrm>
            <a:off x="2969640" y="4040640"/>
            <a:ext cx="1703160" cy="32616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357" name="Google Shape;345;p24"/>
          <p:cNvSpPr/>
          <p:nvPr/>
        </p:nvSpPr>
        <p:spPr>
          <a:xfrm>
            <a:off x="2969640" y="4448520"/>
            <a:ext cx="622980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chemeClr val="dk1"/>
                </a:solidFill>
                <a:latin typeface="Calibri"/>
                <a:ea typeface="Calibri"/>
              </a:rPr>
              <a:t>To ensure that key elements of the SMS are sufficiently documented to support and enhance effectiveness and traceability of ITSM</a:t>
            </a:r>
            <a:endParaRPr lang="de-DE" sz="1800" b="0" strike="noStrike" spc="-1">
              <a:solidFill>
                <a:srgbClr val="000000"/>
              </a:solidFill>
              <a:latin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Key questions</a:t>
            </a:r>
            <a:endParaRPr lang="de-DE" sz="3200" b="0" strike="noStrike" spc="-1">
              <a:solidFill>
                <a:srgbClr val="000000"/>
              </a:solidFill>
              <a:latin typeface="Arial"/>
            </a:endParaRPr>
          </a:p>
        </p:txBody>
      </p:sp>
      <p:grpSp>
        <p:nvGrpSpPr>
          <p:cNvPr id="359" name="Google Shape;352;p25"/>
          <p:cNvGrpSpPr/>
          <p:nvPr/>
        </p:nvGrpSpPr>
        <p:grpSpPr>
          <a:xfrm>
            <a:off x="1945080" y="1699200"/>
            <a:ext cx="8301960" cy="4620600"/>
            <a:chOff x="1945080" y="1699200"/>
            <a:chExt cx="8301960" cy="4620600"/>
          </a:xfrm>
        </p:grpSpPr>
        <p:sp>
          <p:nvSpPr>
            <p:cNvPr id="360" name="Google Shape;353;p25"/>
            <p:cNvSpPr/>
            <p:nvPr/>
          </p:nvSpPr>
          <p:spPr>
            <a:xfrm rot="10800000">
              <a:off x="2953440" y="1699200"/>
              <a:ext cx="7293600" cy="20070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61" name="Google Shape;354;p25"/>
            <p:cNvSpPr/>
            <p:nvPr/>
          </p:nvSpPr>
          <p:spPr>
            <a:xfrm>
              <a:off x="3452760" y="1699200"/>
              <a:ext cx="6791040" cy="2007000"/>
            </a:xfrm>
            <a:prstGeom prst="rect">
              <a:avLst/>
            </a:prstGeom>
            <a:noFill/>
            <a:ln w="0">
              <a:noFill/>
            </a:ln>
          </p:spPr>
          <p:style>
            <a:lnRef idx="0">
              <a:scrgbClr r="0" g="0" b="0"/>
            </a:lnRef>
            <a:fillRef idx="0">
              <a:scrgbClr r="0" g="0" b="0"/>
            </a:fillRef>
            <a:effectRef idx="0">
              <a:scrgbClr r="0" g="0" b="0"/>
            </a:effectRef>
            <a:fontRef idx="minor"/>
          </p:style>
          <p:txBody>
            <a:bodyPr lIns="886320" tIns="118080" rIns="220320" bIns="118080" anchor="ctr">
              <a:noAutofit/>
            </a:bodyPr>
            <a:lstStyle/>
            <a:p>
              <a:pPr algn="ctr">
                <a:lnSpc>
                  <a:spcPct val="90000"/>
                </a:lnSpc>
                <a:tabLst>
                  <a:tab pos="0" algn="l"/>
                </a:tabLst>
              </a:pPr>
              <a:r>
                <a:rPr lang="en-US" sz="2800" b="0" strike="noStrike" spc="-1">
                  <a:solidFill>
                    <a:schemeClr val="lt1"/>
                  </a:solidFill>
                  <a:latin typeface="Calibri"/>
                  <a:ea typeface="Calibri"/>
                </a:rPr>
                <a:t>What is useful and necessary to be documented within the SMS?</a:t>
              </a:r>
              <a:endParaRPr lang="de-DE" sz="2800" b="0" strike="noStrike" spc="-1">
                <a:solidFill>
                  <a:srgbClr val="000000"/>
                </a:solidFill>
                <a:latin typeface="Arial"/>
              </a:endParaRPr>
            </a:p>
          </p:txBody>
        </p:sp>
        <p:sp>
          <p:nvSpPr>
            <p:cNvPr id="362" name="Google Shape;355;p25"/>
            <p:cNvSpPr/>
            <p:nvPr/>
          </p:nvSpPr>
          <p:spPr>
            <a:xfrm>
              <a:off x="1945080" y="1699200"/>
              <a:ext cx="2007000" cy="20070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63" name="Google Shape;356;p25"/>
            <p:cNvSpPr/>
            <p:nvPr/>
          </p:nvSpPr>
          <p:spPr>
            <a:xfrm rot="10800000">
              <a:off x="2953440" y="4312800"/>
              <a:ext cx="7293600" cy="20070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64" name="Google Shape;357;p25"/>
            <p:cNvSpPr/>
            <p:nvPr/>
          </p:nvSpPr>
          <p:spPr>
            <a:xfrm>
              <a:off x="3452760" y="4309560"/>
              <a:ext cx="6791040" cy="2007000"/>
            </a:xfrm>
            <a:prstGeom prst="rect">
              <a:avLst/>
            </a:prstGeom>
            <a:noFill/>
            <a:ln w="0">
              <a:noFill/>
            </a:ln>
          </p:spPr>
          <p:style>
            <a:lnRef idx="0">
              <a:scrgbClr r="0" g="0" b="0"/>
            </a:lnRef>
            <a:fillRef idx="0">
              <a:scrgbClr r="0" g="0" b="0"/>
            </a:fillRef>
            <a:effectRef idx="0">
              <a:scrgbClr r="0" g="0" b="0"/>
            </a:effectRef>
            <a:fontRef idx="minor"/>
          </p:style>
          <p:txBody>
            <a:bodyPr lIns="886320" tIns="118080" rIns="220320" bIns="118080" anchor="ctr">
              <a:noAutofit/>
            </a:bodyPr>
            <a:lstStyle/>
            <a:p>
              <a:pPr algn="ctr">
                <a:lnSpc>
                  <a:spcPct val="90000"/>
                </a:lnSpc>
                <a:tabLst>
                  <a:tab pos="0" algn="l"/>
                </a:tabLst>
              </a:pPr>
              <a:r>
                <a:rPr lang="en-US" sz="2800" b="0" strike="noStrike" spc="-1">
                  <a:solidFill>
                    <a:schemeClr val="lt1"/>
                  </a:solidFill>
                  <a:latin typeface="Calibri"/>
                  <a:ea typeface="Calibri"/>
                </a:rPr>
                <a:t>How can you ensure that documents are accessible, up to date and changes to them are controlled?</a:t>
              </a:r>
              <a:endParaRPr lang="de-DE" sz="2800" b="0" strike="noStrike" spc="-1">
                <a:solidFill>
                  <a:srgbClr val="000000"/>
                </a:solidFill>
                <a:latin typeface="Arial"/>
              </a:endParaRPr>
            </a:p>
          </p:txBody>
        </p:sp>
        <p:sp>
          <p:nvSpPr>
            <p:cNvPr id="365" name="Google Shape;358;p25"/>
            <p:cNvSpPr/>
            <p:nvPr/>
          </p:nvSpPr>
          <p:spPr>
            <a:xfrm>
              <a:off x="1945080" y="4309560"/>
              <a:ext cx="2007000" cy="20070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366" name="PlaceHolder 2"/>
          <p:cNvSpPr>
            <a:spLocks noGrp="1"/>
          </p:cNvSpPr>
          <p:nvPr>
            <p:ph type="sldNum" idx="32"/>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E8195CBF-E2D6-4CD2-AD78-6F1C81D87FFD}" type="slidenum">
              <a:rPr lang="en-US" sz="1200" b="0" strike="noStrike" spc="-1">
                <a:solidFill>
                  <a:srgbClr val="888888"/>
                </a:solidFill>
                <a:latin typeface="Calibri"/>
                <a:ea typeface="Calibri"/>
              </a:rPr>
              <a:t>31</a:t>
            </a:fld>
            <a:endParaRPr lang="de-DE" sz="1200" b="0" strike="noStrike" spc="-1">
              <a:solidFill>
                <a:srgbClr val="000000"/>
              </a:solidFill>
              <a:latin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Requirements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68" name="Google Shape;366;p26"/>
          <p:cNvGraphicFramePr/>
          <p:nvPr/>
        </p:nvGraphicFramePr>
        <p:xfrm>
          <a:off x="609480" y="1697040"/>
          <a:ext cx="10972440" cy="4419854"/>
        </p:xfrm>
        <a:graphic>
          <a:graphicData uri="http://schemas.openxmlformats.org/drawingml/2006/table">
            <a:tbl>
              <a:tblPr/>
              <a:tblGrid>
                <a:gridCol w="1097244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GR2 Documentation (DOC)</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GR2.1 The key elements of the SMS shall be documented to support effective planning. This documentation shall include the SMS scope statement (see GR3), the general service management policy (see GR1) as well as the service management plan and related plans (see GR4).</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GR2.2 Documented definitions of all service management processes (see PR1-PR14) shall be created and maintained. Each of these definitions shall include:</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Description of the goals of the process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Description of the inputs, activities and outputs of the process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Description of process-specific roles and responsibilities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Description of interfaces to other processes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Related process-specific policies as needed</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Related process- and activity-specific procedures as needed</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GR2.3 The key outputs of all service management processes (see PR1-PR14) shall be documented and the execution of key activities of these processes recorded.</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69" name="PlaceHolder 2"/>
          <p:cNvSpPr>
            <a:spLocks noGrp="1"/>
          </p:cNvSpPr>
          <p:nvPr>
            <p:ph type="sldNum" idx="33"/>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1083DFC-954F-4EFA-8524-8E6DBDED4ACE}" type="slidenum">
              <a:rPr lang="en-US" sz="1200" b="0" strike="noStrike" spc="-1">
                <a:solidFill>
                  <a:srgbClr val="888888"/>
                </a:solidFill>
                <a:latin typeface="Calibri"/>
                <a:ea typeface="Calibri"/>
              </a:rPr>
              <a:t>32</a:t>
            </a:fld>
            <a:endParaRPr lang="de-DE" sz="1200" b="0" strike="noStrike" spc="-1">
              <a:solidFill>
                <a:srgbClr val="000000"/>
              </a:solidFill>
              <a:latin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Requirements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371" name="Google Shape;374;p27"/>
          <p:cNvGraphicFramePr/>
          <p:nvPr/>
        </p:nvGraphicFramePr>
        <p:xfrm>
          <a:off x="609480" y="1697040"/>
          <a:ext cx="10972440" cy="2176526"/>
        </p:xfrm>
        <a:graphic>
          <a:graphicData uri="http://schemas.openxmlformats.org/drawingml/2006/table">
            <a:tbl>
              <a:tblPr/>
              <a:tblGrid>
                <a:gridCol w="1097244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GR2 Documentation (DOC)</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GR2.4 Documented information shall be controlled, addressing the following activities as applicable:</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Creation and approval</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Communication and distribution</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Review</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Calibri"/>
                        </a:rPr>
                        <a:t>Versioning and change tracking</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372" name="PlaceHolder 2"/>
          <p:cNvSpPr>
            <a:spLocks noGrp="1"/>
          </p:cNvSpPr>
          <p:nvPr>
            <p:ph type="sldNum" idx="34"/>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46A30AE-F67C-40EA-8C3A-6E9EEBE8723B}" type="slidenum">
              <a:rPr lang="en-US" sz="1200" b="0" strike="noStrike" spc="-1">
                <a:solidFill>
                  <a:srgbClr val="888888"/>
                </a:solidFill>
                <a:latin typeface="Calibri"/>
                <a:ea typeface="Calibri"/>
              </a:rPr>
              <a:t>33</a:t>
            </a:fld>
            <a:endParaRPr lang="de-DE" sz="1200" b="0" strike="noStrike" spc="-1">
              <a:solidFill>
                <a:srgbClr val="000000"/>
              </a:solidFill>
              <a:latin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374" name="Google Shape;381;p28"/>
          <p:cNvGrpSpPr/>
          <p:nvPr/>
        </p:nvGrpSpPr>
        <p:grpSpPr>
          <a:xfrm>
            <a:off x="609480" y="1747800"/>
            <a:ext cx="10969560" cy="4520520"/>
            <a:chOff x="609480" y="1747800"/>
            <a:chExt cx="10969560" cy="4520520"/>
          </a:xfrm>
        </p:grpSpPr>
        <p:sp>
          <p:nvSpPr>
            <p:cNvPr id="375" name="Google Shape;382;p28"/>
            <p:cNvSpPr/>
            <p:nvPr/>
          </p:nvSpPr>
          <p:spPr>
            <a:xfrm>
              <a:off x="609480" y="2028240"/>
              <a:ext cx="10969560" cy="27500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76" name="Google Shape;383;p28"/>
            <p:cNvSpPr/>
            <p:nvPr/>
          </p:nvSpPr>
          <p:spPr>
            <a:xfrm>
              <a:off x="609480" y="2028240"/>
              <a:ext cx="10969560" cy="275004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a:lnSpc>
                  <a:spcPct val="90000"/>
                </a:lnSpc>
                <a:buClr>
                  <a:srgbClr val="000000"/>
                </a:buClr>
                <a:buFont typeface="Arial"/>
                <a:buChar char="•"/>
              </a:pPr>
              <a:r>
                <a:rPr lang="en-US" b="0" strike="noStrike" spc="-1" dirty="0">
                  <a:solidFill>
                    <a:schemeClr val="dk1"/>
                  </a:solidFill>
                  <a:latin typeface="Calibri" panose="020F0502020204030204" pitchFamily="34" charset="0"/>
                  <a:ea typeface="Calibri"/>
                  <a:cs typeface="Calibri" panose="020F0502020204030204" pitchFamily="34" charset="0"/>
                </a:rPr>
                <a:t>Agree on the specific documents to be produced (such as policies, plans, process descriptions, service catalogue(s), SLAs, etc.).</a:t>
              </a:r>
              <a:endParaRPr lang="de-DE" b="0" strike="noStrike" spc="-1" dirty="0">
                <a:solidFill>
                  <a:srgbClr val="000000"/>
                </a:solidFill>
                <a:latin typeface="Calibri" panose="020F0502020204030204" pitchFamily="34" charset="0"/>
                <a:cs typeface="Calibri" panose="020F0502020204030204" pitchFamily="34" charset="0"/>
              </a:endParaRPr>
            </a:p>
            <a:p>
              <a:pPr marL="171360" lvl="1" indent="-171360">
                <a:lnSpc>
                  <a:spcPct val="90000"/>
                </a:lnSpc>
                <a:spcBef>
                  <a:spcPts val="286"/>
                </a:spcBef>
                <a:buClr>
                  <a:srgbClr val="000000"/>
                </a:buClr>
                <a:buFont typeface="Arial"/>
                <a:buChar char="•"/>
              </a:pPr>
              <a:r>
                <a:rPr lang="en-US" b="0" strike="noStrike" spc="-1" dirty="0">
                  <a:solidFill>
                    <a:schemeClr val="dk1"/>
                  </a:solidFill>
                  <a:latin typeface="Calibri" panose="020F0502020204030204" pitchFamily="34" charset="0"/>
                  <a:ea typeface="Calibri"/>
                  <a:cs typeface="Calibri" panose="020F0502020204030204" pitchFamily="34" charset="0"/>
                </a:rPr>
                <a:t>Define the location(s) and format(s) for key ITSM documentation (such as a central online document repository or document management tool / system, along with document templates).</a:t>
              </a:r>
              <a:endParaRPr lang="de-DE" b="0" strike="noStrike" spc="-1" dirty="0">
                <a:solidFill>
                  <a:srgbClr val="000000"/>
                </a:solidFill>
                <a:latin typeface="Calibri" panose="020F0502020204030204" pitchFamily="34" charset="0"/>
                <a:cs typeface="Calibri" panose="020F0502020204030204" pitchFamily="34" charset="0"/>
              </a:endParaRPr>
            </a:p>
            <a:p>
              <a:pPr marL="171360" lvl="1" indent="-171360">
                <a:lnSpc>
                  <a:spcPct val="90000"/>
                </a:lnSpc>
                <a:spcBef>
                  <a:spcPts val="286"/>
                </a:spcBef>
                <a:buClr>
                  <a:srgbClr val="000000"/>
                </a:buClr>
                <a:buFont typeface="Arial"/>
                <a:buChar char="•"/>
              </a:pPr>
              <a:r>
                <a:rPr lang="en-US" b="0" strike="noStrike" spc="-1" dirty="0">
                  <a:solidFill>
                    <a:schemeClr val="dk1"/>
                  </a:solidFill>
                  <a:latin typeface="Calibri" panose="020F0502020204030204" pitchFamily="34" charset="0"/>
                  <a:ea typeface="Calibri"/>
                  <a:cs typeface="Calibri" panose="020F0502020204030204" pitchFamily="34" charset="0"/>
                </a:rPr>
                <a:t>Agree on the approach and mechanisms for controlling documentation (creation and approval, communication and distribution, review and updating, as well as versioning and change tracking).</a:t>
              </a:r>
              <a:endParaRPr lang="de-DE" b="0" strike="noStrike" spc="-1" dirty="0">
                <a:solidFill>
                  <a:srgbClr val="000000"/>
                </a:solidFill>
                <a:latin typeface="Calibri" panose="020F0502020204030204" pitchFamily="34" charset="0"/>
                <a:cs typeface="Calibri" panose="020F0502020204030204" pitchFamily="34" charset="0"/>
              </a:endParaRPr>
            </a:p>
          </p:txBody>
        </p:sp>
        <p:sp>
          <p:nvSpPr>
            <p:cNvPr id="377" name="Google Shape;384;p28"/>
            <p:cNvSpPr/>
            <p:nvPr/>
          </p:nvSpPr>
          <p:spPr>
            <a:xfrm>
              <a:off x="1158120" y="1747800"/>
              <a:ext cx="7677720" cy="5576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78" name="Google Shape;385;p28"/>
            <p:cNvSpPr/>
            <p:nvPr/>
          </p:nvSpPr>
          <p:spPr>
            <a:xfrm>
              <a:off x="1185480" y="1775160"/>
              <a:ext cx="7623000" cy="5029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900" b="0" strike="noStrike" spc="-1">
                  <a:solidFill>
                    <a:schemeClr val="lt1"/>
                  </a:solidFill>
                  <a:latin typeface="Calibri"/>
                  <a:ea typeface="Calibri"/>
                </a:rPr>
                <a:t>Initial setup of the SMS</a:t>
              </a:r>
              <a:endParaRPr lang="de-DE" sz="1900" b="0" strike="noStrike" spc="-1">
                <a:solidFill>
                  <a:srgbClr val="000000"/>
                </a:solidFill>
                <a:latin typeface="Arial"/>
              </a:endParaRPr>
            </a:p>
          </p:txBody>
        </p:sp>
        <p:sp>
          <p:nvSpPr>
            <p:cNvPr id="379" name="Google Shape;386;p28"/>
            <p:cNvSpPr/>
            <p:nvPr/>
          </p:nvSpPr>
          <p:spPr>
            <a:xfrm>
              <a:off x="609480" y="5164200"/>
              <a:ext cx="10969560" cy="1104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80" name="Google Shape;387;p28"/>
            <p:cNvSpPr/>
            <p:nvPr/>
          </p:nvSpPr>
          <p:spPr>
            <a:xfrm>
              <a:off x="609480" y="5164200"/>
              <a:ext cx="10969560" cy="110412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a:lnSpc>
                  <a:spcPct val="90000"/>
                </a:lnSpc>
                <a:buClr>
                  <a:srgbClr val="000000"/>
                </a:buClr>
                <a:buFont typeface="Arial"/>
                <a:buChar char="•"/>
              </a:pPr>
              <a:r>
                <a:rPr lang="en-US" b="0" strike="noStrike" spc="-1" dirty="0">
                  <a:solidFill>
                    <a:schemeClr val="dk1"/>
                  </a:solidFill>
                  <a:latin typeface="Calibri"/>
                  <a:ea typeface="Calibri"/>
                </a:rPr>
                <a:t>Produce and maintain documentation on ITSM where required, agreed and / or defined.</a:t>
              </a:r>
              <a:endParaRPr lang="de-DE" b="0" strike="noStrike" spc="-1" dirty="0">
                <a:solidFill>
                  <a:srgbClr val="000000"/>
                </a:solidFill>
                <a:latin typeface="Arial"/>
              </a:endParaRPr>
            </a:p>
            <a:p>
              <a:pPr marL="171360" lvl="1" indent="-171360">
                <a:lnSpc>
                  <a:spcPct val="90000"/>
                </a:lnSpc>
                <a:spcBef>
                  <a:spcPts val="286"/>
                </a:spcBef>
                <a:buClr>
                  <a:srgbClr val="000000"/>
                </a:buClr>
                <a:buFont typeface="Arial"/>
                <a:buChar char="•"/>
              </a:pPr>
              <a:r>
                <a:rPr lang="en-US" b="0" strike="noStrike" spc="-1" dirty="0">
                  <a:solidFill>
                    <a:schemeClr val="dk1"/>
                  </a:solidFill>
                  <a:latin typeface="Calibri"/>
                  <a:ea typeface="Calibri"/>
                </a:rPr>
                <a:t>Apply document control mechanisms to all relevant pieces of documented information.</a:t>
              </a:r>
              <a:endParaRPr lang="de-DE" b="0" strike="noStrike" spc="-1" dirty="0">
                <a:solidFill>
                  <a:srgbClr val="000000"/>
                </a:solidFill>
                <a:latin typeface="Arial"/>
              </a:endParaRPr>
            </a:p>
          </p:txBody>
        </p:sp>
        <p:sp>
          <p:nvSpPr>
            <p:cNvPr id="381" name="Google Shape;388;p28"/>
            <p:cNvSpPr/>
            <p:nvPr/>
          </p:nvSpPr>
          <p:spPr>
            <a:xfrm>
              <a:off x="1158120" y="4883760"/>
              <a:ext cx="7677720" cy="5576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382" name="Google Shape;389;p28"/>
            <p:cNvSpPr/>
            <p:nvPr/>
          </p:nvSpPr>
          <p:spPr>
            <a:xfrm>
              <a:off x="1185480" y="4911120"/>
              <a:ext cx="7623000" cy="50292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a:lnSpc>
                  <a:spcPct val="90000"/>
                </a:lnSpc>
                <a:tabLst>
                  <a:tab pos="0" algn="l"/>
                </a:tabLst>
              </a:pPr>
              <a:r>
                <a:rPr lang="en-US" sz="1900" b="0" strike="noStrike" spc="-1">
                  <a:solidFill>
                    <a:schemeClr val="lt1"/>
                  </a:solidFill>
                  <a:latin typeface="Calibri"/>
                  <a:ea typeface="Calibri"/>
                </a:rPr>
                <a:t>Operation and maintenance of the SMS</a:t>
              </a:r>
              <a:endParaRPr lang="de-DE" sz="1900" b="0" strike="noStrike" spc="-1">
                <a:solidFill>
                  <a:srgbClr val="000000"/>
                </a:solidFill>
                <a:latin typeface="Arial"/>
              </a:endParaRPr>
            </a:p>
          </p:txBody>
        </p:sp>
      </p:grpSp>
      <p:sp>
        <p:nvSpPr>
          <p:cNvPr id="383" name="PlaceHolder 2"/>
          <p:cNvSpPr>
            <a:spLocks noGrp="1"/>
          </p:cNvSpPr>
          <p:nvPr>
            <p:ph type="sldNum" idx="35"/>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E3FCC97-139D-4019-9DE1-B93FD53C9262}" type="slidenum">
              <a:rPr lang="en-US" sz="1200" b="0" strike="noStrike" spc="-1">
                <a:solidFill>
                  <a:srgbClr val="888888"/>
                </a:solidFill>
                <a:latin typeface="Calibri"/>
                <a:ea typeface="Calibri"/>
              </a:rPr>
              <a:t>34</a:t>
            </a:fld>
            <a:endParaRPr lang="de-DE" sz="1200" b="0" strike="noStrike" spc="-1">
              <a:solidFill>
                <a:srgbClr val="000000"/>
              </a:solidFill>
              <a:latin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DOC: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385" name="PlaceHolder 2"/>
          <p:cNvSpPr>
            <a:spLocks noGrp="1"/>
          </p:cNvSpPr>
          <p:nvPr>
            <p:ph type="sldNum" idx="36"/>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BEB5F43F-A45B-4A7F-9207-4A5A2DEFC5A2}" type="slidenum">
              <a:rPr lang="en-US" sz="1200" b="0" strike="noStrike" spc="-1">
                <a:solidFill>
                  <a:srgbClr val="888888"/>
                </a:solidFill>
                <a:latin typeface="Calibri"/>
                <a:ea typeface="Calibri"/>
              </a:rPr>
              <a:t>35</a:t>
            </a:fld>
            <a:endParaRPr lang="de-DE" sz="1200" b="0" strike="noStrike" spc="-1">
              <a:solidFill>
                <a:srgbClr val="000000"/>
              </a:solidFill>
              <a:latin typeface="Times New Roman"/>
            </a:endParaRPr>
          </a:p>
        </p:txBody>
      </p:sp>
      <p:grpSp>
        <p:nvGrpSpPr>
          <p:cNvPr id="386" name="Diagram 7"/>
          <p:cNvGrpSpPr/>
          <p:nvPr/>
        </p:nvGrpSpPr>
        <p:grpSpPr>
          <a:xfrm>
            <a:off x="2031840" y="1889280"/>
            <a:ext cx="8124840" cy="4245840"/>
            <a:chOff x="2031840" y="1889280"/>
            <a:chExt cx="8124840" cy="4245840"/>
          </a:xfrm>
        </p:grpSpPr>
        <p:sp>
          <p:nvSpPr>
            <p:cNvPr id="387" name="Rectangle 386"/>
            <p:cNvSpPr/>
            <p:nvPr/>
          </p:nvSpPr>
          <p:spPr>
            <a:xfrm>
              <a:off x="2031840" y="1889280"/>
              <a:ext cx="8124840" cy="4245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88" name="Right Arrow 387"/>
            <p:cNvSpPr/>
            <p:nvPr/>
          </p:nvSpPr>
          <p:spPr>
            <a:xfrm>
              <a:off x="8726400" y="1890720"/>
              <a:ext cx="142560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89" name="Rounded Rectangle 388"/>
            <p:cNvSpPr/>
            <p:nvPr/>
          </p:nvSpPr>
          <p:spPr>
            <a:xfrm>
              <a:off x="2036880" y="1894680"/>
              <a:ext cx="6686640" cy="975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Understanding of the minimum required level of documentation of the SMS</a:t>
              </a:r>
              <a:endParaRPr lang="de-DE" sz="2600" b="0" strike="noStrike" spc="-1">
                <a:solidFill>
                  <a:srgbClr val="000000"/>
                </a:solidFill>
                <a:latin typeface="Arial"/>
              </a:endParaRPr>
            </a:p>
          </p:txBody>
        </p:sp>
        <p:sp>
          <p:nvSpPr>
            <p:cNvPr id="390" name="Right Arrow 389"/>
            <p:cNvSpPr/>
            <p:nvPr/>
          </p:nvSpPr>
          <p:spPr>
            <a:xfrm>
              <a:off x="8726400" y="2976840"/>
              <a:ext cx="142776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91" name="Rounded Rectangle 390"/>
            <p:cNvSpPr/>
            <p:nvPr/>
          </p:nvSpPr>
          <p:spPr>
            <a:xfrm>
              <a:off x="2034720" y="2976840"/>
              <a:ext cx="6688440" cy="9842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Defined storage location(s) for ITSM documentation</a:t>
              </a:r>
              <a:endParaRPr lang="de-DE" sz="2600" b="0" strike="noStrike" spc="-1">
                <a:solidFill>
                  <a:srgbClr val="000000"/>
                </a:solidFill>
                <a:latin typeface="Arial"/>
              </a:endParaRPr>
            </a:p>
          </p:txBody>
        </p:sp>
        <p:sp>
          <p:nvSpPr>
            <p:cNvPr id="392" name="Right Arrow 391"/>
            <p:cNvSpPr/>
            <p:nvPr/>
          </p:nvSpPr>
          <p:spPr>
            <a:xfrm>
              <a:off x="8726400" y="4063320"/>
              <a:ext cx="142776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93" name="Rounded Rectangle 392"/>
            <p:cNvSpPr/>
            <p:nvPr/>
          </p:nvSpPr>
          <p:spPr>
            <a:xfrm>
              <a:off x="2034720" y="4063320"/>
              <a:ext cx="6688440" cy="9842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600" b="0" strike="noStrike" spc="-1">
                  <a:solidFill>
                    <a:schemeClr val="lt1"/>
                  </a:solidFill>
                  <a:latin typeface="Calibri"/>
                  <a:ea typeface="Calibri"/>
                </a:rPr>
                <a:t>Established document control mechanisms</a:t>
              </a:r>
              <a:endParaRPr lang="de-DE" sz="2600" b="0" strike="noStrike" spc="-1">
                <a:solidFill>
                  <a:srgbClr val="000000"/>
                </a:solidFill>
                <a:latin typeface="Arial"/>
              </a:endParaRPr>
            </a:p>
          </p:txBody>
        </p:sp>
        <p:sp>
          <p:nvSpPr>
            <p:cNvPr id="394" name="Right Arrow 393"/>
            <p:cNvSpPr/>
            <p:nvPr/>
          </p:nvSpPr>
          <p:spPr>
            <a:xfrm>
              <a:off x="8726400" y="5149440"/>
              <a:ext cx="142776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395" name="Rounded Rectangle 394"/>
            <p:cNvSpPr/>
            <p:nvPr/>
          </p:nvSpPr>
          <p:spPr>
            <a:xfrm>
              <a:off x="2034720" y="5149440"/>
              <a:ext cx="6688440" cy="9842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Templates for key ITSM documentation</a:t>
              </a:r>
              <a:endParaRPr lang="de-DE" sz="2600" b="0" strike="noStrike" spc="-1">
                <a:solidFill>
                  <a:srgbClr val="000000"/>
                </a:solidFill>
                <a:latin typeface="Arial"/>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Scope &amp; Stakeholders of IT Service Management (SCS) </a:t>
            </a:r>
            <a:endParaRPr lang="de-DE" sz="3200" b="0" strike="noStrike" spc="-1">
              <a:solidFill>
                <a:srgbClr val="000000"/>
              </a:solidFill>
              <a:latin typeface="Arial"/>
            </a:endParaRPr>
          </a:p>
        </p:txBody>
      </p:sp>
      <p:sp>
        <p:nvSpPr>
          <p:cNvPr id="397"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F167032A-498B-4AA0-AE9D-C09EDBB2E0D9}" type="slidenum">
              <a:rPr lang="en-US" sz="1200" b="0" strike="noStrike" spc="-1">
                <a:solidFill>
                  <a:srgbClr val="FFFFFF"/>
                </a:solidFill>
                <a:latin typeface="Calibri"/>
                <a:ea typeface="Calibri"/>
              </a:rPr>
              <a:t>36</a:t>
            </a:fld>
            <a:endParaRPr lang="de-DE" sz="1200" b="0" strike="noStrike" spc="-1">
              <a:solidFill>
                <a:srgbClr val="000000"/>
              </a:solidFill>
              <a:latin typeface="Times New Roman"/>
            </a:endParaRPr>
          </a:p>
        </p:txBody>
      </p:sp>
      <p:sp>
        <p:nvSpPr>
          <p:cNvPr id="398" name="Google Shape;405;p30"/>
          <p:cNvSpPr/>
          <p:nvPr/>
        </p:nvSpPr>
        <p:spPr>
          <a:xfrm>
            <a:off x="2895480" y="3933720"/>
            <a:ext cx="6397560" cy="170172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399" name="Google Shape;406;p30"/>
          <p:cNvSpPr/>
          <p:nvPr/>
        </p:nvSpPr>
        <p:spPr>
          <a:xfrm>
            <a:off x="2969640" y="4040640"/>
            <a:ext cx="1703160" cy="32616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400" name="Google Shape;407;p30"/>
          <p:cNvSpPr/>
          <p:nvPr/>
        </p:nvSpPr>
        <p:spPr>
          <a:xfrm>
            <a:off x="2969640" y="4448520"/>
            <a:ext cx="62298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chemeClr val="dk1"/>
                </a:solidFill>
                <a:latin typeface="Calibri"/>
                <a:ea typeface="Calibri"/>
              </a:rPr>
              <a:t>To understand stakeholders’ needs and expectations and define the scope of the SMS</a:t>
            </a:r>
            <a:endParaRPr lang="de-DE" sz="1800" b="0" strike="noStrike" spc="-1">
              <a:solidFill>
                <a:srgbClr val="000000"/>
              </a:solidFill>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Key questions</a:t>
            </a:r>
            <a:endParaRPr lang="de-DE" sz="3200" b="0" strike="noStrike" spc="-1">
              <a:solidFill>
                <a:srgbClr val="000000"/>
              </a:solidFill>
              <a:latin typeface="Arial"/>
            </a:endParaRPr>
          </a:p>
        </p:txBody>
      </p:sp>
      <p:grpSp>
        <p:nvGrpSpPr>
          <p:cNvPr id="402" name="Google Shape;414;p31"/>
          <p:cNvGrpSpPr/>
          <p:nvPr/>
        </p:nvGrpSpPr>
        <p:grpSpPr>
          <a:xfrm>
            <a:off x="2211480" y="1698840"/>
            <a:ext cx="7769160" cy="4618800"/>
            <a:chOff x="2211480" y="1698840"/>
            <a:chExt cx="7769160" cy="4618800"/>
          </a:xfrm>
        </p:grpSpPr>
        <p:sp>
          <p:nvSpPr>
            <p:cNvPr id="403" name="Google Shape;415;p31"/>
            <p:cNvSpPr/>
            <p:nvPr/>
          </p:nvSpPr>
          <p:spPr>
            <a:xfrm rot="10800000">
              <a:off x="2687040" y="1698480"/>
              <a:ext cx="7293600" cy="941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04" name="Google Shape;416;p31"/>
            <p:cNvSpPr/>
            <p:nvPr/>
          </p:nvSpPr>
          <p:spPr>
            <a:xfrm>
              <a:off x="2919600" y="1698840"/>
              <a:ext cx="7057800" cy="94104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Who are the stakeholders of the services delivered and of the underlying SMS?</a:t>
              </a:r>
              <a:endParaRPr lang="de-DE" sz="2200" b="0" strike="noStrike" spc="-1">
                <a:solidFill>
                  <a:srgbClr val="000000"/>
                </a:solidFill>
                <a:latin typeface="Arial"/>
              </a:endParaRPr>
            </a:p>
          </p:txBody>
        </p:sp>
        <p:sp>
          <p:nvSpPr>
            <p:cNvPr id="405" name="Google Shape;417;p31"/>
            <p:cNvSpPr/>
            <p:nvPr/>
          </p:nvSpPr>
          <p:spPr>
            <a:xfrm>
              <a:off x="2211480" y="1698840"/>
              <a:ext cx="941040" cy="941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06" name="Google Shape;418;p31"/>
            <p:cNvSpPr/>
            <p:nvPr/>
          </p:nvSpPr>
          <p:spPr>
            <a:xfrm rot="10800000">
              <a:off x="2687040" y="2924280"/>
              <a:ext cx="7293600" cy="941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07" name="Google Shape;419;p31"/>
            <p:cNvSpPr/>
            <p:nvPr/>
          </p:nvSpPr>
          <p:spPr>
            <a:xfrm>
              <a:off x="2919600" y="2924640"/>
              <a:ext cx="7057800" cy="94104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What are the needs and expectations of these stakeholders?</a:t>
              </a:r>
              <a:endParaRPr lang="de-DE" sz="2200" b="0" strike="noStrike" spc="-1">
                <a:solidFill>
                  <a:srgbClr val="000000"/>
                </a:solidFill>
                <a:latin typeface="Arial"/>
              </a:endParaRPr>
            </a:p>
          </p:txBody>
        </p:sp>
        <p:sp>
          <p:nvSpPr>
            <p:cNvPr id="408" name="Google Shape;420;p31"/>
            <p:cNvSpPr/>
            <p:nvPr/>
          </p:nvSpPr>
          <p:spPr>
            <a:xfrm>
              <a:off x="2211480" y="2924640"/>
              <a:ext cx="941040" cy="941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09" name="Google Shape;421;p31"/>
            <p:cNvSpPr/>
            <p:nvPr/>
          </p:nvSpPr>
          <p:spPr>
            <a:xfrm rot="10800000">
              <a:off x="2687040" y="4150440"/>
              <a:ext cx="7293600" cy="941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10" name="Google Shape;422;p31"/>
            <p:cNvSpPr/>
            <p:nvPr/>
          </p:nvSpPr>
          <p:spPr>
            <a:xfrm>
              <a:off x="2919600" y="4150440"/>
              <a:ext cx="7057800" cy="94104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What are the relevant legal and contractual requirements that need to be taken into consideration?</a:t>
              </a:r>
              <a:endParaRPr lang="de-DE" sz="2200" b="0" strike="noStrike" spc="-1">
                <a:solidFill>
                  <a:srgbClr val="000000"/>
                </a:solidFill>
                <a:latin typeface="Arial"/>
              </a:endParaRPr>
            </a:p>
          </p:txBody>
        </p:sp>
        <p:sp>
          <p:nvSpPr>
            <p:cNvPr id="411" name="Google Shape;423;p31"/>
            <p:cNvSpPr/>
            <p:nvPr/>
          </p:nvSpPr>
          <p:spPr>
            <a:xfrm>
              <a:off x="2211480" y="4150440"/>
              <a:ext cx="941040" cy="941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12" name="Google Shape;424;p31"/>
            <p:cNvSpPr/>
            <p:nvPr/>
          </p:nvSpPr>
          <p:spPr>
            <a:xfrm rot="10800000">
              <a:off x="2687040" y="5376240"/>
              <a:ext cx="7293600" cy="941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13" name="Google Shape;425;p31"/>
            <p:cNvSpPr/>
            <p:nvPr/>
          </p:nvSpPr>
          <p:spPr>
            <a:xfrm>
              <a:off x="2919600" y="5376600"/>
              <a:ext cx="7057800" cy="941040"/>
            </a:xfrm>
            <a:prstGeom prst="rect">
              <a:avLst/>
            </a:prstGeom>
            <a:noFill/>
            <a:ln w="0">
              <a:noFill/>
            </a:ln>
          </p:spPr>
          <p:style>
            <a:lnRef idx="0">
              <a:scrgbClr r="0" g="0" b="0"/>
            </a:lnRef>
            <a:fillRef idx="0">
              <a:scrgbClr r="0" g="0" b="0"/>
            </a:fillRef>
            <a:effectRef idx="0">
              <a:scrgbClr r="0" g="0" b="0"/>
            </a:effectRef>
            <a:fontRef idx="minor"/>
          </p:style>
          <p:txBody>
            <a:bodyPr lIns="416160" tIns="83880" rIns="156600" bIns="83880" anchor="ctr">
              <a:noAutofit/>
            </a:bodyPr>
            <a:lstStyle/>
            <a:p>
              <a:pPr algn="ctr">
                <a:lnSpc>
                  <a:spcPct val="90000"/>
                </a:lnSpc>
                <a:tabLst>
                  <a:tab pos="0" algn="l"/>
                </a:tabLst>
              </a:pPr>
              <a:r>
                <a:rPr lang="en-US" sz="2200" b="0" strike="noStrike" spc="-1">
                  <a:solidFill>
                    <a:schemeClr val="lt1"/>
                  </a:solidFill>
                  <a:latin typeface="Calibri"/>
                  <a:ea typeface="Calibri"/>
                </a:rPr>
                <a:t>Which activities in the context of managing IT services are under control of the SMS, and which are not?</a:t>
              </a:r>
              <a:endParaRPr lang="de-DE" sz="2200" b="0" strike="noStrike" spc="-1">
                <a:solidFill>
                  <a:srgbClr val="000000"/>
                </a:solidFill>
                <a:latin typeface="Arial"/>
              </a:endParaRPr>
            </a:p>
          </p:txBody>
        </p:sp>
        <p:sp>
          <p:nvSpPr>
            <p:cNvPr id="414" name="Google Shape;426;p31"/>
            <p:cNvSpPr/>
            <p:nvPr/>
          </p:nvSpPr>
          <p:spPr>
            <a:xfrm>
              <a:off x="2211480" y="5376600"/>
              <a:ext cx="941040" cy="941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415" name="PlaceHolder 2"/>
          <p:cNvSpPr>
            <a:spLocks noGrp="1"/>
          </p:cNvSpPr>
          <p:nvPr>
            <p:ph type="sldNum" idx="38"/>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6F69C22-1535-47AF-BEC3-A8D515FB25EC}" type="slidenum">
              <a:rPr lang="en-US" sz="1200" b="0" strike="noStrike" spc="-1">
                <a:solidFill>
                  <a:srgbClr val="888888"/>
                </a:solidFill>
                <a:latin typeface="Calibri"/>
                <a:ea typeface="Calibri"/>
              </a:rPr>
              <a:t>37</a:t>
            </a:fld>
            <a:endParaRPr lang="de-DE" sz="1200" b="0" strike="noStrike" spc="-1">
              <a:solidFill>
                <a:srgbClr val="000000"/>
              </a:solidFill>
              <a:latin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Requirements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417" name="Google Shape;434;p32"/>
          <p:cNvGraphicFramePr/>
          <p:nvPr/>
        </p:nvGraphicFramePr>
        <p:xfrm>
          <a:off x="1981080" y="1697040"/>
          <a:ext cx="8229600" cy="217652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GR3 Scope &amp; Stakeholders of IT Service Management (SCS)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GR3.1 The stakeholders of the IT services and the SMS shall be identified and their needs and expectations analysed. Relevant legal, regulatory and contractual requirements shall be considered.</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GR3.2 The scope of the SMS shall be defined taking into consideration results from the stakeholder analysis.</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418" name="PlaceHolder 2"/>
          <p:cNvSpPr>
            <a:spLocks noGrp="1"/>
          </p:cNvSpPr>
          <p:nvPr>
            <p:ph type="sldNum" idx="39"/>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FE7871B-1943-4678-AE72-0A57CE420E01}" type="slidenum">
              <a:rPr lang="en-US" sz="1200" b="0" strike="noStrike" spc="-1">
                <a:solidFill>
                  <a:srgbClr val="888888"/>
                </a:solidFill>
                <a:latin typeface="Calibri"/>
                <a:ea typeface="Calibri"/>
              </a:rPr>
              <a:t>38</a:t>
            </a:fld>
            <a:endParaRPr lang="de-DE" sz="1200" b="0" strike="noStrike" spc="-1">
              <a:solidFill>
                <a:srgbClr val="000000"/>
              </a:solidFill>
              <a:latin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PlaceHolder 19"/>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GB" sz="3200" b="0" strike="noStrike" spc="-1">
                <a:solidFill>
                  <a:srgbClr val="205595"/>
                </a:solidFill>
                <a:latin typeface="Calibri"/>
                <a:ea typeface="Calibri"/>
              </a:rPr>
              <a:t>Scope limitation</a:t>
            </a:r>
            <a:endParaRPr lang="de-DE" sz="3200" b="0" strike="noStrike" spc="-1">
              <a:solidFill>
                <a:srgbClr val="000000"/>
              </a:solidFill>
              <a:latin typeface="Arial"/>
            </a:endParaRPr>
          </a:p>
        </p:txBody>
      </p:sp>
      <p:sp>
        <p:nvSpPr>
          <p:cNvPr id="420" name="PlaceHolder 20"/>
          <p:cNvSpPr/>
          <p:nvPr/>
        </p:nvSpPr>
        <p:spPr>
          <a:xfrm>
            <a:off x="609840" y="1697040"/>
            <a:ext cx="10968120" cy="462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68333" lnSpcReduction="20000"/>
          </a:bodyPr>
          <a:lstStyle/>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Effects of restricting the scope:</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Makes it easier to implement ITSM by not trying to implement it everywhere at once.</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Allows exclusion of certain services from control through the SMS.</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Makes implementation less valuable by not impacting and improving a sufficient fraction of services offered.</a:t>
            </a:r>
            <a:endParaRPr lang="de-DE" sz="2400" b="0" strike="noStrike" spc="-1">
              <a:solidFill>
                <a:srgbClr val="000000"/>
              </a:solidFill>
              <a:latin typeface="Arial"/>
            </a:endParaRPr>
          </a:p>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Scope limitation is a balance between:</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Practicality and ease of initial implementation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Impact and long-term benefit of implementation</a:t>
            </a:r>
            <a:endParaRPr lang="de-DE" sz="2400" b="0" strike="noStrike" spc="-1">
              <a:solidFill>
                <a:srgbClr val="000000"/>
              </a:solidFill>
              <a:latin typeface="Arial"/>
            </a:endParaRPr>
          </a:p>
          <a:p>
            <a:pPr marL="45720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Types of scope limitation</a:t>
            </a:r>
            <a:endParaRPr lang="de-DE" sz="28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To a certain provider organisation, part of a provider organisation or federation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To a subset of services or specific service catalogues</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To a certain geographical location</a:t>
            </a:r>
            <a:endParaRPr lang="de-DE" sz="2400" b="0" strike="noStrike" spc="-1">
              <a:solidFill>
                <a:srgbClr val="000000"/>
              </a:solidFill>
              <a:latin typeface="Arial"/>
            </a:endParaRPr>
          </a:p>
          <a:p>
            <a:pPr marL="914400" lvl="1" indent="-343080">
              <a:lnSpc>
                <a:spcPct val="120000"/>
              </a:lnSpc>
              <a:spcBef>
                <a:spcPts val="601"/>
              </a:spcBef>
              <a:buClr>
                <a:srgbClr val="000000"/>
              </a:buClr>
              <a:buFont typeface="Arial"/>
              <a:buChar char="–"/>
            </a:pPr>
            <a:r>
              <a:rPr lang="en-GB" sz="2400" b="0" strike="noStrike" spc="-1">
                <a:solidFill>
                  <a:schemeClr val="dk1"/>
                </a:solidFill>
                <a:latin typeface="Calibri"/>
                <a:ea typeface="Calibri"/>
              </a:rPr>
              <a:t>To a certain group of customers or users</a:t>
            </a:r>
            <a:endParaRPr lang="de-DE" sz="2400" b="0" strike="noStrike" spc="-1">
              <a:solidFill>
                <a:srgbClr val="000000"/>
              </a:solidFill>
              <a:latin typeface="Arial"/>
            </a:endParaRPr>
          </a:p>
        </p:txBody>
      </p:sp>
      <p:sp>
        <p:nvSpPr>
          <p:cNvPr id="421" name="PlaceHolder 21"/>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64721FF0-2414-4627-93A7-02A2F33E0904}" type="slidenum">
              <a:rPr lang="en-US" sz="1200" b="0" strike="noStrike" spc="-1">
                <a:solidFill>
                  <a:srgbClr val="888888"/>
                </a:solidFill>
                <a:latin typeface="Calibri"/>
                <a:ea typeface="Calibri"/>
              </a:rPr>
              <a:t>39</a:t>
            </a:fld>
            <a:endParaRPr lang="de-DE" sz="1200" b="0" strike="noStrike" spc="-1">
              <a:solidFill>
                <a:srgbClr val="000000"/>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qualification program</a:t>
            </a:r>
            <a:endParaRPr lang="de-DE" sz="3200" b="0" strike="noStrike" spc="-1">
              <a:solidFill>
                <a:srgbClr val="000000"/>
              </a:solidFill>
              <a:latin typeface="Arial"/>
            </a:endParaRPr>
          </a:p>
        </p:txBody>
      </p:sp>
      <p:sp>
        <p:nvSpPr>
          <p:cNvPr id="44" name="PlaceHolder 2"/>
          <p:cNvSpPr>
            <a:spLocks noGrp="1"/>
          </p:cNvSpPr>
          <p:nvPr>
            <p:ph type="sldNum" idx="13"/>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AA9ED74-FE99-4F5F-A5C2-77D34E3E541E}" type="slidenum">
              <a:rPr lang="en-US" sz="1200" b="0" strike="noStrike" spc="-1">
                <a:solidFill>
                  <a:srgbClr val="888888"/>
                </a:solidFill>
                <a:latin typeface="Calibri"/>
                <a:ea typeface="Calibri"/>
              </a:rPr>
              <a:t>4</a:t>
            </a:fld>
            <a:endParaRPr lang="de-DE" sz="1200" b="0" strike="noStrike" spc="-1">
              <a:solidFill>
                <a:srgbClr val="000000"/>
              </a:solidFill>
              <a:latin typeface="Times New Roman"/>
            </a:endParaRPr>
          </a:p>
        </p:txBody>
      </p:sp>
      <p:sp>
        <p:nvSpPr>
          <p:cNvPr id="2" name="Rectangle 1">
            <a:extLst>
              <a:ext uri="{FF2B5EF4-FFF2-40B4-BE49-F238E27FC236}">
                <a16:creationId xmlns:a16="http://schemas.microsoft.com/office/drawing/2014/main" id="{AF4100B3-D349-30CC-4D55-FC6C0367FC47}"/>
              </a:ext>
            </a:extLst>
          </p:cNvPr>
          <p:cNvSpPr/>
          <p:nvPr/>
        </p:nvSpPr>
        <p:spPr>
          <a:xfrm>
            <a:off x="515874" y="3384249"/>
            <a:ext cx="2423160" cy="69494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Foundation (FND)</a:t>
            </a:r>
          </a:p>
        </p:txBody>
      </p:sp>
      <p:sp>
        <p:nvSpPr>
          <p:cNvPr id="3" name="Rectangle 2">
            <a:extLst>
              <a:ext uri="{FF2B5EF4-FFF2-40B4-BE49-F238E27FC236}">
                <a16:creationId xmlns:a16="http://schemas.microsoft.com/office/drawing/2014/main" id="{4482BCA1-BFF4-0DF3-DC10-6B8D80CA70DE}"/>
              </a:ext>
            </a:extLst>
          </p:cNvPr>
          <p:cNvSpPr/>
          <p:nvPr/>
        </p:nvSpPr>
        <p:spPr>
          <a:xfrm>
            <a:off x="4285488" y="2411331"/>
            <a:ext cx="2423160" cy="108910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Advanced Service Planning &amp; Delivery (SPD)</a:t>
            </a:r>
          </a:p>
        </p:txBody>
      </p:sp>
      <p:sp>
        <p:nvSpPr>
          <p:cNvPr id="4" name="Rectangle 3">
            <a:extLst>
              <a:ext uri="{FF2B5EF4-FFF2-40B4-BE49-F238E27FC236}">
                <a16:creationId xmlns:a16="http://schemas.microsoft.com/office/drawing/2014/main" id="{655ED3FB-9F84-F8E4-A1E1-5CA03449E7D0}"/>
              </a:ext>
            </a:extLst>
          </p:cNvPr>
          <p:cNvSpPr/>
          <p:nvPr/>
        </p:nvSpPr>
        <p:spPr>
          <a:xfrm>
            <a:off x="4285488" y="3870389"/>
            <a:ext cx="2423160" cy="1016840"/>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Advanced Service Operations &amp; Control (SOC)</a:t>
            </a:r>
          </a:p>
        </p:txBody>
      </p:sp>
      <p:sp>
        <p:nvSpPr>
          <p:cNvPr id="5" name="Rectangle 4">
            <a:extLst>
              <a:ext uri="{FF2B5EF4-FFF2-40B4-BE49-F238E27FC236}">
                <a16:creationId xmlns:a16="http://schemas.microsoft.com/office/drawing/2014/main" id="{2E842ECB-91B5-B9E5-8EE1-11D8EBA757FA}"/>
              </a:ext>
            </a:extLst>
          </p:cNvPr>
          <p:cNvSpPr/>
          <p:nvPr/>
        </p:nvSpPr>
        <p:spPr>
          <a:xfrm>
            <a:off x="8582582" y="5875676"/>
            <a:ext cx="2733116" cy="69494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Expert bridge</a:t>
            </a:r>
          </a:p>
        </p:txBody>
      </p:sp>
      <p:sp>
        <p:nvSpPr>
          <p:cNvPr id="6" name="Rectangle 5">
            <a:extLst>
              <a:ext uri="{FF2B5EF4-FFF2-40B4-BE49-F238E27FC236}">
                <a16:creationId xmlns:a16="http://schemas.microsoft.com/office/drawing/2014/main" id="{A641EC36-CB3B-D498-8827-0EB78BB8718C}"/>
              </a:ext>
            </a:extLst>
          </p:cNvPr>
          <p:cNvSpPr/>
          <p:nvPr/>
        </p:nvSpPr>
        <p:spPr>
          <a:xfrm>
            <a:off x="8737560" y="3416300"/>
            <a:ext cx="2423160" cy="694944"/>
          </a:xfrm>
          <a:prstGeom prst="rect">
            <a:avLst/>
          </a:prstGeom>
          <a:ln w="28575">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Expert &amp; Auditor (EXP)</a:t>
            </a:r>
          </a:p>
        </p:txBody>
      </p:sp>
      <p:sp>
        <p:nvSpPr>
          <p:cNvPr id="7" name="Rectangle 6">
            <a:extLst>
              <a:ext uri="{FF2B5EF4-FFF2-40B4-BE49-F238E27FC236}">
                <a16:creationId xmlns:a16="http://schemas.microsoft.com/office/drawing/2014/main" id="{CB95AC61-BDAD-0AF3-DFEE-9E95529D56B5}"/>
              </a:ext>
            </a:extLst>
          </p:cNvPr>
          <p:cNvSpPr/>
          <p:nvPr/>
        </p:nvSpPr>
        <p:spPr>
          <a:xfrm>
            <a:off x="4285488" y="5991860"/>
            <a:ext cx="2423160" cy="694944"/>
          </a:xfrm>
          <a:prstGeom prst="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Other advanced ITSM qualification</a:t>
            </a:r>
          </a:p>
        </p:txBody>
      </p:sp>
      <p:cxnSp>
        <p:nvCxnSpPr>
          <p:cNvPr id="8" name="Connector: Elbow 10">
            <a:extLst>
              <a:ext uri="{FF2B5EF4-FFF2-40B4-BE49-F238E27FC236}">
                <a16:creationId xmlns:a16="http://schemas.microsoft.com/office/drawing/2014/main" id="{E0DAD5D6-2426-5E26-F2E4-C0A21B89C93F}"/>
              </a:ext>
            </a:extLst>
          </p:cNvPr>
          <p:cNvCxnSpPr>
            <a:cxnSpLocks/>
            <a:stCxn id="2" idx="3"/>
            <a:endCxn id="3" idx="1"/>
          </p:cNvCxnSpPr>
          <p:nvPr/>
        </p:nvCxnSpPr>
        <p:spPr>
          <a:xfrm flipV="1">
            <a:off x="2939034" y="2955882"/>
            <a:ext cx="1346454" cy="775839"/>
          </a:xfrm>
          <a:prstGeom prst="bentConnector3">
            <a:avLst>
              <a:gd name="adj1" fmla="val 50000"/>
            </a:avLst>
          </a:prstGeom>
          <a:ln w="19050">
            <a:solidFill>
              <a:schemeClr val="accent1">
                <a:lumMod val="75000"/>
              </a:schemeClr>
            </a:solidFill>
            <a:headEnd type="none" w="med" len="med"/>
            <a:tailEnd type="triangle"/>
          </a:ln>
        </p:spPr>
        <p:style>
          <a:lnRef idx="0">
            <a:scrgbClr r="0" g="0" b="0"/>
          </a:lnRef>
          <a:fillRef idx="0">
            <a:scrgbClr r="0" g="0" b="0"/>
          </a:fillRef>
          <a:effectRef idx="0">
            <a:scrgbClr r="0" g="0" b="0"/>
          </a:effectRef>
          <a:fontRef idx="minor">
            <a:schemeClr val="tx1"/>
          </a:fontRef>
        </p:style>
      </p:cxnSp>
      <p:cxnSp>
        <p:nvCxnSpPr>
          <p:cNvPr id="9" name="Connector: Elbow 11">
            <a:extLst>
              <a:ext uri="{FF2B5EF4-FFF2-40B4-BE49-F238E27FC236}">
                <a16:creationId xmlns:a16="http://schemas.microsoft.com/office/drawing/2014/main" id="{288B00CC-C2EE-4843-D4D8-6AF82BB99628}"/>
              </a:ext>
            </a:extLst>
          </p:cNvPr>
          <p:cNvCxnSpPr>
            <a:cxnSpLocks/>
            <a:stCxn id="2" idx="3"/>
            <a:endCxn id="4" idx="1"/>
          </p:cNvCxnSpPr>
          <p:nvPr/>
        </p:nvCxnSpPr>
        <p:spPr>
          <a:xfrm>
            <a:off x="2939034" y="3731721"/>
            <a:ext cx="1346454" cy="647088"/>
          </a:xfrm>
          <a:prstGeom prst="bentConnector3">
            <a:avLst/>
          </a:prstGeom>
          <a:ln w="19050">
            <a:solidFill>
              <a:schemeClr val="accent1">
                <a:lumMod val="75000"/>
              </a:schemeClr>
            </a:solidFill>
            <a:headEnd type="none" w="med" len="med"/>
            <a:tailEnd type="triangle"/>
          </a:ln>
        </p:spPr>
        <p:style>
          <a:lnRef idx="0">
            <a:scrgbClr r="0" g="0" b="0"/>
          </a:lnRef>
          <a:fillRef idx="0">
            <a:scrgbClr r="0" g="0" b="0"/>
          </a:fillRef>
          <a:effectRef idx="0">
            <a:scrgbClr r="0" g="0" b="0"/>
          </a:effectRef>
          <a:fontRef idx="minor">
            <a:schemeClr val="tx1"/>
          </a:fontRef>
        </p:style>
      </p:cxnSp>
      <p:cxnSp>
        <p:nvCxnSpPr>
          <p:cNvPr id="10" name="Connector: Elbow 12">
            <a:extLst>
              <a:ext uri="{FF2B5EF4-FFF2-40B4-BE49-F238E27FC236}">
                <a16:creationId xmlns:a16="http://schemas.microsoft.com/office/drawing/2014/main" id="{CA4B6D34-7A3D-1B6F-4DE2-7DE288CB3B75}"/>
              </a:ext>
            </a:extLst>
          </p:cNvPr>
          <p:cNvCxnSpPr>
            <a:cxnSpLocks/>
            <a:stCxn id="3" idx="3"/>
            <a:endCxn id="6" idx="1"/>
          </p:cNvCxnSpPr>
          <p:nvPr/>
        </p:nvCxnSpPr>
        <p:spPr>
          <a:xfrm>
            <a:off x="6708648" y="2955882"/>
            <a:ext cx="2028912" cy="807890"/>
          </a:xfrm>
          <a:prstGeom prst="bentConnector3">
            <a:avLst>
              <a:gd name="adj1" fmla="val 50000"/>
            </a:avLst>
          </a:prstGeom>
          <a:ln w="19050">
            <a:solidFill>
              <a:schemeClr val="accent1">
                <a:lumMod val="75000"/>
              </a:schemeClr>
            </a:solidFill>
            <a:headEnd type="none" w="med" len="med"/>
            <a:tailEnd type="triangle"/>
          </a:ln>
        </p:spPr>
        <p:style>
          <a:lnRef idx="0">
            <a:scrgbClr r="0" g="0" b="0"/>
          </a:lnRef>
          <a:fillRef idx="0">
            <a:scrgbClr r="0" g="0" b="0"/>
          </a:fillRef>
          <a:effectRef idx="0">
            <a:scrgbClr r="0" g="0" b="0"/>
          </a:effectRef>
          <a:fontRef idx="minor">
            <a:schemeClr val="tx1"/>
          </a:fontRef>
        </p:style>
      </p:cxnSp>
      <p:cxnSp>
        <p:nvCxnSpPr>
          <p:cNvPr id="11" name="Connector: Elbow 13">
            <a:extLst>
              <a:ext uri="{FF2B5EF4-FFF2-40B4-BE49-F238E27FC236}">
                <a16:creationId xmlns:a16="http://schemas.microsoft.com/office/drawing/2014/main" id="{AFFA5F1D-21AB-D7D0-E0BC-9A0C7253C574}"/>
              </a:ext>
            </a:extLst>
          </p:cNvPr>
          <p:cNvCxnSpPr>
            <a:cxnSpLocks/>
            <a:stCxn id="4" idx="3"/>
            <a:endCxn id="6" idx="1"/>
          </p:cNvCxnSpPr>
          <p:nvPr/>
        </p:nvCxnSpPr>
        <p:spPr>
          <a:xfrm flipV="1">
            <a:off x="6708648" y="3763772"/>
            <a:ext cx="2028912" cy="615037"/>
          </a:xfrm>
          <a:prstGeom prst="bentConnector3">
            <a:avLst/>
          </a:prstGeom>
          <a:ln w="19050">
            <a:solidFill>
              <a:schemeClr val="accent1">
                <a:lumMod val="75000"/>
              </a:schemeClr>
            </a:solidFill>
            <a:headEnd type="none" w="med" len="med"/>
            <a:tailEnd type="triangle"/>
          </a:ln>
        </p:spPr>
        <p:style>
          <a:lnRef idx="0">
            <a:scrgbClr r="0" g="0" b="0"/>
          </a:lnRef>
          <a:fillRef idx="0">
            <a:scrgbClr r="0" g="0" b="0"/>
          </a:fillRef>
          <a:effectRef idx="0">
            <a:scrgbClr r="0" g="0" b="0"/>
          </a:effectRef>
          <a:fontRef idx="minor">
            <a:schemeClr val="tx1"/>
          </a:fontRef>
        </p:style>
      </p:cxnSp>
      <p:cxnSp>
        <p:nvCxnSpPr>
          <p:cNvPr id="12" name="Connector: Elbow 14">
            <a:extLst>
              <a:ext uri="{FF2B5EF4-FFF2-40B4-BE49-F238E27FC236}">
                <a16:creationId xmlns:a16="http://schemas.microsoft.com/office/drawing/2014/main" id="{20B60FFF-4CF4-EDC6-834A-FAC2777B7926}"/>
              </a:ext>
            </a:extLst>
          </p:cNvPr>
          <p:cNvCxnSpPr>
            <a:cxnSpLocks/>
            <a:stCxn id="7" idx="3"/>
            <a:endCxn id="5" idx="1"/>
          </p:cNvCxnSpPr>
          <p:nvPr/>
        </p:nvCxnSpPr>
        <p:spPr>
          <a:xfrm flipV="1">
            <a:off x="6708648" y="6223148"/>
            <a:ext cx="1873934" cy="116184"/>
          </a:xfrm>
          <a:prstGeom prst="bentConnector3">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Straight Arrow Connector 12">
            <a:extLst>
              <a:ext uri="{FF2B5EF4-FFF2-40B4-BE49-F238E27FC236}">
                <a16:creationId xmlns:a16="http://schemas.microsoft.com/office/drawing/2014/main" id="{4E13BD07-DA15-02E7-A9B0-15951195404B}"/>
              </a:ext>
            </a:extLst>
          </p:cNvPr>
          <p:cNvCxnSpPr>
            <a:cxnSpLocks/>
            <a:stCxn id="5" idx="0"/>
            <a:endCxn id="6" idx="2"/>
          </p:cNvCxnSpPr>
          <p:nvPr/>
        </p:nvCxnSpPr>
        <p:spPr>
          <a:xfrm flipV="1">
            <a:off x="9949140" y="4111244"/>
            <a:ext cx="0" cy="1764432"/>
          </a:xfrm>
          <a:prstGeom prst="straightConnector1">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4" name="TextBox 13">
            <a:extLst>
              <a:ext uri="{FF2B5EF4-FFF2-40B4-BE49-F238E27FC236}">
                <a16:creationId xmlns:a16="http://schemas.microsoft.com/office/drawing/2014/main" id="{3D4DFB07-3E69-6919-2B57-AE7FCF505C0E}"/>
              </a:ext>
            </a:extLst>
          </p:cNvPr>
          <p:cNvSpPr txBox="1"/>
          <p:nvPr/>
        </p:nvSpPr>
        <p:spPr>
          <a:xfrm>
            <a:off x="8026142" y="4195462"/>
            <a:ext cx="1714968" cy="1323439"/>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Either both SPD and SOC, OR the Expert bridge exams</a:t>
            </a:r>
          </a:p>
          <a:p>
            <a:endParaRPr lang="en-GB" sz="1600" dirty="0">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9F16835C-672E-D427-245D-28724CA34F20}"/>
              </a:ext>
            </a:extLst>
          </p:cNvPr>
          <p:cNvSpPr txBox="1"/>
          <p:nvPr/>
        </p:nvSpPr>
        <p:spPr>
          <a:xfrm>
            <a:off x="105156" y="5392000"/>
            <a:ext cx="3054096" cy="1384995"/>
          </a:xfrm>
          <a:prstGeom prst="rect">
            <a:avLst/>
          </a:prstGeom>
          <a:noFill/>
        </p:spPr>
        <p:txBody>
          <a:bodyPr wrap="square" rtlCol="0">
            <a:spAutoFit/>
          </a:bodyPr>
          <a:lstStyle/>
          <a:p>
            <a:r>
              <a:rPr lang="en-GB" sz="1400" dirty="0">
                <a:latin typeface="Calibri" panose="020F0502020204030204" pitchFamily="34" charset="0"/>
                <a:cs typeface="Calibri" panose="020F0502020204030204" pitchFamily="34" charset="0"/>
              </a:rPr>
              <a:t>Blue path – </a:t>
            </a:r>
            <a:r>
              <a:rPr lang="en-GB" sz="1400" dirty="0" err="1">
                <a:latin typeface="Calibri" panose="020F0502020204030204" pitchFamily="34" charset="0"/>
                <a:cs typeface="Calibri" panose="020F0502020204030204" pitchFamily="34" charset="0"/>
              </a:rPr>
              <a:t>FitSM</a:t>
            </a:r>
            <a:r>
              <a:rPr lang="en-GB" sz="1400" dirty="0">
                <a:latin typeface="Calibri" panose="020F0502020204030204" pitchFamily="34" charset="0"/>
                <a:cs typeface="Calibri" panose="020F0502020204030204" pitchFamily="34" charset="0"/>
              </a:rPr>
              <a:t> training and certification scheme</a:t>
            </a:r>
          </a:p>
          <a:p>
            <a:endParaRPr lang="en-GB" sz="1400" dirty="0">
              <a:latin typeface="Calibri" panose="020F0502020204030204" pitchFamily="34" charset="0"/>
              <a:cs typeface="Calibri" panose="020F0502020204030204" pitchFamily="34" charset="0"/>
            </a:endParaRPr>
          </a:p>
          <a:p>
            <a:r>
              <a:rPr lang="en-GB" sz="1400" dirty="0">
                <a:latin typeface="Calibri" panose="020F0502020204030204" pitchFamily="34" charset="0"/>
                <a:cs typeface="Calibri" panose="020F0502020204030204" pitchFamily="34" charset="0"/>
              </a:rPr>
              <a:t>Orange path- side entry for ITSM professionals with other advanced qualifications </a:t>
            </a:r>
          </a:p>
        </p:txBody>
      </p:sp>
      <p:sp>
        <p:nvSpPr>
          <p:cNvPr id="16" name="Scroll: Vertical 18">
            <a:extLst>
              <a:ext uri="{FF2B5EF4-FFF2-40B4-BE49-F238E27FC236}">
                <a16:creationId xmlns:a16="http://schemas.microsoft.com/office/drawing/2014/main" id="{191F9557-34A9-4418-3245-8056C9EE21E9}"/>
              </a:ext>
            </a:extLst>
          </p:cNvPr>
          <p:cNvSpPr/>
          <p:nvPr/>
        </p:nvSpPr>
        <p:spPr>
          <a:xfrm>
            <a:off x="1632204" y="3114973"/>
            <a:ext cx="1749197" cy="369332"/>
          </a:xfrm>
          <a:prstGeom prst="verticalScroll">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Certification</a:t>
            </a:r>
          </a:p>
        </p:txBody>
      </p:sp>
      <p:sp>
        <p:nvSpPr>
          <p:cNvPr id="17" name="Scroll: Vertical 19">
            <a:extLst>
              <a:ext uri="{FF2B5EF4-FFF2-40B4-BE49-F238E27FC236}">
                <a16:creationId xmlns:a16="http://schemas.microsoft.com/office/drawing/2014/main" id="{98538F70-4BD4-2E37-B513-8BBA54080D25}"/>
              </a:ext>
            </a:extLst>
          </p:cNvPr>
          <p:cNvSpPr/>
          <p:nvPr/>
        </p:nvSpPr>
        <p:spPr>
          <a:xfrm>
            <a:off x="5705097" y="2146946"/>
            <a:ext cx="1749197" cy="369332"/>
          </a:xfrm>
          <a:prstGeom prst="verticalScroll">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Certification</a:t>
            </a:r>
          </a:p>
        </p:txBody>
      </p:sp>
      <p:sp>
        <p:nvSpPr>
          <p:cNvPr id="18" name="Scroll: Vertical 20">
            <a:extLst>
              <a:ext uri="{FF2B5EF4-FFF2-40B4-BE49-F238E27FC236}">
                <a16:creationId xmlns:a16="http://schemas.microsoft.com/office/drawing/2014/main" id="{348342FC-6931-1151-2E71-7C95E44133E0}"/>
              </a:ext>
            </a:extLst>
          </p:cNvPr>
          <p:cNvSpPr/>
          <p:nvPr/>
        </p:nvSpPr>
        <p:spPr>
          <a:xfrm>
            <a:off x="5705098" y="3604333"/>
            <a:ext cx="1749197" cy="369332"/>
          </a:xfrm>
          <a:prstGeom prst="verticalScroll">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Certification</a:t>
            </a:r>
          </a:p>
        </p:txBody>
      </p:sp>
      <p:sp>
        <p:nvSpPr>
          <p:cNvPr id="19" name="Scroll: Vertical 21">
            <a:extLst>
              <a:ext uri="{FF2B5EF4-FFF2-40B4-BE49-F238E27FC236}">
                <a16:creationId xmlns:a16="http://schemas.microsoft.com/office/drawing/2014/main" id="{24F11451-9E14-0820-6995-499212C7011F}"/>
              </a:ext>
            </a:extLst>
          </p:cNvPr>
          <p:cNvSpPr/>
          <p:nvPr/>
        </p:nvSpPr>
        <p:spPr>
          <a:xfrm>
            <a:off x="9829843" y="3167061"/>
            <a:ext cx="1749197" cy="369332"/>
          </a:xfrm>
          <a:prstGeom prst="verticalScroll">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GB" dirty="0">
                <a:latin typeface="Calibri" panose="020F0502020204030204" pitchFamily="34" charset="0"/>
                <a:cs typeface="Calibri" panose="020F0502020204030204" pitchFamily="34" charset="0"/>
              </a:rPr>
              <a:t>Certification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 name="PlaceHolder 22"/>
          <p:cNvSpPr/>
          <p:nvPr/>
        </p:nvSpPr>
        <p:spPr>
          <a:xfrm>
            <a:off x="60948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SCS: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423" name="Google Shape;441;p33"/>
          <p:cNvGrpSpPr/>
          <p:nvPr/>
        </p:nvGrpSpPr>
        <p:grpSpPr>
          <a:xfrm>
            <a:off x="609480" y="1703160"/>
            <a:ext cx="10968120" cy="4772880"/>
            <a:chOff x="609480" y="1703160"/>
            <a:chExt cx="10968120" cy="4772880"/>
          </a:xfrm>
        </p:grpSpPr>
        <p:sp>
          <p:nvSpPr>
            <p:cNvPr id="424" name="Google Shape;442;p33"/>
            <p:cNvSpPr/>
            <p:nvPr/>
          </p:nvSpPr>
          <p:spPr>
            <a:xfrm>
              <a:off x="609480" y="1983600"/>
              <a:ext cx="10968120" cy="233244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25" name="Google Shape;443;p33"/>
            <p:cNvSpPr/>
            <p:nvPr/>
          </p:nvSpPr>
          <p:spPr>
            <a:xfrm>
              <a:off x="609480" y="1983600"/>
              <a:ext cx="10968120" cy="233244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Identify the stakeholders of the services to be delivered (such as customers, suppliers, public authorities and individual persons).</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For each stakeholder, analyse their needs and expectations with respect to the services as well as the underlying SMS.</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Discuss the required scope of the SMS by defining to which services, technologies, geographical locations, involved organisations and customers it applies.</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Produce a (formal) scope statement.</a:t>
              </a:r>
              <a:endParaRPr lang="de-DE" sz="1800" b="0" strike="noStrike" spc="-1">
                <a:solidFill>
                  <a:srgbClr val="000000"/>
                </a:solidFill>
                <a:latin typeface="Arial"/>
              </a:endParaRPr>
            </a:p>
          </p:txBody>
        </p:sp>
        <p:sp>
          <p:nvSpPr>
            <p:cNvPr id="426" name="Google Shape;444;p33"/>
            <p:cNvSpPr/>
            <p:nvPr/>
          </p:nvSpPr>
          <p:spPr>
            <a:xfrm>
              <a:off x="1158120" y="1703160"/>
              <a:ext cx="7676280" cy="5562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27" name="Google Shape;445;p33"/>
            <p:cNvSpPr/>
            <p:nvPr/>
          </p:nvSpPr>
          <p:spPr>
            <a:xfrm>
              <a:off x="1185480" y="1730520"/>
              <a:ext cx="7621560" cy="5014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Initial setup of the SMS</a:t>
              </a:r>
              <a:endParaRPr lang="de-DE" sz="1900" b="0" strike="noStrike" spc="-1">
                <a:solidFill>
                  <a:srgbClr val="000000"/>
                </a:solidFill>
                <a:latin typeface="Arial"/>
              </a:endParaRPr>
            </a:p>
          </p:txBody>
        </p:sp>
        <p:sp>
          <p:nvSpPr>
            <p:cNvPr id="428" name="Google Shape;446;p33"/>
            <p:cNvSpPr/>
            <p:nvPr/>
          </p:nvSpPr>
          <p:spPr>
            <a:xfrm>
              <a:off x="609480" y="4940280"/>
              <a:ext cx="10968120" cy="153576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29" name="Google Shape;447;p33"/>
            <p:cNvSpPr/>
            <p:nvPr/>
          </p:nvSpPr>
          <p:spPr>
            <a:xfrm>
              <a:off x="609480" y="4940280"/>
              <a:ext cx="10968120" cy="153576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Update the stakeholder analysis at regular intervals.</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Review the scope statement at regular intervals and consider extending or reducing the scope to align the SMS to relevant requirements.</a:t>
              </a:r>
              <a:endParaRPr lang="de-DE" sz="1800" b="0" strike="noStrike" spc="-1">
                <a:solidFill>
                  <a:srgbClr val="000000"/>
                </a:solidFill>
                <a:latin typeface="Arial"/>
              </a:endParaRPr>
            </a:p>
          </p:txBody>
        </p:sp>
        <p:sp>
          <p:nvSpPr>
            <p:cNvPr id="430" name="Google Shape;448;p33"/>
            <p:cNvSpPr/>
            <p:nvPr/>
          </p:nvSpPr>
          <p:spPr>
            <a:xfrm>
              <a:off x="1158120" y="4659840"/>
              <a:ext cx="7676280" cy="5562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31" name="Google Shape;449;p33"/>
            <p:cNvSpPr/>
            <p:nvPr/>
          </p:nvSpPr>
          <p:spPr>
            <a:xfrm>
              <a:off x="1185480" y="4687200"/>
              <a:ext cx="7621560" cy="5014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Operation and maintenance of the SMS</a:t>
              </a:r>
              <a:endParaRPr lang="de-DE" sz="1900" b="0" strike="noStrike" spc="-1">
                <a:solidFill>
                  <a:srgbClr val="000000"/>
                </a:solidFill>
                <a:latin typeface="Arial"/>
              </a:endParaRPr>
            </a:p>
          </p:txBody>
        </p:sp>
      </p:grpSp>
      <p:sp>
        <p:nvSpPr>
          <p:cNvPr id="432" name="PlaceHolder 23"/>
          <p:cNvSpPr/>
          <p:nvPr/>
        </p:nvSpPr>
        <p:spPr>
          <a:xfrm>
            <a:off x="873756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C0CDC772-1FE0-41C6-B328-C45C49A9EA96}" type="slidenum">
              <a:rPr lang="en-US" sz="1200" b="0" strike="noStrike" spc="-1">
                <a:solidFill>
                  <a:srgbClr val="888888"/>
                </a:solidFill>
                <a:latin typeface="Calibri"/>
                <a:ea typeface="Calibri"/>
              </a:rPr>
              <a:t>40</a:t>
            </a:fld>
            <a:endParaRPr lang="de-DE" sz="1200" b="0" strike="noStrike" spc="-1">
              <a:solidFill>
                <a:srgbClr val="000000"/>
              </a:solidFill>
              <a:latin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SCS: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434" name="PlaceHolder 2"/>
          <p:cNvSpPr>
            <a:spLocks noGrp="1"/>
          </p:cNvSpPr>
          <p:nvPr>
            <p:ph type="sldNum" idx="40"/>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9533D42-4DE7-475A-A494-AF3D311D12DC}" type="slidenum">
              <a:rPr lang="en-US" sz="1200" b="0" strike="noStrike" spc="-1">
                <a:solidFill>
                  <a:srgbClr val="888888"/>
                </a:solidFill>
                <a:latin typeface="Calibri"/>
                <a:ea typeface="Calibri"/>
              </a:rPr>
              <a:t>41</a:t>
            </a:fld>
            <a:endParaRPr lang="de-DE" sz="1200" b="0" strike="noStrike" spc="-1">
              <a:solidFill>
                <a:srgbClr val="000000"/>
              </a:solidFill>
              <a:latin typeface="Times New Roman"/>
            </a:endParaRPr>
          </a:p>
        </p:txBody>
      </p:sp>
      <p:grpSp>
        <p:nvGrpSpPr>
          <p:cNvPr id="435" name="Diagram 5"/>
          <p:cNvGrpSpPr/>
          <p:nvPr/>
        </p:nvGrpSpPr>
        <p:grpSpPr>
          <a:xfrm>
            <a:off x="2442240" y="2501280"/>
            <a:ext cx="8144280" cy="2891880"/>
            <a:chOff x="2442240" y="2501280"/>
            <a:chExt cx="8144280" cy="2891880"/>
          </a:xfrm>
        </p:grpSpPr>
        <p:sp>
          <p:nvSpPr>
            <p:cNvPr id="436" name="Rectangle 435"/>
            <p:cNvSpPr/>
            <p:nvPr/>
          </p:nvSpPr>
          <p:spPr>
            <a:xfrm>
              <a:off x="2442240" y="2501280"/>
              <a:ext cx="8144280" cy="2891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37" name="Right Arrow 436"/>
            <p:cNvSpPr/>
            <p:nvPr/>
          </p:nvSpPr>
          <p:spPr>
            <a:xfrm>
              <a:off x="8834040" y="2501640"/>
              <a:ext cx="1748880" cy="13752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38" name="Rounded Rectangle 437"/>
            <p:cNvSpPr/>
            <p:nvPr/>
          </p:nvSpPr>
          <p:spPr>
            <a:xfrm>
              <a:off x="2445840" y="2501640"/>
              <a:ext cx="6384960" cy="13752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3200" b="0" strike="noStrike" spc="-1">
                  <a:solidFill>
                    <a:schemeClr val="lt1"/>
                  </a:solidFill>
                  <a:latin typeface="Calibri"/>
                  <a:ea typeface="Arial"/>
                </a:rPr>
                <a:t>Stakeholder analysis</a:t>
              </a:r>
              <a:endParaRPr lang="de-DE" sz="3200" b="0" strike="noStrike" spc="-1">
                <a:solidFill>
                  <a:srgbClr val="000000"/>
                </a:solidFill>
                <a:latin typeface="Arial"/>
              </a:endParaRPr>
            </a:p>
          </p:txBody>
        </p:sp>
        <p:sp>
          <p:nvSpPr>
            <p:cNvPr id="439" name="Right Arrow 438"/>
            <p:cNvSpPr/>
            <p:nvPr/>
          </p:nvSpPr>
          <p:spPr>
            <a:xfrm>
              <a:off x="8834040" y="4017600"/>
              <a:ext cx="1748880" cy="13752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40" name="Rounded Rectangle 439"/>
            <p:cNvSpPr/>
            <p:nvPr/>
          </p:nvSpPr>
          <p:spPr>
            <a:xfrm>
              <a:off x="2445840" y="4017600"/>
              <a:ext cx="6384960" cy="13752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3200" b="0" strike="noStrike" spc="-1">
                  <a:solidFill>
                    <a:schemeClr val="lt1"/>
                  </a:solidFill>
                  <a:latin typeface="Calibri"/>
                  <a:ea typeface="Arial"/>
                </a:rPr>
                <a:t>Scope statements for the SMS</a:t>
              </a:r>
              <a:endParaRPr lang="de-DE" sz="3200" b="0" strike="noStrike" spc="-1">
                <a:solidFill>
                  <a:srgbClr val="000000"/>
                </a:solidFill>
                <a:latin typeface="Arial"/>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Planning IT Service Management (PLAN) </a:t>
            </a:r>
            <a:endParaRPr lang="de-DE" sz="3200" b="0" strike="noStrike" spc="-1">
              <a:solidFill>
                <a:srgbClr val="000000"/>
              </a:solidFill>
              <a:latin typeface="Arial"/>
            </a:endParaRPr>
          </a:p>
        </p:txBody>
      </p:sp>
      <p:sp>
        <p:nvSpPr>
          <p:cNvPr id="442"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5B435527-EF7C-4AA2-86C5-029A49F3BCE8}" type="slidenum">
              <a:rPr lang="en-US" sz="1200" b="0" strike="noStrike" spc="-1">
                <a:solidFill>
                  <a:srgbClr val="FFFFFF"/>
                </a:solidFill>
                <a:latin typeface="Calibri"/>
                <a:ea typeface="Calibri"/>
              </a:rPr>
              <a:t>42</a:t>
            </a:fld>
            <a:endParaRPr lang="de-DE" sz="1200" b="0" strike="noStrike" spc="-1">
              <a:solidFill>
                <a:srgbClr val="000000"/>
              </a:solidFill>
              <a:latin typeface="Times New Roman"/>
            </a:endParaRPr>
          </a:p>
        </p:txBody>
      </p:sp>
      <p:sp>
        <p:nvSpPr>
          <p:cNvPr id="443" name="Google Shape;465;p35"/>
          <p:cNvSpPr/>
          <p:nvPr/>
        </p:nvSpPr>
        <p:spPr>
          <a:xfrm>
            <a:off x="2895480" y="3933720"/>
            <a:ext cx="6397560" cy="170172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444" name="Google Shape;466;p35"/>
          <p:cNvSpPr/>
          <p:nvPr/>
        </p:nvSpPr>
        <p:spPr>
          <a:xfrm>
            <a:off x="2969640" y="4040640"/>
            <a:ext cx="1703160" cy="32616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445" name="Google Shape;467;p35"/>
          <p:cNvSpPr/>
          <p:nvPr/>
        </p:nvSpPr>
        <p:spPr>
          <a:xfrm>
            <a:off x="2969640" y="4448520"/>
            <a:ext cx="62298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To create plans for implementing and maintaining ITSM in an organisation or federation, based on the identified scope</a:t>
            </a:r>
            <a:endParaRPr lang="de-DE" sz="1800" b="0" strike="noStrike" spc="-1">
              <a:solidFill>
                <a:srgbClr val="000000"/>
              </a:solidFill>
              <a:latin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Key questions</a:t>
            </a:r>
            <a:endParaRPr lang="de-DE" sz="3200" b="0" strike="noStrike" spc="-1">
              <a:solidFill>
                <a:srgbClr val="000000"/>
              </a:solidFill>
              <a:latin typeface="Arial"/>
            </a:endParaRPr>
          </a:p>
        </p:txBody>
      </p:sp>
      <p:grpSp>
        <p:nvGrpSpPr>
          <p:cNvPr id="447" name="Google Shape;474;p36"/>
          <p:cNvGrpSpPr/>
          <p:nvPr/>
        </p:nvGrpSpPr>
        <p:grpSpPr>
          <a:xfrm>
            <a:off x="2211480" y="1698840"/>
            <a:ext cx="7769160" cy="4618800"/>
            <a:chOff x="2211480" y="1698840"/>
            <a:chExt cx="7769160" cy="4618800"/>
          </a:xfrm>
        </p:grpSpPr>
        <p:sp>
          <p:nvSpPr>
            <p:cNvPr id="448" name="Google Shape;475;p36"/>
            <p:cNvSpPr/>
            <p:nvPr/>
          </p:nvSpPr>
          <p:spPr>
            <a:xfrm rot="10800000">
              <a:off x="2687040" y="1698480"/>
              <a:ext cx="7293600" cy="941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49" name="Google Shape;476;p36"/>
            <p:cNvSpPr/>
            <p:nvPr/>
          </p:nvSpPr>
          <p:spPr>
            <a:xfrm>
              <a:off x="2919600" y="1698840"/>
              <a:ext cx="7057800" cy="94104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a:lnSpc>
                  <a:spcPct val="90000"/>
                </a:lnSpc>
                <a:tabLst>
                  <a:tab pos="0" algn="l"/>
                </a:tabLst>
              </a:pPr>
              <a:r>
                <a:rPr lang="en-US" sz="2100" b="0" strike="noStrike" spc="-1">
                  <a:solidFill>
                    <a:schemeClr val="lt1"/>
                  </a:solidFill>
                  <a:latin typeface="Calibri"/>
                  <a:ea typeface="Calibri"/>
                </a:rPr>
                <a:t>What are the ITSM-related goals to be achieved during the planning period?</a:t>
              </a:r>
              <a:endParaRPr lang="de-DE" sz="2100" b="0" strike="noStrike" spc="-1">
                <a:solidFill>
                  <a:srgbClr val="000000"/>
                </a:solidFill>
                <a:latin typeface="Arial"/>
              </a:endParaRPr>
            </a:p>
          </p:txBody>
        </p:sp>
        <p:sp>
          <p:nvSpPr>
            <p:cNvPr id="450" name="Google Shape;477;p36"/>
            <p:cNvSpPr/>
            <p:nvPr/>
          </p:nvSpPr>
          <p:spPr>
            <a:xfrm>
              <a:off x="2211480" y="1698840"/>
              <a:ext cx="941040" cy="941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1" name="Google Shape;478;p36"/>
            <p:cNvSpPr/>
            <p:nvPr/>
          </p:nvSpPr>
          <p:spPr>
            <a:xfrm rot="10800000">
              <a:off x="2687040" y="2924280"/>
              <a:ext cx="7293600" cy="941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2" name="Google Shape;479;p36"/>
            <p:cNvSpPr/>
            <p:nvPr/>
          </p:nvSpPr>
          <p:spPr>
            <a:xfrm>
              <a:off x="2919600" y="2924640"/>
              <a:ext cx="7057800" cy="94104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a:lnSpc>
                  <a:spcPct val="90000"/>
                </a:lnSpc>
                <a:tabLst>
                  <a:tab pos="0" algn="l"/>
                </a:tabLst>
              </a:pPr>
              <a:r>
                <a:rPr lang="en-US" sz="2100" b="0" strike="noStrike" spc="-1">
                  <a:solidFill>
                    <a:schemeClr val="lt1"/>
                  </a:solidFill>
                  <a:latin typeface="Calibri"/>
                  <a:ea typeface="Calibri"/>
                </a:rPr>
                <a:t>What is a realistic and achievable timeline of activities towards these goals, also considering available resources?</a:t>
              </a:r>
              <a:endParaRPr lang="de-DE" sz="2100" b="0" strike="noStrike" spc="-1">
                <a:solidFill>
                  <a:srgbClr val="000000"/>
                </a:solidFill>
                <a:latin typeface="Arial"/>
              </a:endParaRPr>
            </a:p>
          </p:txBody>
        </p:sp>
        <p:sp>
          <p:nvSpPr>
            <p:cNvPr id="453" name="Google Shape;480;p36"/>
            <p:cNvSpPr/>
            <p:nvPr/>
          </p:nvSpPr>
          <p:spPr>
            <a:xfrm>
              <a:off x="2211480" y="2924640"/>
              <a:ext cx="941040" cy="941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4" name="Google Shape;481;p36"/>
            <p:cNvSpPr/>
            <p:nvPr/>
          </p:nvSpPr>
          <p:spPr>
            <a:xfrm rot="10800000">
              <a:off x="2687040" y="4150440"/>
              <a:ext cx="7293600" cy="941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5" name="Google Shape;482;p36"/>
            <p:cNvSpPr/>
            <p:nvPr/>
          </p:nvSpPr>
          <p:spPr>
            <a:xfrm>
              <a:off x="2919600" y="4150440"/>
              <a:ext cx="7057800" cy="94104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a:lnSpc>
                  <a:spcPct val="90000"/>
                </a:lnSpc>
                <a:tabLst>
                  <a:tab pos="0" algn="l"/>
                </a:tabLst>
              </a:pPr>
              <a:r>
                <a:rPr lang="en-US" sz="2100" b="0" strike="noStrike" spc="-1">
                  <a:solidFill>
                    <a:schemeClr val="lt1"/>
                  </a:solidFill>
                  <a:latin typeface="Calibri"/>
                  <a:ea typeface="Calibri"/>
                </a:rPr>
                <a:t>Who is responsible for the different activities, and do they have the awareness and skills needed to carry them out?</a:t>
              </a:r>
              <a:endParaRPr lang="de-DE" sz="2100" b="0" strike="noStrike" spc="-1">
                <a:solidFill>
                  <a:srgbClr val="000000"/>
                </a:solidFill>
                <a:latin typeface="Arial"/>
              </a:endParaRPr>
            </a:p>
          </p:txBody>
        </p:sp>
        <p:sp>
          <p:nvSpPr>
            <p:cNvPr id="456" name="Google Shape;483;p36"/>
            <p:cNvSpPr/>
            <p:nvPr/>
          </p:nvSpPr>
          <p:spPr>
            <a:xfrm>
              <a:off x="2211480" y="4150440"/>
              <a:ext cx="941040" cy="941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7" name="Google Shape;484;p36"/>
            <p:cNvSpPr/>
            <p:nvPr/>
          </p:nvSpPr>
          <p:spPr>
            <a:xfrm rot="10800000">
              <a:off x="2687040" y="5376240"/>
              <a:ext cx="7293600" cy="94104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58" name="Google Shape;485;p36"/>
            <p:cNvSpPr/>
            <p:nvPr/>
          </p:nvSpPr>
          <p:spPr>
            <a:xfrm>
              <a:off x="2919600" y="5376600"/>
              <a:ext cx="7057800" cy="941040"/>
            </a:xfrm>
            <a:prstGeom prst="rect">
              <a:avLst/>
            </a:prstGeom>
            <a:noFill/>
            <a:ln w="0">
              <a:noFill/>
            </a:ln>
          </p:spPr>
          <p:style>
            <a:lnRef idx="0">
              <a:scrgbClr r="0" g="0" b="0"/>
            </a:lnRef>
            <a:fillRef idx="0">
              <a:scrgbClr r="0" g="0" b="0"/>
            </a:fillRef>
            <a:effectRef idx="0">
              <a:scrgbClr r="0" g="0" b="0"/>
            </a:effectRef>
            <a:fontRef idx="minor"/>
          </p:style>
          <p:txBody>
            <a:bodyPr lIns="416160" tIns="79920" rIns="149400" bIns="79920" anchor="ctr">
              <a:noAutofit/>
            </a:bodyPr>
            <a:lstStyle/>
            <a:p>
              <a:pPr algn="ctr">
                <a:lnSpc>
                  <a:spcPct val="90000"/>
                </a:lnSpc>
                <a:tabLst>
                  <a:tab pos="0" algn="l"/>
                </a:tabLst>
              </a:pPr>
              <a:r>
                <a:rPr lang="en-US" sz="2100" b="0" strike="noStrike" spc="-1">
                  <a:solidFill>
                    <a:schemeClr val="lt1"/>
                  </a:solidFill>
                  <a:latin typeface="Calibri"/>
                  <a:ea typeface="Calibri"/>
                </a:rPr>
                <a:t>What tools or technologies are available or needed to effectively support ITSM-related activities?</a:t>
              </a:r>
              <a:endParaRPr lang="de-DE" sz="2100" b="0" strike="noStrike" spc="-1">
                <a:solidFill>
                  <a:srgbClr val="000000"/>
                </a:solidFill>
                <a:latin typeface="Arial"/>
              </a:endParaRPr>
            </a:p>
          </p:txBody>
        </p:sp>
        <p:sp>
          <p:nvSpPr>
            <p:cNvPr id="459" name="Google Shape;486;p36"/>
            <p:cNvSpPr/>
            <p:nvPr/>
          </p:nvSpPr>
          <p:spPr>
            <a:xfrm>
              <a:off x="2211480" y="5376600"/>
              <a:ext cx="941040" cy="94104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460" name="PlaceHolder 2"/>
          <p:cNvSpPr>
            <a:spLocks noGrp="1"/>
          </p:cNvSpPr>
          <p:nvPr>
            <p:ph type="sldNum" idx="42"/>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74F168AB-6816-4610-A7B9-102AE2360C5D}" type="slidenum">
              <a:rPr lang="en-US" sz="1200" b="0" strike="noStrike" spc="-1">
                <a:solidFill>
                  <a:srgbClr val="888888"/>
                </a:solidFill>
                <a:latin typeface="Calibri"/>
                <a:ea typeface="Calibri"/>
              </a:rPr>
              <a:t>43</a:t>
            </a:fld>
            <a:endParaRPr lang="de-DE" sz="1200" b="0" strike="noStrike" spc="-1">
              <a:solidFill>
                <a:srgbClr val="000000"/>
              </a:solidFill>
              <a:latin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Requirements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462" name="Google Shape;494;p37"/>
          <p:cNvGraphicFramePr/>
          <p:nvPr/>
        </p:nvGraphicFramePr>
        <p:xfrm>
          <a:off x="1981080" y="1697040"/>
          <a:ext cx="8229600" cy="2456942"/>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GR4 Planning IT Service Management (PLAN)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GR4.1 A service management plan shall be created and maintained. It shall include:</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Goals and timing of implementing or improving the SMS and the related processes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Roles and responsibilities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Training and awareness activities</a:t>
                      </a:r>
                      <a:endParaRPr lang="de-DE" sz="1600" b="0" strike="noStrike" spc="-1">
                        <a:solidFill>
                          <a:srgbClr val="000000"/>
                        </a:solidFill>
                        <a:latin typeface="Arial"/>
                      </a:endParaRPr>
                    </a:p>
                    <a:p>
                      <a:pPr marL="800280" lvl="1" indent="-343080">
                        <a:lnSpc>
                          <a:spcPct val="115000"/>
                        </a:lnSpc>
                        <a:buClr>
                          <a:srgbClr val="000000"/>
                        </a:buClr>
                        <a:buFont typeface="Courier New"/>
                        <a:buChar char="o"/>
                      </a:pPr>
                      <a:r>
                        <a:rPr lang="en-US" sz="1600" b="0" strike="noStrike" spc="-1">
                          <a:solidFill>
                            <a:srgbClr val="000000"/>
                          </a:solidFill>
                          <a:latin typeface="Calibri"/>
                          <a:ea typeface="Arial"/>
                        </a:rPr>
                        <a:t>Technology (tools) to support the SMS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GR4.2 Any process-specific plan shall be aligned to the overall service management plan</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463" name="PlaceHolder 2"/>
          <p:cNvSpPr>
            <a:spLocks noGrp="1"/>
          </p:cNvSpPr>
          <p:nvPr>
            <p:ph type="sldNum" idx="43"/>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4E63C14-B79C-41BF-A160-559FBEF49D04}" type="slidenum">
              <a:rPr lang="en-US" sz="1200" b="0" strike="noStrike" spc="-1">
                <a:solidFill>
                  <a:srgbClr val="888888"/>
                </a:solidFill>
                <a:latin typeface="Calibri"/>
                <a:ea typeface="Calibri"/>
              </a:rPr>
              <a:t>44</a:t>
            </a:fld>
            <a:endParaRPr lang="de-DE" sz="1200" b="0" strike="noStrike" spc="-1">
              <a:solidFill>
                <a:srgbClr val="000000"/>
              </a:solidFill>
              <a:latin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 name="PlaceHolder 24"/>
          <p:cNvSpPr/>
          <p:nvPr/>
        </p:nvSpPr>
        <p:spPr>
          <a:xfrm>
            <a:off x="60948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PLAN: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465" name="Google Shape;501;p38"/>
          <p:cNvGrpSpPr/>
          <p:nvPr/>
        </p:nvGrpSpPr>
        <p:grpSpPr>
          <a:xfrm>
            <a:off x="609480" y="1814040"/>
            <a:ext cx="10968120" cy="4662000"/>
            <a:chOff x="609480" y="1814040"/>
            <a:chExt cx="10968120" cy="4662000"/>
          </a:xfrm>
        </p:grpSpPr>
        <p:sp>
          <p:nvSpPr>
            <p:cNvPr id="466" name="Google Shape;502;p38"/>
            <p:cNvSpPr/>
            <p:nvPr/>
          </p:nvSpPr>
          <p:spPr>
            <a:xfrm>
              <a:off x="609480" y="2020680"/>
              <a:ext cx="10968120" cy="30823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67" name="Google Shape;503;p38"/>
            <p:cNvSpPr/>
            <p:nvPr/>
          </p:nvSpPr>
          <p:spPr>
            <a:xfrm>
              <a:off x="609480" y="2020680"/>
              <a:ext cx="10968120" cy="3082320"/>
            </a:xfrm>
            <a:prstGeom prst="rect">
              <a:avLst/>
            </a:prstGeom>
            <a:noFill/>
            <a:ln w="0">
              <a:noFill/>
            </a:ln>
          </p:spPr>
          <p:style>
            <a:lnRef idx="0">
              <a:scrgbClr r="0" g="0" b="0"/>
            </a:lnRef>
            <a:fillRef idx="0">
              <a:scrgbClr r="0" g="0" b="0"/>
            </a:fillRef>
            <a:effectRef idx="0">
              <a:scrgbClr r="0" g="0" b="0"/>
            </a:effectRef>
            <a:fontRef idx="minor"/>
          </p:style>
          <p:txBody>
            <a:bodyPr lIns="851760" tIns="291600" rIns="851760" bIns="99720" anchor="t">
              <a:noAutofit/>
            </a:bodyPr>
            <a:lstStyle/>
            <a:p>
              <a:pPr marL="114480" lvl="1" indent="-114480" defTabSz="914400">
                <a:lnSpc>
                  <a:spcPct val="90000"/>
                </a:lnSpc>
                <a:buClr>
                  <a:srgbClr val="000000"/>
                </a:buClr>
                <a:buFont typeface="Arial"/>
                <a:buChar char="•"/>
              </a:pPr>
              <a:r>
                <a:rPr lang="en-US" sz="1400" b="0" strike="noStrike" spc="-1" dirty="0">
                  <a:solidFill>
                    <a:schemeClr val="dk1"/>
                  </a:solidFill>
                  <a:latin typeface="Calibri"/>
                  <a:ea typeface="Calibri"/>
                </a:rPr>
                <a:t>Assess the maturity of current ITSM.</a:t>
              </a:r>
              <a:endParaRPr lang="de-DE" sz="1400" b="0" strike="noStrike" spc="-1" dirty="0">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400" b="0" strike="noStrike" spc="-1" dirty="0">
                  <a:solidFill>
                    <a:schemeClr val="dk1"/>
                  </a:solidFill>
                  <a:latin typeface="Calibri"/>
                  <a:ea typeface="Calibri"/>
                </a:rPr>
                <a:t>Set an appropriate target level of maturity for ITSM to be achieved.</a:t>
              </a:r>
              <a:endParaRPr lang="de-DE" sz="1400" b="0" strike="noStrike" spc="-1" dirty="0">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400" b="0" strike="noStrike" spc="-1" dirty="0">
                  <a:solidFill>
                    <a:schemeClr val="dk1"/>
                  </a:solidFill>
                  <a:latin typeface="Calibri"/>
                  <a:ea typeface="Calibri"/>
                </a:rPr>
                <a:t>Determine and describe the gaps between defined goals and the current baseline (gap analysis).</a:t>
              </a:r>
              <a:endParaRPr lang="de-DE" sz="1400" b="0" strike="noStrike" spc="-1" dirty="0">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400" b="0" strike="noStrike" spc="-1" dirty="0">
                  <a:solidFill>
                    <a:schemeClr val="dk1"/>
                  </a:solidFill>
                  <a:latin typeface="Calibri"/>
                  <a:ea typeface="Calibri"/>
                </a:rPr>
                <a:t>Identify and specify the steps towards improvement based on the identified gaps.</a:t>
              </a:r>
              <a:endParaRPr lang="de-DE" sz="1400" b="0" strike="noStrike" spc="-1" dirty="0">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400" b="0" strike="noStrike" spc="-1" dirty="0">
                  <a:solidFill>
                    <a:schemeClr val="dk1"/>
                  </a:solidFill>
                  <a:latin typeface="Calibri"/>
                  <a:ea typeface="Calibri"/>
                </a:rPr>
                <a:t>Produce a service management plan. As part of this, among other things:</a:t>
              </a:r>
              <a:endParaRPr lang="de-DE" sz="1400" b="0" strike="noStrike" spc="-1" dirty="0">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400" b="0" strike="noStrike" spc="-1" dirty="0">
                  <a:solidFill>
                    <a:schemeClr val="dk1"/>
                  </a:solidFill>
                  <a:latin typeface="Calibri"/>
                  <a:ea typeface="Calibri"/>
                </a:rPr>
                <a:t>Define the goals and activities of implementing the SMS and the related ITSM processes, including a timeline for each planned activity and important milestones to be achieved.</a:t>
              </a:r>
              <a:endParaRPr lang="de-DE" sz="1400" b="0" strike="noStrike" spc="-1" dirty="0">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400" b="0" strike="noStrike" spc="-1" dirty="0">
                  <a:solidFill>
                    <a:schemeClr val="dk1"/>
                  </a:solidFill>
                  <a:latin typeface="Calibri"/>
                  <a:ea typeface="Calibri"/>
                </a:rPr>
                <a:t>Define and assign general and process-related roles and responsibilities in the SMS.</a:t>
              </a:r>
              <a:endParaRPr lang="de-DE" sz="1400" b="0" strike="noStrike" spc="-1" dirty="0">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400" b="0" strike="noStrike" spc="-1" dirty="0">
                  <a:solidFill>
                    <a:schemeClr val="dk1"/>
                  </a:solidFill>
                  <a:latin typeface="Calibri"/>
                  <a:ea typeface="Calibri"/>
                </a:rPr>
                <a:t>Define necessary training and awareness activities for the individuals involved in or affected by the SMS.</a:t>
              </a:r>
              <a:endParaRPr lang="de-DE" sz="1400" b="0" strike="noStrike" spc="-1" dirty="0">
                <a:solidFill>
                  <a:srgbClr val="000000"/>
                </a:solidFill>
                <a:latin typeface="Arial"/>
              </a:endParaRPr>
            </a:p>
            <a:p>
              <a:pPr marL="399960" lvl="2" indent="-285840" defTabSz="914400">
                <a:lnSpc>
                  <a:spcPct val="90000"/>
                </a:lnSpc>
                <a:spcBef>
                  <a:spcPts val="210"/>
                </a:spcBef>
                <a:buClr>
                  <a:srgbClr val="000000"/>
                </a:buClr>
                <a:buFont typeface="System Font Regular"/>
                <a:buChar char="–"/>
              </a:pPr>
              <a:r>
                <a:rPr lang="en-US" sz="1400" b="0" strike="noStrike" spc="-1" dirty="0">
                  <a:solidFill>
                    <a:schemeClr val="dk1"/>
                  </a:solidFill>
                  <a:latin typeface="Calibri"/>
                  <a:ea typeface="Calibri"/>
                </a:rPr>
                <a:t>Clarify which tools are going to be used to support the implementation of the SMS and execution of the ITSM processes.</a:t>
              </a:r>
              <a:endParaRPr lang="de-DE" sz="1400" b="0" strike="noStrike" spc="-1" dirty="0">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400" b="0" strike="noStrike" spc="-1" dirty="0">
                  <a:solidFill>
                    <a:schemeClr val="dk1"/>
                  </a:solidFill>
                  <a:latin typeface="Calibri"/>
                  <a:ea typeface="Calibri"/>
                </a:rPr>
                <a:t>Produce process-specific plans, as required (such as a plan covering the initial process setup activities for a given ITSM process).</a:t>
              </a:r>
              <a:endParaRPr lang="de-DE" sz="1400" b="0" strike="noStrike" spc="-1" dirty="0">
                <a:solidFill>
                  <a:srgbClr val="000000"/>
                </a:solidFill>
                <a:latin typeface="Arial"/>
              </a:endParaRPr>
            </a:p>
          </p:txBody>
        </p:sp>
        <p:sp>
          <p:nvSpPr>
            <p:cNvPr id="468" name="Google Shape;504;p38"/>
            <p:cNvSpPr/>
            <p:nvPr/>
          </p:nvSpPr>
          <p:spPr>
            <a:xfrm>
              <a:off x="1158120" y="1814040"/>
              <a:ext cx="7676280" cy="4086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69" name="Google Shape;505;p38"/>
            <p:cNvSpPr/>
            <p:nvPr/>
          </p:nvSpPr>
          <p:spPr>
            <a:xfrm>
              <a:off x="1178280" y="1834200"/>
              <a:ext cx="7635960" cy="3682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Initial setup of the SMS</a:t>
              </a:r>
              <a:endParaRPr lang="de-DE" sz="1800" b="0" strike="noStrike" spc="-1">
                <a:solidFill>
                  <a:srgbClr val="000000"/>
                </a:solidFill>
                <a:latin typeface="Arial"/>
              </a:endParaRPr>
            </a:p>
          </p:txBody>
        </p:sp>
        <p:sp>
          <p:nvSpPr>
            <p:cNvPr id="470" name="Google Shape;506;p38"/>
            <p:cNvSpPr/>
            <p:nvPr/>
          </p:nvSpPr>
          <p:spPr>
            <a:xfrm>
              <a:off x="609480" y="5389920"/>
              <a:ext cx="10968120" cy="1086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71" name="Google Shape;507;p38"/>
            <p:cNvSpPr/>
            <p:nvPr/>
          </p:nvSpPr>
          <p:spPr>
            <a:xfrm>
              <a:off x="609480" y="5389920"/>
              <a:ext cx="10968120" cy="1086120"/>
            </a:xfrm>
            <a:prstGeom prst="rect">
              <a:avLst/>
            </a:prstGeom>
            <a:noFill/>
            <a:ln w="0">
              <a:noFill/>
            </a:ln>
          </p:spPr>
          <p:style>
            <a:lnRef idx="0">
              <a:scrgbClr r="0" g="0" b="0"/>
            </a:lnRef>
            <a:fillRef idx="0">
              <a:scrgbClr r="0" g="0" b="0"/>
            </a:fillRef>
            <a:effectRef idx="0">
              <a:scrgbClr r="0" g="0" b="0"/>
            </a:effectRef>
            <a:fontRef idx="minor"/>
          </p:style>
          <p:txBody>
            <a:bodyPr lIns="851760" tIns="291600" rIns="851760" bIns="99720" anchor="t">
              <a:noAutofit/>
            </a:bodyPr>
            <a:lstStyle/>
            <a:p>
              <a:pPr marL="114480" lvl="1" indent="-114480" defTabSz="914400">
                <a:lnSpc>
                  <a:spcPct val="90000"/>
                </a:lnSpc>
                <a:buClr>
                  <a:srgbClr val="000000"/>
                </a:buClr>
                <a:buFont typeface="Arial"/>
                <a:buChar char="•"/>
              </a:pPr>
              <a:r>
                <a:rPr lang="en-US" sz="1300" b="0" strike="noStrike" spc="-1">
                  <a:solidFill>
                    <a:schemeClr val="dk1"/>
                  </a:solidFill>
                  <a:latin typeface="Calibri"/>
                  <a:ea typeface="Calibri"/>
                </a:rPr>
                <a:t>Review and update the service management plan at regular intervals.</a:t>
              </a:r>
              <a:endParaRPr lang="de-DE" sz="1300" b="0" strike="noStrike" spc="-1">
                <a:solidFill>
                  <a:srgbClr val="000000"/>
                </a:solidFill>
                <a:latin typeface="Arial"/>
              </a:endParaRPr>
            </a:p>
            <a:p>
              <a:pPr marL="114480" lvl="1" indent="-114480" defTabSz="914400">
                <a:lnSpc>
                  <a:spcPct val="90000"/>
                </a:lnSpc>
                <a:spcBef>
                  <a:spcPts val="210"/>
                </a:spcBef>
                <a:buClr>
                  <a:srgbClr val="000000"/>
                </a:buClr>
                <a:buFont typeface="Arial"/>
                <a:buChar char="•"/>
              </a:pPr>
              <a:r>
                <a:rPr lang="en-US" sz="1300" b="0" strike="noStrike" spc="-1">
                  <a:solidFill>
                    <a:schemeClr val="dk1"/>
                  </a:solidFill>
                  <a:latin typeface="Calibri"/>
                  <a:ea typeface="Calibri"/>
                </a:rPr>
                <a:t>Review process-specific plans at regular intervals and keep them aligned to the overall service management plan.</a:t>
              </a:r>
              <a:endParaRPr lang="de-DE" sz="1300" b="0" strike="noStrike" spc="-1">
                <a:solidFill>
                  <a:srgbClr val="000000"/>
                </a:solidFill>
                <a:latin typeface="Arial"/>
              </a:endParaRPr>
            </a:p>
          </p:txBody>
        </p:sp>
        <p:sp>
          <p:nvSpPr>
            <p:cNvPr id="472" name="Google Shape;508;p38"/>
            <p:cNvSpPr/>
            <p:nvPr/>
          </p:nvSpPr>
          <p:spPr>
            <a:xfrm>
              <a:off x="1158120" y="5183280"/>
              <a:ext cx="7676280" cy="40860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473" name="Google Shape;509;p38"/>
            <p:cNvSpPr/>
            <p:nvPr/>
          </p:nvSpPr>
          <p:spPr>
            <a:xfrm>
              <a:off x="1178280" y="5203440"/>
              <a:ext cx="7635960" cy="36828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Operation and maintenance of the SMS</a:t>
              </a:r>
              <a:endParaRPr lang="de-DE" sz="1800" b="0" strike="noStrike" spc="-1">
                <a:solidFill>
                  <a:srgbClr val="000000"/>
                </a:solidFill>
                <a:latin typeface="Arial"/>
              </a:endParaRPr>
            </a:p>
          </p:txBody>
        </p:sp>
      </p:grpSp>
      <p:sp>
        <p:nvSpPr>
          <p:cNvPr id="474" name="PlaceHolder 25"/>
          <p:cNvSpPr/>
          <p:nvPr/>
        </p:nvSpPr>
        <p:spPr>
          <a:xfrm>
            <a:off x="873756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AF34AC19-E9AF-49A6-B8FA-8E5AAED3B1DE}" type="slidenum">
              <a:rPr lang="en-US" sz="1200" b="0" strike="noStrike" spc="-1">
                <a:solidFill>
                  <a:srgbClr val="888888"/>
                </a:solidFill>
                <a:latin typeface="Calibri"/>
                <a:ea typeface="Calibri"/>
              </a:rPr>
              <a:t>45</a:t>
            </a:fld>
            <a:endParaRPr lang="de-DE" sz="1200" b="0" strike="noStrike" spc="-1">
              <a:solidFill>
                <a:srgbClr val="000000"/>
              </a:solidFill>
              <a:latin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PLAN: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476" name="PlaceHolder 2"/>
          <p:cNvSpPr>
            <a:spLocks noGrp="1"/>
          </p:cNvSpPr>
          <p:nvPr>
            <p:ph type="sldNum" idx="44"/>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A765473C-8B0D-4668-9C25-1ACE9F15D106}" type="slidenum">
              <a:rPr lang="en-US" sz="1200" b="0" strike="noStrike" spc="-1">
                <a:solidFill>
                  <a:srgbClr val="888888"/>
                </a:solidFill>
                <a:latin typeface="Calibri"/>
                <a:ea typeface="Calibri"/>
              </a:rPr>
              <a:t>46</a:t>
            </a:fld>
            <a:endParaRPr lang="de-DE" sz="1200" b="0" strike="noStrike" spc="-1">
              <a:solidFill>
                <a:srgbClr val="000000"/>
              </a:solidFill>
              <a:latin typeface="Times New Roman"/>
            </a:endParaRPr>
          </a:p>
        </p:txBody>
      </p:sp>
      <p:grpSp>
        <p:nvGrpSpPr>
          <p:cNvPr id="477" name="Diagram 1"/>
          <p:cNvGrpSpPr/>
          <p:nvPr/>
        </p:nvGrpSpPr>
        <p:grpSpPr>
          <a:xfrm>
            <a:off x="2442240" y="2501280"/>
            <a:ext cx="8144280" cy="2891880"/>
            <a:chOff x="2442240" y="2501280"/>
            <a:chExt cx="8144280" cy="2891880"/>
          </a:xfrm>
        </p:grpSpPr>
        <p:sp>
          <p:nvSpPr>
            <p:cNvPr id="478" name="Rectangle 477"/>
            <p:cNvSpPr/>
            <p:nvPr/>
          </p:nvSpPr>
          <p:spPr>
            <a:xfrm>
              <a:off x="2442240" y="2501280"/>
              <a:ext cx="8144280" cy="2891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79" name="Right Arrow 478"/>
            <p:cNvSpPr/>
            <p:nvPr/>
          </p:nvSpPr>
          <p:spPr>
            <a:xfrm>
              <a:off x="8834040" y="2501640"/>
              <a:ext cx="1748880" cy="13752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80" name="Rounded Rectangle 479"/>
            <p:cNvSpPr/>
            <p:nvPr/>
          </p:nvSpPr>
          <p:spPr>
            <a:xfrm>
              <a:off x="2445840" y="2501640"/>
              <a:ext cx="6384960" cy="13752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800" b="0" strike="noStrike" spc="-1">
                  <a:solidFill>
                    <a:schemeClr val="lt1"/>
                  </a:solidFill>
                  <a:latin typeface="Calibri"/>
                  <a:ea typeface="Arial"/>
                </a:rPr>
                <a:t>Service management plan</a:t>
              </a:r>
              <a:endParaRPr lang="de-DE" sz="2800" b="0" strike="noStrike" spc="-1">
                <a:solidFill>
                  <a:srgbClr val="000000"/>
                </a:solidFill>
                <a:latin typeface="Arial"/>
              </a:endParaRPr>
            </a:p>
          </p:txBody>
        </p:sp>
        <p:sp>
          <p:nvSpPr>
            <p:cNvPr id="481" name="Right Arrow 480"/>
            <p:cNvSpPr/>
            <p:nvPr/>
          </p:nvSpPr>
          <p:spPr>
            <a:xfrm>
              <a:off x="8834040" y="4017600"/>
              <a:ext cx="1748880" cy="137520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482" name="Rounded Rectangle 481"/>
            <p:cNvSpPr/>
            <p:nvPr/>
          </p:nvSpPr>
          <p:spPr>
            <a:xfrm>
              <a:off x="2445840" y="4017600"/>
              <a:ext cx="6384960" cy="13752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800" b="0" strike="noStrike" spc="-1">
                  <a:solidFill>
                    <a:schemeClr val="lt1"/>
                  </a:solidFill>
                  <a:latin typeface="Calibri"/>
                  <a:ea typeface="Calibri"/>
                </a:rPr>
                <a:t>Process-specific plans, as required</a:t>
              </a:r>
              <a:endParaRPr lang="de-DE" sz="2800" b="0" strike="noStrike" spc="-1">
                <a:solidFill>
                  <a:srgbClr val="000000"/>
                </a:solidFill>
                <a:latin typeface="Arial"/>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Implementing IT Service Management (DO) </a:t>
            </a:r>
            <a:endParaRPr lang="de-DE" sz="3200" b="0" strike="noStrike" spc="-1">
              <a:solidFill>
                <a:srgbClr val="000000"/>
              </a:solidFill>
              <a:latin typeface="Arial"/>
            </a:endParaRPr>
          </a:p>
        </p:txBody>
      </p:sp>
      <p:sp>
        <p:nvSpPr>
          <p:cNvPr id="484"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5CDD66B0-9AEC-4FE3-A02A-64955D6D5B11}" type="slidenum">
              <a:rPr lang="en-US" sz="1200" b="0" strike="noStrike" spc="-1">
                <a:solidFill>
                  <a:srgbClr val="FFFFFF"/>
                </a:solidFill>
                <a:latin typeface="Calibri"/>
                <a:ea typeface="Calibri"/>
              </a:rPr>
              <a:t>47</a:t>
            </a:fld>
            <a:endParaRPr lang="de-DE" sz="1200" b="0" strike="noStrike" spc="-1">
              <a:solidFill>
                <a:srgbClr val="000000"/>
              </a:solidFill>
              <a:latin typeface="Times New Roman"/>
            </a:endParaRPr>
          </a:p>
        </p:txBody>
      </p:sp>
      <p:sp>
        <p:nvSpPr>
          <p:cNvPr id="485" name="Google Shape;525;p40"/>
          <p:cNvSpPr/>
          <p:nvPr/>
        </p:nvSpPr>
        <p:spPr>
          <a:xfrm>
            <a:off x="2895480" y="3933720"/>
            <a:ext cx="6397560" cy="170172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486" name="Google Shape;526;p40"/>
          <p:cNvSpPr/>
          <p:nvPr/>
        </p:nvSpPr>
        <p:spPr>
          <a:xfrm>
            <a:off x="2969640" y="4040640"/>
            <a:ext cx="1703160" cy="32616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487" name="Google Shape;527;p40"/>
          <p:cNvSpPr/>
          <p:nvPr/>
        </p:nvSpPr>
        <p:spPr>
          <a:xfrm>
            <a:off x="2969640" y="4448520"/>
            <a:ext cx="62298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To implement ITSM according to plans and ensure ITSM processes are followed in practice as defined</a:t>
            </a:r>
            <a:endParaRPr lang="de-DE" sz="1800" b="0" strike="noStrike" spc="-1">
              <a:solidFill>
                <a:srgbClr val="000000"/>
              </a:solidFill>
              <a:latin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Key question</a:t>
            </a:r>
            <a:endParaRPr lang="de-DE" sz="3200" b="0" strike="noStrike" spc="-1">
              <a:solidFill>
                <a:srgbClr val="000000"/>
              </a:solidFill>
              <a:latin typeface="Arial"/>
            </a:endParaRPr>
          </a:p>
        </p:txBody>
      </p:sp>
      <p:grpSp>
        <p:nvGrpSpPr>
          <p:cNvPr id="489" name="Google Shape;534;p41"/>
          <p:cNvGrpSpPr/>
          <p:nvPr/>
        </p:nvGrpSpPr>
        <p:grpSpPr>
          <a:xfrm>
            <a:off x="1528560" y="2171520"/>
            <a:ext cx="9135000" cy="3673080"/>
            <a:chOff x="1528560" y="2171520"/>
            <a:chExt cx="9135000" cy="3673080"/>
          </a:xfrm>
        </p:grpSpPr>
        <p:sp>
          <p:nvSpPr>
            <p:cNvPr id="490" name="Google Shape;535;p41"/>
            <p:cNvSpPr/>
            <p:nvPr/>
          </p:nvSpPr>
          <p:spPr>
            <a:xfrm rot="10800000">
              <a:off x="3369960" y="2171520"/>
              <a:ext cx="7293600" cy="36727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491" name="Google Shape;536;p41"/>
            <p:cNvSpPr/>
            <p:nvPr/>
          </p:nvSpPr>
          <p:spPr>
            <a:xfrm>
              <a:off x="4285440" y="2171520"/>
              <a:ext cx="6374880" cy="3672720"/>
            </a:xfrm>
            <a:prstGeom prst="rect">
              <a:avLst/>
            </a:prstGeom>
            <a:noFill/>
            <a:ln w="0">
              <a:noFill/>
            </a:ln>
          </p:spPr>
          <p:style>
            <a:lnRef idx="0">
              <a:scrgbClr r="0" g="0" b="0"/>
            </a:lnRef>
            <a:fillRef idx="0">
              <a:scrgbClr r="0" g="0" b="0"/>
            </a:fillRef>
            <a:effectRef idx="0">
              <a:scrgbClr r="0" g="0" b="0"/>
            </a:effectRef>
            <a:fontRef idx="minor"/>
          </p:style>
          <p:txBody>
            <a:bodyPr lIns="1621080" tIns="141120" rIns="263160" bIns="141120" anchor="ctr">
              <a:noAutofit/>
            </a:bodyPr>
            <a:lstStyle/>
            <a:p>
              <a:pPr algn="ctr">
                <a:lnSpc>
                  <a:spcPct val="90000"/>
                </a:lnSpc>
                <a:tabLst>
                  <a:tab pos="0" algn="l"/>
                </a:tabLst>
              </a:pPr>
              <a:r>
                <a:rPr lang="en-US" sz="3200" b="0" strike="noStrike" spc="-1">
                  <a:solidFill>
                    <a:schemeClr val="lt1"/>
                  </a:solidFill>
                  <a:latin typeface="Calibri"/>
                  <a:ea typeface="Calibri"/>
                </a:rPr>
                <a:t>How is compliance with plans, defined processes, policies and procedures encouraged, supported and enforced?</a:t>
              </a:r>
              <a:endParaRPr lang="de-DE" sz="3200" b="0" strike="noStrike" spc="-1">
                <a:solidFill>
                  <a:srgbClr val="000000"/>
                </a:solidFill>
                <a:latin typeface="Arial"/>
              </a:endParaRPr>
            </a:p>
          </p:txBody>
        </p:sp>
        <p:sp>
          <p:nvSpPr>
            <p:cNvPr id="492" name="Google Shape;537;p41"/>
            <p:cNvSpPr/>
            <p:nvPr/>
          </p:nvSpPr>
          <p:spPr>
            <a:xfrm>
              <a:off x="1528560" y="2171520"/>
              <a:ext cx="3672720" cy="36727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493" name="PlaceHolder 2"/>
          <p:cNvSpPr>
            <a:spLocks noGrp="1"/>
          </p:cNvSpPr>
          <p:nvPr>
            <p:ph type="sldNum" idx="46"/>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F7822591-0E7A-41C0-A236-34F5BBF7FE13}" type="slidenum">
              <a:rPr lang="en-US" sz="1200" b="0" strike="noStrike" spc="-1">
                <a:solidFill>
                  <a:srgbClr val="888888"/>
                </a:solidFill>
                <a:latin typeface="Calibri"/>
                <a:ea typeface="Calibri"/>
              </a:rPr>
              <a:t>48</a:t>
            </a:fld>
            <a:endParaRPr lang="de-DE" sz="1200" b="0" strike="noStrike" spc="-1">
              <a:solidFill>
                <a:srgbClr val="000000"/>
              </a:solidFill>
              <a:latin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Requirements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495" name="Google Shape;545;p42"/>
          <p:cNvGraphicFramePr/>
          <p:nvPr/>
        </p:nvGraphicFramePr>
        <p:xfrm>
          <a:off x="1981080" y="1697040"/>
          <a:ext cx="8229600" cy="1896110"/>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GR5 Implementing IT Service Management (DO)</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GR5.1 The service management plan shall be implemented.</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GR5.2 Within the scope of the SMS, the defined service management processes shall be followed in practice, and their application, together with the adherence to related policies and procedures, shall be enforced.</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496" name="PlaceHolder 2"/>
          <p:cNvSpPr>
            <a:spLocks noGrp="1"/>
          </p:cNvSpPr>
          <p:nvPr>
            <p:ph type="sldNum" idx="47"/>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5D90DC4-D069-4109-B050-B72575F199EB}" type="slidenum">
              <a:rPr lang="en-US" sz="1200" b="0" strike="noStrike" spc="-1">
                <a:solidFill>
                  <a:srgbClr val="888888"/>
                </a:solidFill>
                <a:latin typeface="Calibri"/>
                <a:ea typeface="Calibri"/>
              </a:rPr>
              <a:t>49</a:t>
            </a:fld>
            <a:endParaRPr lang="de-DE" sz="1200" b="0" strike="noStrike" spc="-1">
              <a:solidFill>
                <a:srgbClr val="000000"/>
              </a:solidFill>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dirty="0">
                <a:solidFill>
                  <a:srgbClr val="205595"/>
                </a:solidFill>
                <a:latin typeface="Calibri"/>
                <a:ea typeface="Calibri"/>
              </a:rPr>
              <a:t>Training agenda</a:t>
            </a:r>
            <a:endParaRPr lang="de-DE" sz="3200" b="0" strike="noStrike" spc="-1" dirty="0">
              <a:solidFill>
                <a:srgbClr val="000000"/>
              </a:solidFill>
              <a:latin typeface="Arial"/>
            </a:endParaRPr>
          </a:p>
        </p:txBody>
      </p:sp>
      <p:sp>
        <p:nvSpPr>
          <p:cNvPr id="58" name="PlaceHolder 2"/>
          <p:cNvSpPr>
            <a:spLocks noGrp="1"/>
          </p:cNvSpPr>
          <p:nvPr>
            <p:ph/>
          </p:nvPr>
        </p:nvSpPr>
        <p:spPr>
          <a:xfrm>
            <a:off x="609480" y="1696680"/>
            <a:ext cx="10969560" cy="4622760"/>
          </a:xfrm>
          <a:prstGeom prst="rect">
            <a:avLst/>
          </a:prstGeom>
          <a:noFill/>
          <a:ln w="0">
            <a:noFill/>
          </a:ln>
        </p:spPr>
        <p:txBody>
          <a:bodyPr lIns="91440" tIns="45720" rIns="91440" bIns="45720" anchor="t">
            <a:normAutofit/>
          </a:bodyPr>
          <a:lstStyle/>
          <a:p>
            <a:pPr marL="343080" indent="-343080">
              <a:lnSpc>
                <a:spcPct val="100000"/>
              </a:lnSpc>
              <a:buClr>
                <a:srgbClr val="000000"/>
              </a:buClr>
              <a:buFont typeface="Arial"/>
              <a:buChar char="•"/>
            </a:pPr>
            <a:r>
              <a:rPr lang="en-US" sz="2800" b="1" strike="noStrike" spc="-1">
                <a:solidFill>
                  <a:schemeClr val="dk1"/>
                </a:solidFill>
                <a:latin typeface="Calibri"/>
                <a:ea typeface="Calibri"/>
              </a:rPr>
              <a:t>FitSM Foundation wrap-up &amp; ITSM basics</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General aspects of establishing a service management 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Roles in a service management 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 processes for service planning and delivery (SPD)</a:t>
            </a:r>
            <a:endParaRPr lang="de-DE" sz="2800" b="0" strike="noStrike" spc="-1">
              <a:solidFill>
                <a:srgbClr val="000000"/>
              </a:solidFill>
              <a:latin typeface="Arial"/>
            </a:endParaRPr>
          </a:p>
        </p:txBody>
      </p:sp>
      <p:sp>
        <p:nvSpPr>
          <p:cNvPr id="59" name="PlaceHolder 3"/>
          <p:cNvSpPr>
            <a:spLocks noGrp="1"/>
          </p:cNvSpPr>
          <p:nvPr>
            <p:ph type="sldNum" idx="14"/>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FE415F2-2987-41D7-967D-35D3F9E0B1D1}" type="slidenum">
              <a:rPr lang="en-US" sz="1200" b="0" strike="noStrike" spc="-1">
                <a:solidFill>
                  <a:srgbClr val="888888"/>
                </a:solidFill>
                <a:latin typeface="Calibri"/>
                <a:ea typeface="Calibri"/>
              </a:rPr>
              <a:t>5</a:t>
            </a:fld>
            <a:endParaRPr lang="de-DE" sz="1200" b="0" strike="noStrike" spc="-1">
              <a:solidFill>
                <a:srgbClr val="000000"/>
              </a:solidFill>
              <a:latin typeface="Times New Roma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 name="PlaceHolder 26"/>
          <p:cNvSpPr/>
          <p:nvPr/>
        </p:nvSpPr>
        <p:spPr>
          <a:xfrm>
            <a:off x="60948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DO: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498" name="Google Shape;552;p43"/>
          <p:cNvGrpSpPr/>
          <p:nvPr/>
        </p:nvGrpSpPr>
        <p:grpSpPr>
          <a:xfrm>
            <a:off x="609480" y="1748160"/>
            <a:ext cx="10968120" cy="4727880"/>
            <a:chOff x="609480" y="1748160"/>
            <a:chExt cx="10968120" cy="4727880"/>
          </a:xfrm>
        </p:grpSpPr>
        <p:sp>
          <p:nvSpPr>
            <p:cNvPr id="499" name="Google Shape;553;p43"/>
            <p:cNvSpPr/>
            <p:nvPr/>
          </p:nvSpPr>
          <p:spPr>
            <a:xfrm>
              <a:off x="609480" y="2019960"/>
              <a:ext cx="10968120" cy="13435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00" name="Google Shape;554;p43"/>
            <p:cNvSpPr/>
            <p:nvPr/>
          </p:nvSpPr>
          <p:spPr>
            <a:xfrm>
              <a:off x="609480" y="2019960"/>
              <a:ext cx="10968120" cy="134352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Distribute and communicate the initial service management plan.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Define how to minimise potential deviations from plans, including managing any resistance.</a:t>
              </a:r>
              <a:endParaRPr lang="de-DE" sz="1800" b="0" strike="noStrike" spc="-1">
                <a:solidFill>
                  <a:srgbClr val="000000"/>
                </a:solidFill>
                <a:latin typeface="Arial"/>
              </a:endParaRPr>
            </a:p>
          </p:txBody>
        </p:sp>
        <p:sp>
          <p:nvSpPr>
            <p:cNvPr id="501" name="Google Shape;555;p43"/>
            <p:cNvSpPr/>
            <p:nvPr/>
          </p:nvSpPr>
          <p:spPr>
            <a:xfrm>
              <a:off x="1158120" y="1748160"/>
              <a:ext cx="7676280" cy="5385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02" name="Google Shape;556;p43"/>
            <p:cNvSpPr/>
            <p:nvPr/>
          </p:nvSpPr>
          <p:spPr>
            <a:xfrm>
              <a:off x="1185480" y="1774800"/>
              <a:ext cx="7621560" cy="485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Initial setup of the SMS</a:t>
              </a:r>
              <a:endParaRPr lang="de-DE" sz="1900" b="0" strike="noStrike" spc="-1">
                <a:solidFill>
                  <a:srgbClr val="000000"/>
                </a:solidFill>
                <a:latin typeface="Arial"/>
              </a:endParaRPr>
            </a:p>
          </p:txBody>
        </p:sp>
        <p:sp>
          <p:nvSpPr>
            <p:cNvPr id="503" name="Google Shape;557;p43"/>
            <p:cNvSpPr/>
            <p:nvPr/>
          </p:nvSpPr>
          <p:spPr>
            <a:xfrm>
              <a:off x="609480" y="3813840"/>
              <a:ext cx="10968120" cy="266220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04" name="Google Shape;558;p43"/>
            <p:cNvSpPr/>
            <p:nvPr/>
          </p:nvSpPr>
          <p:spPr>
            <a:xfrm>
              <a:off x="609480" y="3813840"/>
              <a:ext cx="10968120" cy="2662200"/>
            </a:xfrm>
            <a:prstGeom prst="rect">
              <a:avLst/>
            </a:prstGeom>
            <a:noFill/>
            <a:ln w="0">
              <a:noFill/>
            </a:ln>
          </p:spPr>
          <p:style>
            <a:lnRef idx="0">
              <a:scrgbClr r="0" g="0" b="0"/>
            </a:lnRef>
            <a:fillRef idx="0">
              <a:scrgbClr r="0" g="0" b="0"/>
            </a:fillRef>
            <a:effectRef idx="0">
              <a:scrgbClr r="0" g="0" b="0"/>
            </a:effectRef>
            <a:fontRef idx="minor"/>
          </p:style>
          <p:txBody>
            <a:bodyPr lIns="851760" tIns="395640" rIns="851760" bIns="135000" anchor="t">
              <a:noAutofit/>
            </a:bodyPr>
            <a:lstStyle/>
            <a:p>
              <a:pPr marL="171360" lvl="1" indent="-171360" defTabSz="914400">
                <a:lnSpc>
                  <a:spcPct val="90000"/>
                </a:lnSpc>
                <a:buClr>
                  <a:srgbClr val="000000"/>
                </a:buClr>
                <a:buFont typeface="Arial"/>
                <a:buChar char="•"/>
              </a:pPr>
              <a:r>
                <a:rPr lang="en-US" sz="1800" b="0" strike="noStrike" spc="-1">
                  <a:solidFill>
                    <a:schemeClr val="dk1"/>
                  </a:solidFill>
                  <a:latin typeface="Calibri"/>
                  <a:ea typeface="Calibri"/>
                </a:rPr>
                <a:t>Implement and operate the SMS according to the current version of the service management plan.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Respond to unforeseen obstacles or issues arising in the implementation of the service management plan.</a:t>
              </a:r>
              <a:endParaRPr lang="de-DE" sz="1800" b="0" strike="noStrike" spc="-1">
                <a:solidFill>
                  <a:srgbClr val="000000"/>
                </a:solidFill>
                <a:latin typeface="Arial"/>
              </a:endParaRPr>
            </a:p>
            <a:p>
              <a:pPr marL="171360" lvl="1" indent="-171360" defTabSz="914400">
                <a:lnSpc>
                  <a:spcPct val="90000"/>
                </a:lnSpc>
                <a:spcBef>
                  <a:spcPts val="286"/>
                </a:spcBef>
                <a:buClr>
                  <a:srgbClr val="000000"/>
                </a:buClr>
                <a:buFont typeface="Arial"/>
                <a:buChar char="•"/>
              </a:pPr>
              <a:r>
                <a:rPr lang="en-US" sz="1800" b="0" strike="noStrike" spc="-1">
                  <a:solidFill>
                    <a:schemeClr val="dk1"/>
                  </a:solidFill>
                  <a:latin typeface="Calibri"/>
                  <a:ea typeface="Calibri"/>
                </a:rPr>
                <a:t>Identify and perform actions to support and enforce the application of defined ITSM processes in practice, such as effective communication, awareness and training activities as well as disciplinary measures as a last resort for those not adhering to processes, related policies or procedures.</a:t>
              </a:r>
              <a:endParaRPr lang="de-DE" sz="1800" b="0" strike="noStrike" spc="-1">
                <a:solidFill>
                  <a:srgbClr val="000000"/>
                </a:solidFill>
                <a:latin typeface="Arial"/>
              </a:endParaRPr>
            </a:p>
          </p:txBody>
        </p:sp>
        <p:sp>
          <p:nvSpPr>
            <p:cNvPr id="505" name="Google Shape;559;p43"/>
            <p:cNvSpPr/>
            <p:nvPr/>
          </p:nvSpPr>
          <p:spPr>
            <a:xfrm>
              <a:off x="1158120" y="3542040"/>
              <a:ext cx="7676280" cy="53892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06" name="Google Shape;560;p43"/>
            <p:cNvSpPr/>
            <p:nvPr/>
          </p:nvSpPr>
          <p:spPr>
            <a:xfrm>
              <a:off x="1185480" y="3568680"/>
              <a:ext cx="7621560" cy="4856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900" b="0" strike="noStrike" spc="-1">
                  <a:solidFill>
                    <a:schemeClr val="lt1"/>
                  </a:solidFill>
                  <a:latin typeface="Calibri"/>
                  <a:ea typeface="Calibri"/>
                </a:rPr>
                <a:t>Operation and maintenance of the SMS</a:t>
              </a:r>
              <a:endParaRPr lang="de-DE" sz="1900" b="0" strike="noStrike" spc="-1">
                <a:solidFill>
                  <a:srgbClr val="000000"/>
                </a:solidFill>
                <a:latin typeface="Arial"/>
              </a:endParaRPr>
            </a:p>
          </p:txBody>
        </p:sp>
      </p:grpSp>
      <p:sp>
        <p:nvSpPr>
          <p:cNvPr id="507" name="PlaceHolder 27"/>
          <p:cNvSpPr/>
          <p:nvPr/>
        </p:nvSpPr>
        <p:spPr>
          <a:xfrm>
            <a:off x="873756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82BDB149-5130-472A-894A-934FA449F31D}" type="slidenum">
              <a:rPr lang="en-US" sz="1200" b="0" strike="noStrike" spc="-1">
                <a:solidFill>
                  <a:srgbClr val="888888"/>
                </a:solidFill>
                <a:latin typeface="Calibri"/>
                <a:ea typeface="Calibri"/>
              </a:rPr>
              <a:t>50</a:t>
            </a:fld>
            <a:endParaRPr lang="de-DE" sz="1200" b="0" strike="noStrike" spc="-1">
              <a:solidFill>
                <a:srgbClr val="000000"/>
              </a:solidFill>
              <a:latin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DO: Output</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509" name="PlaceHolder 2"/>
          <p:cNvSpPr>
            <a:spLocks noGrp="1"/>
          </p:cNvSpPr>
          <p:nvPr>
            <p:ph type="sldNum" idx="48"/>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09508AAA-FECE-49CF-8ECB-BB2828D75885}" type="slidenum">
              <a:rPr lang="en-US" sz="1200" b="0" strike="noStrike" spc="-1">
                <a:solidFill>
                  <a:srgbClr val="888888"/>
                </a:solidFill>
                <a:latin typeface="Calibri"/>
                <a:ea typeface="Calibri"/>
              </a:rPr>
              <a:t>51</a:t>
            </a:fld>
            <a:endParaRPr lang="de-DE" sz="1200" b="0" strike="noStrike" spc="-1">
              <a:solidFill>
                <a:srgbClr val="000000"/>
              </a:solidFill>
              <a:latin typeface="Times New Roman"/>
            </a:endParaRPr>
          </a:p>
        </p:txBody>
      </p:sp>
      <p:grpSp>
        <p:nvGrpSpPr>
          <p:cNvPr id="510" name="Diagram 1"/>
          <p:cNvGrpSpPr/>
          <p:nvPr/>
        </p:nvGrpSpPr>
        <p:grpSpPr>
          <a:xfrm>
            <a:off x="1486080" y="2985120"/>
            <a:ext cx="9208080" cy="1583640"/>
            <a:chOff x="1486080" y="2985120"/>
            <a:chExt cx="9208080" cy="1583640"/>
          </a:xfrm>
        </p:grpSpPr>
        <p:sp>
          <p:nvSpPr>
            <p:cNvPr id="511" name="Rectangle 510"/>
            <p:cNvSpPr/>
            <p:nvPr/>
          </p:nvSpPr>
          <p:spPr>
            <a:xfrm>
              <a:off x="1486080" y="2985120"/>
              <a:ext cx="9208080" cy="158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12" name="Right Arrow 511"/>
            <p:cNvSpPr/>
            <p:nvPr/>
          </p:nvSpPr>
          <p:spPr>
            <a:xfrm>
              <a:off x="8712360" y="2985120"/>
              <a:ext cx="1977480" cy="15836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13" name="Rounded Rectangle 512"/>
            <p:cNvSpPr/>
            <p:nvPr/>
          </p:nvSpPr>
          <p:spPr>
            <a:xfrm>
              <a:off x="1490040" y="2985120"/>
              <a:ext cx="7219080" cy="15836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Implementation progress according to plans</a:t>
              </a:r>
              <a:endParaRPr lang="de-DE" sz="2600" b="0" strike="noStrike" spc="-1">
                <a:solidFill>
                  <a:srgbClr val="000000"/>
                </a:solidFill>
                <a:latin typeface="Arial"/>
              </a:endParaRPr>
            </a:p>
          </p:txBody>
        </p:sp>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4"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Monitoring &amp; Reviewing IT Service Management (CHECK) </a:t>
            </a:r>
            <a:endParaRPr lang="de-DE" sz="3200" b="0" strike="noStrike" spc="-1">
              <a:solidFill>
                <a:srgbClr val="000000"/>
              </a:solidFill>
              <a:latin typeface="Arial"/>
            </a:endParaRPr>
          </a:p>
        </p:txBody>
      </p:sp>
      <p:sp>
        <p:nvSpPr>
          <p:cNvPr id="515"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0BC1673E-AD92-4BA4-AC78-F972ADECFF09}" type="slidenum">
              <a:rPr lang="en-US" sz="1200" b="0" strike="noStrike" spc="-1">
                <a:solidFill>
                  <a:srgbClr val="FFFFFF"/>
                </a:solidFill>
                <a:latin typeface="Calibri"/>
                <a:ea typeface="Calibri"/>
              </a:rPr>
              <a:t>52</a:t>
            </a:fld>
            <a:endParaRPr lang="de-DE" sz="1200" b="0" strike="noStrike" spc="-1">
              <a:solidFill>
                <a:srgbClr val="000000"/>
              </a:solidFill>
              <a:latin typeface="Times New Roman"/>
            </a:endParaRPr>
          </a:p>
        </p:txBody>
      </p:sp>
      <p:sp>
        <p:nvSpPr>
          <p:cNvPr id="516" name="Google Shape;576;p45"/>
          <p:cNvSpPr/>
          <p:nvPr/>
        </p:nvSpPr>
        <p:spPr>
          <a:xfrm>
            <a:off x="2895480" y="3933720"/>
            <a:ext cx="6397560" cy="170172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517" name="Google Shape;577;p45"/>
          <p:cNvSpPr/>
          <p:nvPr/>
        </p:nvSpPr>
        <p:spPr>
          <a:xfrm>
            <a:off x="2969640" y="4040640"/>
            <a:ext cx="1703160" cy="32616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518" name="Google Shape;578;p45"/>
          <p:cNvSpPr/>
          <p:nvPr/>
        </p:nvSpPr>
        <p:spPr>
          <a:xfrm>
            <a:off x="2969640" y="4448520"/>
            <a:ext cx="622980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To examine the level of conformity, effectiveness and efficiency of the SMS, and assess its organisational maturity</a:t>
            </a:r>
            <a:endParaRPr lang="de-DE" sz="1800" b="0" strike="noStrike" spc="-1">
              <a:solidFill>
                <a:srgbClr val="000000"/>
              </a:solidFill>
              <a:latin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Key questions</a:t>
            </a:r>
            <a:endParaRPr lang="de-DE" sz="3200" b="0" strike="noStrike" spc="-1">
              <a:solidFill>
                <a:srgbClr val="000000"/>
              </a:solidFill>
              <a:latin typeface="Arial"/>
            </a:endParaRPr>
          </a:p>
        </p:txBody>
      </p:sp>
      <p:grpSp>
        <p:nvGrpSpPr>
          <p:cNvPr id="520" name="Google Shape;585;p46"/>
          <p:cNvGrpSpPr/>
          <p:nvPr/>
        </p:nvGrpSpPr>
        <p:grpSpPr>
          <a:xfrm>
            <a:off x="2126160" y="1698480"/>
            <a:ext cx="7939440" cy="4619520"/>
            <a:chOff x="2126160" y="1698480"/>
            <a:chExt cx="7939440" cy="4619520"/>
          </a:xfrm>
        </p:grpSpPr>
        <p:sp>
          <p:nvSpPr>
            <p:cNvPr id="521" name="Google Shape;586;p46"/>
            <p:cNvSpPr/>
            <p:nvPr/>
          </p:nvSpPr>
          <p:spPr>
            <a:xfrm rot="10800000">
              <a:off x="2772000" y="1698120"/>
              <a:ext cx="7293600" cy="12819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2" name="Google Shape;587;p46"/>
            <p:cNvSpPr/>
            <p:nvPr/>
          </p:nvSpPr>
          <p:spPr>
            <a:xfrm>
              <a:off x="3090240" y="1698480"/>
              <a:ext cx="6972480" cy="128196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a:lnSpc>
                  <a:spcPct val="90000"/>
                </a:lnSpc>
                <a:tabLst>
                  <a:tab pos="0" algn="l"/>
                </a:tabLst>
              </a:pPr>
              <a:r>
                <a:rPr lang="en-US" sz="2800" b="0" strike="noStrike" spc="-1">
                  <a:solidFill>
                    <a:schemeClr val="lt1"/>
                  </a:solidFill>
                  <a:latin typeface="Calibri"/>
                  <a:ea typeface="Calibri"/>
                </a:rPr>
                <a:t>To what extent does implementation progress of the SMS match plans?</a:t>
              </a:r>
              <a:endParaRPr lang="de-DE" sz="2800" b="0" strike="noStrike" spc="-1">
                <a:solidFill>
                  <a:srgbClr val="000000"/>
                </a:solidFill>
                <a:latin typeface="Arial"/>
              </a:endParaRPr>
            </a:p>
          </p:txBody>
        </p:sp>
        <p:sp>
          <p:nvSpPr>
            <p:cNvPr id="523" name="Google Shape;588;p46"/>
            <p:cNvSpPr/>
            <p:nvPr/>
          </p:nvSpPr>
          <p:spPr>
            <a:xfrm>
              <a:off x="2126160" y="1698480"/>
              <a:ext cx="1281960" cy="12819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4" name="Google Shape;589;p46"/>
            <p:cNvSpPr/>
            <p:nvPr/>
          </p:nvSpPr>
          <p:spPr>
            <a:xfrm rot="10800000">
              <a:off x="2772000" y="3367080"/>
              <a:ext cx="7293600" cy="12819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5" name="Google Shape;590;p46"/>
            <p:cNvSpPr/>
            <p:nvPr/>
          </p:nvSpPr>
          <p:spPr>
            <a:xfrm>
              <a:off x="3090240" y="3367080"/>
              <a:ext cx="6972480" cy="128196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a:lnSpc>
                  <a:spcPct val="90000"/>
                </a:lnSpc>
                <a:tabLst>
                  <a:tab pos="0" algn="l"/>
                </a:tabLst>
              </a:pPr>
              <a:r>
                <a:rPr lang="en-US" sz="2800" b="0" strike="noStrike" spc="-1">
                  <a:solidFill>
                    <a:schemeClr val="lt1"/>
                  </a:solidFill>
                  <a:latin typeface="Calibri"/>
                  <a:ea typeface="Calibri"/>
                </a:rPr>
                <a:t>How effective and efficient are the ITSM processes in achieving defined goals?</a:t>
              </a:r>
              <a:endParaRPr lang="de-DE" sz="2800" b="0" strike="noStrike" spc="-1">
                <a:solidFill>
                  <a:srgbClr val="000000"/>
                </a:solidFill>
                <a:latin typeface="Arial"/>
              </a:endParaRPr>
            </a:p>
          </p:txBody>
        </p:sp>
        <p:sp>
          <p:nvSpPr>
            <p:cNvPr id="526" name="Google Shape;591;p46"/>
            <p:cNvSpPr/>
            <p:nvPr/>
          </p:nvSpPr>
          <p:spPr>
            <a:xfrm>
              <a:off x="2126160" y="3367080"/>
              <a:ext cx="1281960" cy="12819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7" name="Google Shape;592;p46"/>
            <p:cNvSpPr/>
            <p:nvPr/>
          </p:nvSpPr>
          <p:spPr>
            <a:xfrm rot="10800000">
              <a:off x="2772000" y="5035680"/>
              <a:ext cx="7293600" cy="128196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28" name="Google Shape;593;p46"/>
            <p:cNvSpPr/>
            <p:nvPr/>
          </p:nvSpPr>
          <p:spPr>
            <a:xfrm>
              <a:off x="3090240" y="5035680"/>
              <a:ext cx="6972480" cy="1281960"/>
            </a:xfrm>
            <a:prstGeom prst="rect">
              <a:avLst/>
            </a:prstGeom>
            <a:noFill/>
            <a:ln w="0">
              <a:noFill/>
            </a:ln>
          </p:spPr>
          <p:style>
            <a:lnRef idx="0">
              <a:scrgbClr r="0" g="0" b="0"/>
            </a:lnRef>
            <a:fillRef idx="0">
              <a:scrgbClr r="0" g="0" b="0"/>
            </a:fillRef>
            <a:effectRef idx="0">
              <a:scrgbClr r="0" g="0" b="0"/>
            </a:effectRef>
            <a:fontRef idx="minor"/>
          </p:style>
          <p:txBody>
            <a:bodyPr lIns="566640" tIns="106560" rIns="199080" bIns="106560" anchor="ctr">
              <a:noAutofit/>
            </a:bodyPr>
            <a:lstStyle/>
            <a:p>
              <a:pPr algn="ctr">
                <a:lnSpc>
                  <a:spcPct val="90000"/>
                </a:lnSpc>
                <a:tabLst>
                  <a:tab pos="0" algn="l"/>
                </a:tabLst>
              </a:pPr>
              <a:r>
                <a:rPr lang="en-US" sz="2800" b="0" strike="noStrike" spc="-1">
                  <a:solidFill>
                    <a:schemeClr val="lt1"/>
                  </a:solidFill>
                  <a:latin typeface="Calibri"/>
                  <a:ea typeface="Calibri"/>
                </a:rPr>
                <a:t>How can measurements, assessments and audits be utilised to evaluate the SMS?</a:t>
              </a:r>
              <a:endParaRPr lang="de-DE" sz="2800" b="0" strike="noStrike" spc="-1">
                <a:solidFill>
                  <a:srgbClr val="000000"/>
                </a:solidFill>
                <a:latin typeface="Arial"/>
              </a:endParaRPr>
            </a:p>
          </p:txBody>
        </p:sp>
        <p:sp>
          <p:nvSpPr>
            <p:cNvPr id="529" name="Google Shape;594;p46"/>
            <p:cNvSpPr/>
            <p:nvPr/>
          </p:nvSpPr>
          <p:spPr>
            <a:xfrm>
              <a:off x="2126160" y="5035680"/>
              <a:ext cx="1281960" cy="128196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530" name="PlaceHolder 2"/>
          <p:cNvSpPr>
            <a:spLocks noGrp="1"/>
          </p:cNvSpPr>
          <p:nvPr>
            <p:ph type="sldNum" idx="50"/>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8FFF5F29-915D-423D-A763-DC89ED0A2299}" type="slidenum">
              <a:rPr lang="en-US" sz="1200" b="0" strike="noStrike" spc="-1">
                <a:solidFill>
                  <a:srgbClr val="888888"/>
                </a:solidFill>
                <a:latin typeface="Calibri"/>
                <a:ea typeface="Calibri"/>
              </a:rPr>
              <a:t>53</a:t>
            </a:fld>
            <a:endParaRPr lang="de-DE" sz="1200" b="0" strike="noStrike" spc="-1">
              <a:solidFill>
                <a:srgbClr val="000000"/>
              </a:solidFill>
              <a:latin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1"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Requirements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532" name="Google Shape;602;p47"/>
          <p:cNvGraphicFramePr/>
          <p:nvPr/>
        </p:nvGraphicFramePr>
        <p:xfrm>
          <a:off x="1981080" y="1697040"/>
          <a:ext cx="8229600" cy="2176526"/>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GR6 Monitoring &amp; Reviewing IT Service Management (CHECK)</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GR6.1 The effectiveness of the SMS and its service management processes shall be measured and evaluated based on suitable key performance indicators in support of defined or agreed goals.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Arial"/>
                        </a:rPr>
                        <a:t>GR6.2 Assessments or audits of the SMS shall be conducted at planned intervals to evaluate the level of maturity and conformity.</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533" name="PlaceHolder 2"/>
          <p:cNvSpPr>
            <a:spLocks noGrp="1"/>
          </p:cNvSpPr>
          <p:nvPr>
            <p:ph type="sldNum" idx="51"/>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9A545DE-D256-4B21-8EBA-10E1238FE17D}" type="slidenum">
              <a:rPr lang="en-US" sz="1200" b="0" strike="noStrike" spc="-1">
                <a:solidFill>
                  <a:srgbClr val="888888"/>
                </a:solidFill>
                <a:latin typeface="Calibri"/>
                <a:ea typeface="Calibri"/>
              </a:rPr>
              <a:t>54</a:t>
            </a:fld>
            <a:endParaRPr lang="de-DE" sz="1200" b="0" strike="noStrike" spc="-1">
              <a:solidFill>
                <a:srgbClr val="000000"/>
              </a:solidFill>
              <a:latin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 name="PlaceHolder 28"/>
          <p:cNvSpPr/>
          <p:nvPr/>
        </p:nvSpPr>
        <p:spPr>
          <a:xfrm>
            <a:off x="60948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CHECK: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535" name="Google Shape;609;p48"/>
          <p:cNvGrpSpPr/>
          <p:nvPr/>
        </p:nvGrpSpPr>
        <p:grpSpPr>
          <a:xfrm>
            <a:off x="609480" y="1711080"/>
            <a:ext cx="10968120" cy="4592880"/>
            <a:chOff x="609480" y="1711080"/>
            <a:chExt cx="10968120" cy="4592880"/>
          </a:xfrm>
        </p:grpSpPr>
        <p:sp>
          <p:nvSpPr>
            <p:cNvPr id="536" name="Google Shape;610;p48"/>
            <p:cNvSpPr/>
            <p:nvPr/>
          </p:nvSpPr>
          <p:spPr>
            <a:xfrm>
              <a:off x="609480" y="1976760"/>
              <a:ext cx="10968120" cy="18097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37" name="Google Shape;611;p48"/>
            <p:cNvSpPr/>
            <p:nvPr/>
          </p:nvSpPr>
          <p:spPr>
            <a:xfrm>
              <a:off x="609480" y="1976760"/>
              <a:ext cx="10968120" cy="180972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defTabSz="914400">
                <a:lnSpc>
                  <a:spcPct val="90000"/>
                </a:lnSpc>
                <a:buClr>
                  <a:srgbClr val="000000"/>
                </a:buClr>
                <a:buFont typeface="Arial"/>
                <a:buChar char="•"/>
              </a:pPr>
              <a:r>
                <a:rPr lang="en-US" sz="1600" b="0" strike="noStrike" spc="-1">
                  <a:solidFill>
                    <a:schemeClr val="dk1"/>
                  </a:solidFill>
                  <a:latin typeface="Calibri"/>
                  <a:ea typeface="Calibri"/>
                </a:rPr>
                <a:t>Define measurable key performance indicators in support of the most relevant goals to monitor effectiveness and efficiency of the SMS. For each key performance indicator, define target values and the means of collection and reporting.</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Define an SMS assessment or audit program taking into account the status and importance of the ITSM processes to be evaluated.</a:t>
              </a:r>
              <a:endParaRPr lang="de-DE" sz="1600" b="0" strike="noStrike" spc="-1">
                <a:solidFill>
                  <a:srgbClr val="000000"/>
                </a:solidFill>
                <a:latin typeface="Arial"/>
              </a:endParaRPr>
            </a:p>
          </p:txBody>
        </p:sp>
        <p:sp>
          <p:nvSpPr>
            <p:cNvPr id="538" name="Google Shape;612;p48"/>
            <p:cNvSpPr/>
            <p:nvPr/>
          </p:nvSpPr>
          <p:spPr>
            <a:xfrm>
              <a:off x="1158120" y="1711080"/>
              <a:ext cx="7676280" cy="5266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39" name="Google Shape;613;p48"/>
            <p:cNvSpPr/>
            <p:nvPr/>
          </p:nvSpPr>
          <p:spPr>
            <a:xfrm>
              <a:off x="1184040" y="1737000"/>
              <a:ext cx="7624440" cy="4748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Initial setup of the SMS</a:t>
              </a:r>
              <a:endParaRPr lang="de-DE" sz="1800" b="0" strike="noStrike" spc="-1">
                <a:solidFill>
                  <a:srgbClr val="000000"/>
                </a:solidFill>
                <a:latin typeface="Arial"/>
              </a:endParaRPr>
            </a:p>
          </p:txBody>
        </p:sp>
        <p:sp>
          <p:nvSpPr>
            <p:cNvPr id="540" name="Google Shape;614;p48"/>
            <p:cNvSpPr/>
            <p:nvPr/>
          </p:nvSpPr>
          <p:spPr>
            <a:xfrm>
              <a:off x="609480" y="4154040"/>
              <a:ext cx="10968120" cy="21499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41" name="Google Shape;615;p48"/>
            <p:cNvSpPr/>
            <p:nvPr/>
          </p:nvSpPr>
          <p:spPr>
            <a:xfrm>
              <a:off x="609480" y="4154040"/>
              <a:ext cx="10968120" cy="2149920"/>
            </a:xfrm>
            <a:prstGeom prst="rect">
              <a:avLst/>
            </a:prstGeom>
            <a:noFill/>
            <a:ln w="0">
              <a:noFill/>
            </a:ln>
          </p:spPr>
          <p:style>
            <a:lnRef idx="0">
              <a:scrgbClr r="0" g="0" b="0"/>
            </a:lnRef>
            <a:fillRef idx="0">
              <a:scrgbClr r="0" g="0" b="0"/>
            </a:fillRef>
            <a:effectRef idx="0">
              <a:scrgbClr r="0" g="0" b="0"/>
            </a:effectRef>
            <a:fontRef idx="minor"/>
          </p:style>
          <p:txBody>
            <a:bodyPr lIns="851760" tIns="374760" rIns="851760" bIns="128160" anchor="t">
              <a:noAutofit/>
            </a:bodyPr>
            <a:lstStyle/>
            <a:p>
              <a:pPr marL="171360" lvl="1" indent="-171360" defTabSz="914400">
                <a:lnSpc>
                  <a:spcPct val="90000"/>
                </a:lnSpc>
                <a:buClr>
                  <a:srgbClr val="000000"/>
                </a:buClr>
                <a:buFont typeface="Arial"/>
                <a:buChar char="•"/>
              </a:pPr>
              <a:r>
                <a:rPr lang="en-US" sz="1600" b="0" strike="noStrike" spc="-1">
                  <a:solidFill>
                    <a:schemeClr val="dk1"/>
                  </a:solidFill>
                  <a:latin typeface="Calibri"/>
                  <a:ea typeface="Calibri"/>
                </a:rPr>
                <a:t>Regularly monitor the defined key performance indicators and evaluate results against targets.</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Perform assessments and audits according to plans.</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Report on the results of measurements, assessments and audits to all relevant parties, including the SMS owner.</a:t>
              </a:r>
              <a:endParaRPr lang="de-DE" sz="1600" b="0" strike="noStrike" spc="-1">
                <a:solidFill>
                  <a:srgbClr val="000000"/>
                </a:solidFill>
                <a:latin typeface="Arial"/>
              </a:endParaRPr>
            </a:p>
            <a:p>
              <a:pPr marL="171360" lvl="1" indent="-171360" defTabSz="914400">
                <a:lnSpc>
                  <a:spcPct val="90000"/>
                </a:lnSpc>
                <a:spcBef>
                  <a:spcPts val="269"/>
                </a:spcBef>
                <a:buClr>
                  <a:srgbClr val="000000"/>
                </a:buClr>
                <a:buFont typeface="Arial"/>
                <a:buChar char="•"/>
              </a:pPr>
              <a:r>
                <a:rPr lang="en-US" sz="1600" b="0" strike="noStrike" spc="-1">
                  <a:solidFill>
                    <a:schemeClr val="dk1"/>
                  </a:solidFill>
                  <a:latin typeface="Calibri"/>
                  <a:ea typeface="Calibri"/>
                </a:rPr>
                <a:t>Review and update the definitions of key performance indicators as well as the assessment and audit program based on previous results and the current maturity of the SMS.</a:t>
              </a:r>
              <a:endParaRPr lang="de-DE" sz="1600" b="0" strike="noStrike" spc="-1">
                <a:solidFill>
                  <a:srgbClr val="000000"/>
                </a:solidFill>
                <a:latin typeface="Arial"/>
              </a:endParaRPr>
            </a:p>
          </p:txBody>
        </p:sp>
        <p:sp>
          <p:nvSpPr>
            <p:cNvPr id="542" name="Google Shape;616;p48"/>
            <p:cNvSpPr/>
            <p:nvPr/>
          </p:nvSpPr>
          <p:spPr>
            <a:xfrm>
              <a:off x="1158120" y="3888360"/>
              <a:ext cx="7676280" cy="5266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43" name="Google Shape;617;p48"/>
            <p:cNvSpPr/>
            <p:nvPr/>
          </p:nvSpPr>
          <p:spPr>
            <a:xfrm>
              <a:off x="1184040" y="3914280"/>
              <a:ext cx="7624440" cy="4748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Operation and maintenance of the SMS</a:t>
              </a:r>
              <a:endParaRPr lang="de-DE" sz="1800" b="0" strike="noStrike" spc="-1">
                <a:solidFill>
                  <a:srgbClr val="000000"/>
                </a:solidFill>
                <a:latin typeface="Arial"/>
              </a:endParaRPr>
            </a:p>
          </p:txBody>
        </p:sp>
      </p:grpSp>
      <p:sp>
        <p:nvSpPr>
          <p:cNvPr id="544" name="PlaceHolder 29"/>
          <p:cNvSpPr/>
          <p:nvPr/>
        </p:nvSpPr>
        <p:spPr>
          <a:xfrm>
            <a:off x="873756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8B6AB9B9-2146-4CA9-93B1-931B5FDA3DC6}" type="slidenum">
              <a:rPr lang="en-US" sz="1200" b="0" strike="noStrike" spc="-1">
                <a:solidFill>
                  <a:srgbClr val="888888"/>
                </a:solidFill>
                <a:latin typeface="Calibri"/>
                <a:ea typeface="Calibri"/>
              </a:rPr>
              <a:t>55</a:t>
            </a:fld>
            <a:endParaRPr lang="de-DE" sz="1200" b="0" strike="noStrike" spc="-1">
              <a:solidFill>
                <a:srgbClr val="000000"/>
              </a:solidFill>
              <a:latin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GB" sz="3200" b="0" strike="noStrike" spc="-1">
                <a:solidFill>
                  <a:srgbClr val="205595"/>
                </a:solidFill>
                <a:latin typeface="Calibri"/>
                <a:ea typeface="Calibri"/>
              </a:rPr>
              <a:t>Effective use of KPIs</a:t>
            </a:r>
            <a:endParaRPr lang="de-DE" sz="3200" b="0" strike="noStrike" spc="-1">
              <a:solidFill>
                <a:srgbClr val="000000"/>
              </a:solidFill>
              <a:latin typeface="Arial"/>
            </a:endParaRPr>
          </a:p>
        </p:txBody>
      </p:sp>
      <p:sp>
        <p:nvSpPr>
          <p:cNvPr id="546" name="PlaceHolder 2"/>
          <p:cNvSpPr>
            <a:spLocks noGrp="1"/>
          </p:cNvSpPr>
          <p:nvPr>
            <p:ph/>
          </p:nvPr>
        </p:nvSpPr>
        <p:spPr>
          <a:xfrm>
            <a:off x="609480" y="1696680"/>
            <a:ext cx="10969560" cy="4622760"/>
          </a:xfrm>
          <a:prstGeom prst="rect">
            <a:avLst/>
          </a:prstGeom>
          <a:noFill/>
          <a:ln w="0">
            <a:noFill/>
          </a:ln>
        </p:spPr>
        <p:txBody>
          <a:bodyPr lIns="91440" tIns="45720" rIns="91440" bIns="45720" anchor="t">
            <a:normAutofit fontScale="95833" lnSpcReduction="10000"/>
          </a:bodyPr>
          <a:lstStyle/>
          <a:p>
            <a:pPr marL="457200" indent="-343080">
              <a:lnSpc>
                <a:spcPct val="110000"/>
              </a:lnSpc>
              <a:spcBef>
                <a:spcPts val="601"/>
              </a:spcBef>
              <a:buClr>
                <a:srgbClr val="000000"/>
              </a:buClr>
              <a:buFont typeface="Arial"/>
              <a:buChar char="•"/>
            </a:pPr>
            <a:r>
              <a:rPr lang="en-GB" sz="2800" b="0" strike="noStrike" spc="-1">
                <a:solidFill>
                  <a:schemeClr val="dk1"/>
                </a:solidFill>
                <a:latin typeface="Calibri"/>
                <a:ea typeface="Calibri"/>
              </a:rPr>
              <a:t>Key Performance Indicators (KPIs) are:</a:t>
            </a:r>
            <a:endParaRPr lang="de-DE" sz="28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Effective</a:t>
            </a:r>
            <a:r>
              <a:rPr lang="en-GB" sz="2400" b="0" strike="noStrike" spc="-1">
                <a:solidFill>
                  <a:schemeClr val="dk1"/>
                </a:solidFill>
                <a:latin typeface="Calibri"/>
                <a:ea typeface="Calibri"/>
              </a:rPr>
              <a:t> when they are clearly measurable factors that can be collected with reasonable effort.</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Ineffective</a:t>
            </a:r>
            <a:r>
              <a:rPr lang="en-GB" sz="2400" b="0" strike="noStrike" spc="-1">
                <a:solidFill>
                  <a:schemeClr val="dk1"/>
                </a:solidFill>
                <a:latin typeface="Calibri"/>
                <a:ea typeface="Calibri"/>
              </a:rPr>
              <a:t> when they are subjective, qualitative or very costly to collect.</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Effective</a:t>
            </a:r>
            <a:r>
              <a:rPr lang="en-GB" sz="2400" b="0" strike="noStrike" spc="-1">
                <a:solidFill>
                  <a:schemeClr val="dk1"/>
                </a:solidFill>
                <a:latin typeface="Calibri"/>
                <a:ea typeface="Calibri"/>
              </a:rPr>
              <a:t> when they reflect provider performance,  so can be impacted by changing provider behaviour.</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Ineffective</a:t>
            </a:r>
            <a:r>
              <a:rPr lang="en-GB" sz="2400" b="0" strike="noStrike" spc="-1">
                <a:solidFill>
                  <a:schemeClr val="dk1"/>
                </a:solidFill>
                <a:latin typeface="Calibri"/>
                <a:ea typeface="Calibri"/>
              </a:rPr>
              <a:t> when they are situations you cannot impact with your processes, e.g. having a KPI for how many sunny days you experience, how do you improve it?</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00B050"/>
                </a:solidFill>
                <a:latin typeface="Calibri"/>
                <a:ea typeface="Calibri"/>
              </a:rPr>
              <a:t>Effective</a:t>
            </a:r>
            <a:r>
              <a:rPr lang="en-GB" sz="2400" b="0" strike="noStrike" spc="-1">
                <a:solidFill>
                  <a:schemeClr val="dk1"/>
                </a:solidFill>
                <a:latin typeface="Calibri"/>
                <a:ea typeface="Calibri"/>
              </a:rPr>
              <a:t> when they measure progress toward a goal you want to achieve (a critical success factor). </a:t>
            </a:r>
            <a:endParaRPr lang="de-DE" sz="2400" b="0" strike="noStrike" spc="-1">
              <a:solidFill>
                <a:srgbClr val="000000"/>
              </a:solidFill>
              <a:latin typeface="Arial"/>
            </a:endParaRPr>
          </a:p>
          <a:p>
            <a:pPr marL="914400" lvl="1" indent="-343080">
              <a:lnSpc>
                <a:spcPct val="110000"/>
              </a:lnSpc>
              <a:spcBef>
                <a:spcPts val="601"/>
              </a:spcBef>
              <a:buClr>
                <a:srgbClr val="000000"/>
              </a:buClr>
              <a:buFont typeface="Arial"/>
              <a:buChar char="–"/>
            </a:pPr>
            <a:r>
              <a:rPr lang="en-GB" sz="2400" b="0" strike="noStrike" spc="-1">
                <a:solidFill>
                  <a:srgbClr val="FF0000"/>
                </a:solidFill>
                <a:latin typeface="Calibri"/>
                <a:ea typeface="Calibri"/>
              </a:rPr>
              <a:t>Ineffective</a:t>
            </a:r>
            <a:r>
              <a:rPr lang="en-GB" sz="2400" b="0" strike="noStrike" spc="-1">
                <a:solidFill>
                  <a:schemeClr val="dk1"/>
                </a:solidFill>
                <a:latin typeface="Calibri"/>
                <a:ea typeface="Calibri"/>
              </a:rPr>
              <a:t> when you simply make the KPIs things that you can easily measure.</a:t>
            </a:r>
            <a:endParaRPr lang="de-DE" sz="2400" b="0" strike="noStrike" spc="-1">
              <a:solidFill>
                <a:srgbClr val="000000"/>
              </a:solidFill>
              <a:latin typeface="Arial"/>
            </a:endParaRPr>
          </a:p>
          <a:p>
            <a:pPr indent="0">
              <a:lnSpc>
                <a:spcPct val="100000"/>
              </a:lnSpc>
              <a:spcBef>
                <a:spcPts val="360"/>
              </a:spcBef>
              <a:buNone/>
              <a:tabLst>
                <a:tab pos="0" algn="l"/>
              </a:tabLst>
            </a:pPr>
            <a:endParaRPr lang="de-DE" sz="2400" b="0" strike="noStrike" spc="-1">
              <a:solidFill>
                <a:srgbClr val="000000"/>
              </a:solidFill>
              <a:latin typeface="Arial"/>
            </a:endParaRPr>
          </a:p>
          <a:p>
            <a:pPr indent="0">
              <a:lnSpc>
                <a:spcPct val="100000"/>
              </a:lnSpc>
              <a:spcBef>
                <a:spcPts val="360"/>
              </a:spcBef>
              <a:buNone/>
              <a:tabLst>
                <a:tab pos="0" algn="l"/>
              </a:tabLst>
            </a:pPr>
            <a:endParaRPr lang="de-DE" sz="2800" b="0" strike="noStrike" spc="-1">
              <a:solidFill>
                <a:srgbClr val="000000"/>
              </a:solidFill>
              <a:latin typeface="Arial"/>
            </a:endParaRPr>
          </a:p>
        </p:txBody>
      </p:sp>
      <p:sp>
        <p:nvSpPr>
          <p:cNvPr id="547" name="PlaceHolder 3"/>
          <p:cNvSpPr>
            <a:spLocks noGrp="1"/>
          </p:cNvSpPr>
          <p:nvPr>
            <p:ph type="sldNum" idx="52"/>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26AFCEB9-4F92-4383-BD82-AC290958C587}" type="slidenum">
              <a:rPr lang="en-US" sz="1200" b="0" strike="noStrike" spc="-1">
                <a:solidFill>
                  <a:srgbClr val="888888"/>
                </a:solidFill>
                <a:latin typeface="Calibri"/>
                <a:ea typeface="Calibri"/>
              </a:rPr>
              <a:t>56</a:t>
            </a:fld>
            <a:endParaRPr lang="de-DE" sz="1200" b="0" strike="noStrike" spc="-1">
              <a:solidFill>
                <a:srgbClr val="000000"/>
              </a:solidFill>
              <a:latin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PlaceHolder 30"/>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GB" sz="3200" b="0" strike="noStrike" spc="-1">
                <a:solidFill>
                  <a:srgbClr val="205595"/>
                </a:solidFill>
                <a:latin typeface="Calibri"/>
                <a:ea typeface="Calibri"/>
              </a:rPr>
              <a:t>Effective use of KPIs</a:t>
            </a:r>
            <a:endParaRPr lang="de-DE" sz="3200" b="0" strike="noStrike" spc="-1">
              <a:solidFill>
                <a:srgbClr val="000000"/>
              </a:solidFill>
              <a:latin typeface="Arial"/>
            </a:endParaRPr>
          </a:p>
        </p:txBody>
      </p:sp>
      <p:sp>
        <p:nvSpPr>
          <p:cNvPr id="549" name="PlaceHolder 31"/>
          <p:cNvSpPr/>
          <p:nvPr/>
        </p:nvSpPr>
        <p:spPr>
          <a:xfrm>
            <a:off x="609840" y="1697040"/>
            <a:ext cx="10968120" cy="4729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marL="457200" indent="-343080">
              <a:lnSpc>
                <a:spcPct val="100000"/>
              </a:lnSpc>
              <a:spcBef>
                <a:spcPts val="360"/>
              </a:spcBef>
              <a:buClr>
                <a:srgbClr val="000000"/>
              </a:buClr>
              <a:buFont typeface="Arial"/>
              <a:buChar char="•"/>
            </a:pPr>
            <a:r>
              <a:rPr lang="en-GB" sz="2800" b="0" strike="noStrike" spc="-1">
                <a:solidFill>
                  <a:schemeClr val="dk1"/>
                </a:solidFill>
                <a:latin typeface="Calibri"/>
                <a:ea typeface="Calibri"/>
              </a:rPr>
              <a:t>Creating KPIs:</a:t>
            </a: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marL="457200" indent="-343080">
              <a:lnSpc>
                <a:spcPct val="100000"/>
              </a:lnSpc>
              <a:spcBef>
                <a:spcPts val="360"/>
              </a:spcBef>
              <a:buClr>
                <a:srgbClr val="000000"/>
              </a:buClr>
              <a:buFont typeface="Arial"/>
              <a:buChar char="•"/>
              <a:tabLst>
                <a:tab pos="0" algn="l"/>
              </a:tabLst>
            </a:pPr>
            <a:r>
              <a:rPr lang="en-GB" sz="2800" b="0" strike="noStrike" spc="-1">
                <a:solidFill>
                  <a:schemeClr val="dk1"/>
                </a:solidFill>
                <a:latin typeface="Calibri"/>
                <a:ea typeface="Calibri"/>
              </a:rPr>
              <a:t>KPIs should generally be set for:</a:t>
            </a:r>
            <a:endParaRPr lang="de-DE" sz="28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The SMS as a whole</a:t>
            </a:r>
            <a:endParaRPr lang="de-DE" sz="24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Processes</a:t>
            </a:r>
            <a:endParaRPr lang="de-DE" sz="2400" b="0" strike="noStrike" spc="-1">
              <a:solidFill>
                <a:srgbClr val="000000"/>
              </a:solidFill>
              <a:latin typeface="Arial"/>
            </a:endParaRPr>
          </a:p>
          <a:p>
            <a:pPr marL="914400" lvl="1" indent="-343080">
              <a:lnSpc>
                <a:spcPct val="100000"/>
              </a:lnSpc>
              <a:spcBef>
                <a:spcPts val="360"/>
              </a:spcBef>
              <a:buClr>
                <a:srgbClr val="000000"/>
              </a:buClr>
              <a:buFont typeface="Arial"/>
              <a:buChar char="–"/>
              <a:tabLst>
                <a:tab pos="0" algn="l"/>
              </a:tabLst>
            </a:pPr>
            <a:r>
              <a:rPr lang="en-GB" sz="2400" b="0" strike="noStrike" spc="-1">
                <a:solidFill>
                  <a:schemeClr val="dk1"/>
                </a:solidFill>
                <a:latin typeface="Calibri"/>
                <a:ea typeface="Calibri"/>
              </a:rPr>
              <a:t>Services</a:t>
            </a:r>
            <a:endParaRPr lang="de-DE" sz="24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a:p>
            <a:pPr>
              <a:lnSpc>
                <a:spcPct val="100000"/>
              </a:lnSpc>
              <a:spcBef>
                <a:spcPts val="360"/>
              </a:spcBef>
              <a:tabLst>
                <a:tab pos="0" algn="l"/>
              </a:tabLst>
            </a:pPr>
            <a:endParaRPr lang="de-DE" sz="2400" b="0" strike="noStrike" spc="-1">
              <a:solidFill>
                <a:srgbClr val="000000"/>
              </a:solidFill>
              <a:latin typeface="Arial"/>
            </a:endParaRPr>
          </a:p>
          <a:p>
            <a:pPr>
              <a:lnSpc>
                <a:spcPct val="100000"/>
              </a:lnSpc>
              <a:spcBef>
                <a:spcPts val="360"/>
              </a:spcBef>
              <a:tabLst>
                <a:tab pos="0" algn="l"/>
              </a:tabLst>
            </a:pPr>
            <a:endParaRPr lang="de-DE" sz="2800" b="0" strike="noStrike" spc="-1">
              <a:solidFill>
                <a:srgbClr val="000000"/>
              </a:solidFill>
              <a:latin typeface="Arial"/>
            </a:endParaRPr>
          </a:p>
        </p:txBody>
      </p:sp>
      <p:sp>
        <p:nvSpPr>
          <p:cNvPr id="550" name="PlaceHolder 32"/>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91CED082-5995-4FA4-8E43-1F18DABB774D}" type="slidenum">
              <a:rPr lang="en-US" sz="1200" b="0" strike="noStrike" spc="-1">
                <a:solidFill>
                  <a:srgbClr val="888888"/>
                </a:solidFill>
                <a:latin typeface="Calibri"/>
                <a:ea typeface="Calibri"/>
              </a:rPr>
              <a:t>57</a:t>
            </a:fld>
            <a:endParaRPr lang="de-DE" sz="1200" b="0" strike="noStrike" spc="-1">
              <a:solidFill>
                <a:srgbClr val="000000"/>
              </a:solidFill>
              <a:latin typeface="Arial"/>
            </a:endParaRPr>
          </a:p>
        </p:txBody>
      </p:sp>
      <p:grpSp>
        <p:nvGrpSpPr>
          <p:cNvPr id="551" name="Diagram6"/>
          <p:cNvGrpSpPr/>
          <p:nvPr/>
        </p:nvGrpSpPr>
        <p:grpSpPr>
          <a:xfrm>
            <a:off x="296280" y="2225880"/>
            <a:ext cx="11701080" cy="2207520"/>
            <a:chOff x="296280" y="2225880"/>
            <a:chExt cx="11701080" cy="2207520"/>
          </a:xfrm>
        </p:grpSpPr>
        <p:sp>
          <p:nvSpPr>
            <p:cNvPr id="552" name="Rectangle 551"/>
            <p:cNvSpPr/>
            <p:nvPr/>
          </p:nvSpPr>
          <p:spPr>
            <a:xfrm>
              <a:off x="296280" y="2225880"/>
              <a:ext cx="11701080" cy="2207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53" name="Rounded Rectangle 552"/>
            <p:cNvSpPr/>
            <p:nvPr/>
          </p:nvSpPr>
          <p:spPr>
            <a:xfrm>
              <a:off x="303120" y="2343960"/>
              <a:ext cx="1527840" cy="669240"/>
            </a:xfrm>
            <a:prstGeom prst="roundRect">
              <a:avLst>
                <a:gd name="adj" fmla="val 10000"/>
              </a:avLst>
            </a:prstGeom>
            <a:solidFill>
              <a:schemeClr val="accent1">
                <a:shade val="50000"/>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Goal</a:t>
              </a:r>
              <a:endParaRPr lang="de-DE" sz="2000" b="0" strike="noStrike" spc="-1">
                <a:solidFill>
                  <a:srgbClr val="000000"/>
                </a:solidFill>
                <a:latin typeface="Arial"/>
              </a:endParaRPr>
            </a:p>
          </p:txBody>
        </p:sp>
        <p:sp>
          <p:nvSpPr>
            <p:cNvPr id="554" name="Rounded Rectangle 553"/>
            <p:cNvSpPr/>
            <p:nvPr/>
          </p:nvSpPr>
          <p:spPr>
            <a:xfrm>
              <a:off x="617040" y="2792880"/>
              <a:ext cx="1527840" cy="1522800"/>
            </a:xfrm>
            <a:prstGeom prst="roundRect">
              <a:avLst>
                <a:gd name="adj" fmla="val 10000"/>
              </a:avLst>
            </a:prstGeom>
            <a:solidFill>
              <a:schemeClr val="lt1">
                <a:alpha val="90000"/>
                <a:hueOff val="0"/>
                <a:satOff val="0"/>
                <a:lumOff val="0"/>
                <a:alphaOff val="0"/>
              </a:schemeClr>
            </a:solidFill>
            <a:ln>
              <a:solidFill>
                <a:srgbClr val="3A5F8B"/>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500" b="0" strike="noStrike" spc="-1">
                  <a:solidFill>
                    <a:srgbClr val="000000"/>
                  </a:solidFill>
                  <a:latin typeface="Calibri"/>
                </a:rPr>
                <a:t>Situation to achieve </a:t>
              </a:r>
              <a:endParaRPr lang="de-DE" sz="15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500" b="0" strike="noStrike" spc="-1">
                  <a:solidFill>
                    <a:srgbClr val="000000"/>
                  </a:solidFill>
                  <a:latin typeface="Calibri"/>
                </a:rPr>
                <a:t>Requirement from FitSM-1</a:t>
              </a:r>
              <a:endParaRPr lang="de-DE" sz="1500" b="0" strike="noStrike" spc="-1">
                <a:solidFill>
                  <a:srgbClr val="000000"/>
                </a:solidFill>
                <a:latin typeface="Arial"/>
              </a:endParaRPr>
            </a:p>
          </p:txBody>
        </p:sp>
        <p:sp>
          <p:nvSpPr>
            <p:cNvPr id="555" name="Right Arrow 554"/>
            <p:cNvSpPr/>
            <p:nvPr/>
          </p:nvSpPr>
          <p:spPr>
            <a:xfrm>
              <a:off x="2067840" y="2377800"/>
              <a:ext cx="488160" cy="377280"/>
            </a:xfrm>
            <a:prstGeom prst="rightArrow">
              <a:avLst>
                <a:gd name="adj1" fmla="val 60000"/>
                <a:gd name="adj2" fmla="val 50000"/>
              </a:avLst>
            </a:prstGeom>
            <a:solidFill>
              <a:schemeClr val="accent1">
                <a:shade val="90000"/>
                <a:hueOff val="0"/>
                <a:satOff val="0"/>
                <a:lumOff val="0"/>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nSpc>
                  <a:spcPct val="100000"/>
                </a:lnSpc>
              </a:pPr>
              <a:endParaRPr lang="en-GB" sz="1100" b="0" strike="noStrike" spc="-1">
                <a:solidFill>
                  <a:schemeClr val="lt1"/>
                </a:solidFill>
                <a:latin typeface="Calibri"/>
              </a:endParaRPr>
            </a:p>
          </p:txBody>
        </p:sp>
        <p:sp>
          <p:nvSpPr>
            <p:cNvPr id="556" name="Rounded Rectangle 555"/>
            <p:cNvSpPr/>
            <p:nvPr/>
          </p:nvSpPr>
          <p:spPr>
            <a:xfrm>
              <a:off x="2764440" y="2343960"/>
              <a:ext cx="1527840" cy="669240"/>
            </a:xfrm>
            <a:prstGeom prst="roundRect">
              <a:avLst>
                <a:gd name="adj" fmla="val 10000"/>
              </a:avLst>
            </a:prstGeom>
            <a:solidFill>
              <a:schemeClr val="accent1">
                <a:shade val="50000"/>
                <a:hueOff val="144575"/>
                <a:satOff val="-3024"/>
                <a:lumOff val="16825"/>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Measure</a:t>
              </a:r>
              <a:endParaRPr lang="de-DE" sz="2000" b="0" strike="noStrike" spc="-1">
                <a:solidFill>
                  <a:srgbClr val="000000"/>
                </a:solidFill>
                <a:latin typeface="Arial"/>
              </a:endParaRPr>
            </a:p>
          </p:txBody>
        </p:sp>
        <p:sp>
          <p:nvSpPr>
            <p:cNvPr id="557" name="Rounded Rectangle 556"/>
            <p:cNvSpPr/>
            <p:nvPr/>
          </p:nvSpPr>
          <p:spPr>
            <a:xfrm>
              <a:off x="3078360" y="2792880"/>
              <a:ext cx="1527840" cy="1522800"/>
            </a:xfrm>
            <a:prstGeom prst="roundRect">
              <a:avLst>
                <a:gd name="adj" fmla="val 10000"/>
              </a:avLst>
            </a:prstGeom>
            <a:solidFill>
              <a:schemeClr val="lt1">
                <a:alpha val="90000"/>
                <a:hueOff val="0"/>
                <a:satOff val="0"/>
                <a:lumOff val="0"/>
                <a:alphaOff val="0"/>
              </a:schemeClr>
            </a:solidFill>
            <a:ln>
              <a:solidFill>
                <a:srgbClr val="6286B9"/>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Quantifiable</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Objective</a:t>
              </a:r>
              <a:endParaRPr lang="de-DE" sz="1400" b="0" strike="noStrike" spc="-1">
                <a:solidFill>
                  <a:srgbClr val="000000"/>
                </a:solidFill>
                <a:latin typeface="Arial"/>
              </a:endParaRPr>
            </a:p>
          </p:txBody>
        </p:sp>
        <p:sp>
          <p:nvSpPr>
            <p:cNvPr id="558" name="Right Arrow 557"/>
            <p:cNvSpPr/>
            <p:nvPr/>
          </p:nvSpPr>
          <p:spPr>
            <a:xfrm>
              <a:off x="4529160" y="2377800"/>
              <a:ext cx="488160" cy="377280"/>
            </a:xfrm>
            <a:prstGeom prst="rightArrow">
              <a:avLst>
                <a:gd name="adj1" fmla="val 60000"/>
                <a:gd name="adj2" fmla="val 50000"/>
              </a:avLst>
            </a:prstGeom>
            <a:solidFill>
              <a:schemeClr val="accent1">
                <a:shade val="90000"/>
                <a:hueOff val="187556"/>
                <a:satOff val="-3464"/>
                <a:lumOff val="16063"/>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nSpc>
                  <a:spcPct val="100000"/>
                </a:lnSpc>
              </a:pPr>
              <a:endParaRPr lang="en-GB" sz="1100" b="0" strike="noStrike" spc="-1">
                <a:solidFill>
                  <a:schemeClr val="lt1"/>
                </a:solidFill>
                <a:latin typeface="Calibri"/>
              </a:endParaRPr>
            </a:p>
          </p:txBody>
        </p:sp>
        <p:sp>
          <p:nvSpPr>
            <p:cNvPr id="559" name="Rounded Rectangle 558"/>
            <p:cNvSpPr/>
            <p:nvPr/>
          </p:nvSpPr>
          <p:spPr>
            <a:xfrm>
              <a:off x="5226120" y="2343960"/>
              <a:ext cx="1527840" cy="669240"/>
            </a:xfrm>
            <a:prstGeom prst="roundRect">
              <a:avLst>
                <a:gd name="adj" fmla="val 10000"/>
              </a:avLst>
            </a:prstGeom>
            <a:solidFill>
              <a:schemeClr val="accent1">
                <a:shade val="50000"/>
                <a:hueOff val="289149"/>
                <a:satOff val="-6048"/>
                <a:lumOff val="3365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Collection</a:t>
              </a:r>
              <a:endParaRPr lang="de-DE" sz="2000" b="0" strike="noStrike" spc="-1">
                <a:solidFill>
                  <a:srgbClr val="000000"/>
                </a:solidFill>
                <a:latin typeface="Arial"/>
              </a:endParaRPr>
            </a:p>
          </p:txBody>
        </p:sp>
        <p:sp>
          <p:nvSpPr>
            <p:cNvPr id="560" name="Rounded Rectangle 559"/>
            <p:cNvSpPr/>
            <p:nvPr/>
          </p:nvSpPr>
          <p:spPr>
            <a:xfrm>
              <a:off x="5540040" y="2792880"/>
              <a:ext cx="1527840" cy="1522800"/>
            </a:xfrm>
            <a:prstGeom prst="roundRect">
              <a:avLst>
                <a:gd name="adj" fmla="val 10000"/>
              </a:avLst>
            </a:prstGeom>
            <a:solidFill>
              <a:schemeClr val="lt1">
                <a:alpha val="90000"/>
                <a:hueOff val="0"/>
                <a:satOff val="0"/>
                <a:lumOff val="0"/>
                <a:alphaOff val="0"/>
              </a:schemeClr>
            </a:solidFill>
            <a:ln>
              <a:solidFill>
                <a:srgbClr val="A0B2D1"/>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Responsibility</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Acceptable level of effort</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Means (technology)</a:t>
              </a:r>
              <a:endParaRPr lang="de-DE" sz="1400" b="0" strike="noStrike" spc="-1">
                <a:solidFill>
                  <a:srgbClr val="000000"/>
                </a:solidFill>
                <a:latin typeface="Arial"/>
              </a:endParaRPr>
            </a:p>
          </p:txBody>
        </p:sp>
        <p:sp>
          <p:nvSpPr>
            <p:cNvPr id="561" name="Right Arrow 560"/>
            <p:cNvSpPr/>
            <p:nvPr/>
          </p:nvSpPr>
          <p:spPr>
            <a:xfrm>
              <a:off x="6990480" y="2377800"/>
              <a:ext cx="488160" cy="377280"/>
            </a:xfrm>
            <a:prstGeom prst="rightArrow">
              <a:avLst>
                <a:gd name="adj1" fmla="val 60000"/>
                <a:gd name="adj2" fmla="val 50000"/>
              </a:avLst>
            </a:prstGeom>
            <a:solidFill>
              <a:schemeClr val="accent1">
                <a:shade val="90000"/>
                <a:hueOff val="375112"/>
                <a:satOff val="-6927"/>
                <a:lumOff val="32127"/>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nSpc>
                  <a:spcPct val="100000"/>
                </a:lnSpc>
              </a:pPr>
              <a:endParaRPr lang="en-GB" sz="1100" b="0" strike="noStrike" spc="-1">
                <a:solidFill>
                  <a:schemeClr val="lt1"/>
                </a:solidFill>
                <a:latin typeface="Calibri"/>
              </a:endParaRPr>
            </a:p>
          </p:txBody>
        </p:sp>
        <p:sp>
          <p:nvSpPr>
            <p:cNvPr id="562" name="Rounded Rectangle 561"/>
            <p:cNvSpPr/>
            <p:nvPr/>
          </p:nvSpPr>
          <p:spPr>
            <a:xfrm>
              <a:off x="7687440" y="2343960"/>
              <a:ext cx="1527840" cy="669240"/>
            </a:xfrm>
            <a:prstGeom prst="roundRect">
              <a:avLst>
                <a:gd name="adj" fmla="val 10000"/>
              </a:avLst>
            </a:prstGeom>
            <a:solidFill>
              <a:schemeClr val="accent1">
                <a:shade val="50000"/>
                <a:hueOff val="289149"/>
                <a:satOff val="-6048"/>
                <a:lumOff val="3365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Target</a:t>
              </a:r>
              <a:endParaRPr lang="de-DE" sz="2000" b="0" strike="noStrike" spc="-1">
                <a:solidFill>
                  <a:srgbClr val="000000"/>
                </a:solidFill>
                <a:latin typeface="Arial"/>
              </a:endParaRPr>
            </a:p>
          </p:txBody>
        </p:sp>
        <p:sp>
          <p:nvSpPr>
            <p:cNvPr id="563" name="Rounded Rectangle 562"/>
            <p:cNvSpPr/>
            <p:nvPr/>
          </p:nvSpPr>
          <p:spPr>
            <a:xfrm>
              <a:off x="8001360" y="2792880"/>
              <a:ext cx="1527840" cy="1522800"/>
            </a:xfrm>
            <a:prstGeom prst="roundRect">
              <a:avLst>
                <a:gd name="adj" fmla="val 10000"/>
              </a:avLst>
            </a:prstGeom>
            <a:solidFill>
              <a:schemeClr val="lt1">
                <a:alpha val="90000"/>
                <a:hueOff val="0"/>
                <a:satOff val="0"/>
                <a:lumOff val="0"/>
                <a:alphaOff val="0"/>
              </a:schemeClr>
            </a:solidFill>
            <a:ln>
              <a:solidFill>
                <a:srgbClr val="A0B2D1"/>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Achievable</a:t>
              </a:r>
              <a:endParaRPr lang="de-DE" sz="14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400" b="0" strike="noStrike" spc="-1">
                  <a:solidFill>
                    <a:srgbClr val="000000"/>
                  </a:solidFill>
                  <a:latin typeface="Calibri"/>
                </a:rPr>
                <a:t>Time-bound</a:t>
              </a:r>
              <a:endParaRPr lang="de-DE" sz="1400" b="0" strike="noStrike" spc="-1">
                <a:solidFill>
                  <a:srgbClr val="000000"/>
                </a:solidFill>
                <a:latin typeface="Arial"/>
              </a:endParaRPr>
            </a:p>
          </p:txBody>
        </p:sp>
        <p:sp>
          <p:nvSpPr>
            <p:cNvPr id="564" name="Right Arrow 563"/>
            <p:cNvSpPr/>
            <p:nvPr/>
          </p:nvSpPr>
          <p:spPr>
            <a:xfrm>
              <a:off x="9452160" y="2377800"/>
              <a:ext cx="488160" cy="377280"/>
            </a:xfrm>
            <a:prstGeom prst="rightArrow">
              <a:avLst>
                <a:gd name="adj1" fmla="val 60000"/>
                <a:gd name="adj2" fmla="val 50000"/>
              </a:avLst>
            </a:prstGeom>
            <a:solidFill>
              <a:schemeClr val="accent1">
                <a:shade val="90000"/>
                <a:hueOff val="187556"/>
                <a:satOff val="-3464"/>
                <a:lumOff val="16063"/>
                <a:alphaOff val="0"/>
              </a:schemeClr>
            </a:solidFill>
            <a:ln w="0">
              <a:noFill/>
            </a:ln>
          </p:spPr>
          <p:style>
            <a:lnRef idx="0">
              <a:scrgbClr r="0" g="0" b="0"/>
            </a:lnRef>
            <a:fillRef idx="0">
              <a:scrgbClr r="0" g="0" b="0"/>
            </a:fillRef>
            <a:effectRef idx="0">
              <a:scrgbClr r="0" g="0" b="0"/>
            </a:effectRef>
            <a:fontRef idx="minor"/>
          </p:style>
          <p:txBody>
            <a:bodyPr lIns="0" tIns="0" rIns="0" bIns="0" numCol="1" spcCol="1440" anchor="ctr">
              <a:noAutofit/>
            </a:bodyPr>
            <a:lstStyle/>
            <a:p>
              <a:pPr>
                <a:lnSpc>
                  <a:spcPct val="100000"/>
                </a:lnSpc>
              </a:pPr>
              <a:endParaRPr lang="en-GB" sz="1100" b="0" strike="noStrike" spc="-1">
                <a:solidFill>
                  <a:schemeClr val="lt1"/>
                </a:solidFill>
                <a:latin typeface="Calibri"/>
              </a:endParaRPr>
            </a:p>
          </p:txBody>
        </p:sp>
        <p:sp>
          <p:nvSpPr>
            <p:cNvPr id="565" name="Rounded Rectangle 564"/>
            <p:cNvSpPr/>
            <p:nvPr/>
          </p:nvSpPr>
          <p:spPr>
            <a:xfrm>
              <a:off x="10149120" y="2343960"/>
              <a:ext cx="1527840" cy="669240"/>
            </a:xfrm>
            <a:prstGeom prst="roundRect">
              <a:avLst>
                <a:gd name="adj" fmla="val 10000"/>
              </a:avLst>
            </a:prstGeom>
            <a:solidFill>
              <a:schemeClr val="accent1">
                <a:shade val="50000"/>
                <a:hueOff val="144575"/>
                <a:satOff val="-3024"/>
                <a:lumOff val="16825"/>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8360" tIns="108360" rIns="108360" bIns="273600" numCol="1" spcCol="1440" anchor="t">
              <a:noAutofit/>
            </a:bodyPr>
            <a:lstStyle/>
            <a:p>
              <a:pPr defTabSz="800280">
                <a:lnSpc>
                  <a:spcPct val="90000"/>
                </a:lnSpc>
                <a:spcAft>
                  <a:spcPts val="629"/>
                </a:spcAft>
                <a:tabLst>
                  <a:tab pos="0" algn="l"/>
                </a:tabLst>
              </a:pPr>
              <a:r>
                <a:rPr lang="en-GB" sz="2000" b="0" strike="noStrike" spc="-1">
                  <a:solidFill>
                    <a:schemeClr val="lt1"/>
                  </a:solidFill>
                  <a:latin typeface="Calibri"/>
                </a:rPr>
                <a:t>Review</a:t>
              </a:r>
              <a:endParaRPr lang="de-DE" sz="2000" b="0" strike="noStrike" spc="-1">
                <a:solidFill>
                  <a:srgbClr val="000000"/>
                </a:solidFill>
                <a:latin typeface="Arial"/>
              </a:endParaRPr>
            </a:p>
          </p:txBody>
        </p:sp>
        <p:sp>
          <p:nvSpPr>
            <p:cNvPr id="566" name="Rounded Rectangle 565"/>
            <p:cNvSpPr/>
            <p:nvPr/>
          </p:nvSpPr>
          <p:spPr>
            <a:xfrm>
              <a:off x="10462680" y="2792880"/>
              <a:ext cx="1527840" cy="1522800"/>
            </a:xfrm>
            <a:prstGeom prst="roundRect">
              <a:avLst>
                <a:gd name="adj" fmla="val 10000"/>
              </a:avLst>
            </a:prstGeom>
            <a:solidFill>
              <a:schemeClr val="lt1">
                <a:alpha val="90000"/>
                <a:hueOff val="0"/>
                <a:satOff val="0"/>
                <a:lumOff val="0"/>
                <a:alphaOff val="0"/>
              </a:schemeClr>
            </a:solidFill>
            <a:ln>
              <a:solidFill>
                <a:srgbClr val="6286B9"/>
              </a:solidFill>
              <a:round/>
            </a:ln>
          </p:spPr>
          <p:style>
            <a:lnRef idx="2">
              <a:scrgbClr r="0" g="0" b="0"/>
            </a:lnRef>
            <a:fillRef idx="0">
              <a:scrgbClr r="0" g="0" b="0"/>
            </a:fillRef>
            <a:effectRef idx="0">
              <a:scrgbClr r="0" g="0" b="0"/>
            </a:effectRef>
            <a:fontRef idx="minor"/>
          </p:style>
          <p:txBody>
            <a:bodyPr lIns="99720" tIns="99720" rIns="99720" bIns="99720" numCol="1" spcCol="1440" anchor="t">
              <a:noAutofit/>
            </a:bodyPr>
            <a:lstStyle/>
            <a:p>
              <a:pPr marL="114480" lvl="1" indent="-114480" defTabSz="622440">
                <a:lnSpc>
                  <a:spcPct val="90000"/>
                </a:lnSpc>
                <a:spcAft>
                  <a:spcPts val="210"/>
                </a:spcAft>
                <a:buClr>
                  <a:srgbClr val="000000"/>
                </a:buClr>
                <a:buFont typeface="Symbol"/>
                <a:buChar char=""/>
              </a:pPr>
              <a:r>
                <a:rPr lang="en-GB" sz="1300" b="0" strike="noStrike" spc="-1">
                  <a:solidFill>
                    <a:srgbClr val="000000"/>
                  </a:solidFill>
                  <a:latin typeface="Calibri"/>
                </a:rPr>
                <a:t>Periodic assessment</a:t>
              </a:r>
              <a:endParaRPr lang="de-DE" sz="1300" b="0" strike="noStrike" spc="-1">
                <a:solidFill>
                  <a:srgbClr val="000000"/>
                </a:solidFill>
                <a:latin typeface="Arial"/>
              </a:endParaRPr>
            </a:p>
            <a:p>
              <a:pPr marL="114480" lvl="1" indent="-114480" defTabSz="622440">
                <a:lnSpc>
                  <a:spcPct val="90000"/>
                </a:lnSpc>
                <a:spcAft>
                  <a:spcPts val="210"/>
                </a:spcAft>
                <a:buClr>
                  <a:srgbClr val="000000"/>
                </a:buClr>
                <a:buFont typeface="Symbol"/>
                <a:buChar char=""/>
              </a:pPr>
              <a:r>
                <a:rPr lang="en-GB" sz="1300" b="0" strike="noStrike" spc="-1">
                  <a:solidFill>
                    <a:srgbClr val="000000"/>
                  </a:solidFill>
                  <a:latin typeface="Calibri"/>
                </a:rPr>
                <a:t>Make improvements based on results</a:t>
              </a:r>
              <a:endParaRPr lang="de-DE" sz="1300" b="0" strike="noStrike" spc="-1">
                <a:solidFill>
                  <a:srgbClr val="000000"/>
                </a:solidFill>
                <a:latin typeface="Arial"/>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CHECK: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568" name="PlaceHolder 2"/>
          <p:cNvSpPr>
            <a:spLocks noGrp="1"/>
          </p:cNvSpPr>
          <p:nvPr>
            <p:ph type="sldNum" idx="53"/>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4FFC29AE-CCB0-4612-A78D-E8D74BC17C5C}" type="slidenum">
              <a:rPr lang="en-US" sz="1200" b="0" strike="noStrike" spc="-1">
                <a:solidFill>
                  <a:srgbClr val="888888"/>
                </a:solidFill>
                <a:latin typeface="Calibri"/>
                <a:ea typeface="Calibri"/>
              </a:rPr>
              <a:t>58</a:t>
            </a:fld>
            <a:endParaRPr lang="de-DE" sz="1200" b="0" strike="noStrike" spc="-1">
              <a:solidFill>
                <a:srgbClr val="000000"/>
              </a:solidFill>
              <a:latin typeface="Times New Roman"/>
            </a:endParaRPr>
          </a:p>
        </p:txBody>
      </p:sp>
      <p:grpSp>
        <p:nvGrpSpPr>
          <p:cNvPr id="569" name="Diagram 1"/>
          <p:cNvGrpSpPr/>
          <p:nvPr/>
        </p:nvGrpSpPr>
        <p:grpSpPr>
          <a:xfrm>
            <a:off x="2381760" y="1913040"/>
            <a:ext cx="8124840" cy="4245840"/>
            <a:chOff x="2381760" y="1913040"/>
            <a:chExt cx="8124840" cy="4245840"/>
          </a:xfrm>
        </p:grpSpPr>
        <p:sp>
          <p:nvSpPr>
            <p:cNvPr id="570" name="Rectangle 569"/>
            <p:cNvSpPr/>
            <p:nvPr/>
          </p:nvSpPr>
          <p:spPr>
            <a:xfrm>
              <a:off x="2381760" y="1913040"/>
              <a:ext cx="8124840" cy="4245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1" name="Right Arrow 570"/>
            <p:cNvSpPr/>
            <p:nvPr/>
          </p:nvSpPr>
          <p:spPr>
            <a:xfrm>
              <a:off x="9075960" y="1914120"/>
              <a:ext cx="142560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2" name="Rounded Rectangle 571"/>
            <p:cNvSpPr/>
            <p:nvPr/>
          </p:nvSpPr>
          <p:spPr>
            <a:xfrm>
              <a:off x="2386440" y="1918440"/>
              <a:ext cx="6686640" cy="97560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Definitions of key performance indicators</a:t>
              </a:r>
              <a:endParaRPr lang="de-DE" sz="2600" b="0" strike="noStrike" spc="-1">
                <a:solidFill>
                  <a:srgbClr val="000000"/>
                </a:solidFill>
                <a:latin typeface="Arial"/>
              </a:endParaRPr>
            </a:p>
          </p:txBody>
        </p:sp>
        <p:sp>
          <p:nvSpPr>
            <p:cNvPr id="573" name="Right Arrow 572"/>
            <p:cNvSpPr/>
            <p:nvPr/>
          </p:nvSpPr>
          <p:spPr>
            <a:xfrm>
              <a:off x="9075960" y="3000600"/>
              <a:ext cx="142776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4" name="Rounded Rectangle 573"/>
            <p:cNvSpPr/>
            <p:nvPr/>
          </p:nvSpPr>
          <p:spPr>
            <a:xfrm>
              <a:off x="2384280" y="3000600"/>
              <a:ext cx="6688440" cy="9842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US" sz="2600" b="0" strike="noStrike" spc="-1">
                  <a:solidFill>
                    <a:schemeClr val="lt1"/>
                  </a:solidFill>
                  <a:latin typeface="Calibri"/>
                  <a:ea typeface="Calibri"/>
                </a:rPr>
                <a:t>Assessment or audit program </a:t>
              </a:r>
              <a:endParaRPr lang="de-DE" sz="2600" b="0" strike="noStrike" spc="-1">
                <a:solidFill>
                  <a:srgbClr val="000000"/>
                </a:solidFill>
                <a:latin typeface="Arial"/>
              </a:endParaRPr>
            </a:p>
          </p:txBody>
        </p:sp>
        <p:sp>
          <p:nvSpPr>
            <p:cNvPr id="575" name="Right Arrow 574"/>
            <p:cNvSpPr/>
            <p:nvPr/>
          </p:nvSpPr>
          <p:spPr>
            <a:xfrm>
              <a:off x="9075960" y="4086720"/>
              <a:ext cx="142776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6" name="Rounded Rectangle 575"/>
            <p:cNvSpPr/>
            <p:nvPr/>
          </p:nvSpPr>
          <p:spPr>
            <a:xfrm>
              <a:off x="2384280" y="4086720"/>
              <a:ext cx="6688440" cy="9842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Results and reports of measurements, assessments and audits</a:t>
              </a:r>
              <a:endParaRPr lang="de-DE" sz="2600" b="0" strike="noStrike" spc="-1">
                <a:solidFill>
                  <a:srgbClr val="000000"/>
                </a:solidFill>
                <a:latin typeface="Arial"/>
              </a:endParaRPr>
            </a:p>
          </p:txBody>
        </p:sp>
        <p:sp>
          <p:nvSpPr>
            <p:cNvPr id="577" name="Right Arrow 576"/>
            <p:cNvSpPr/>
            <p:nvPr/>
          </p:nvSpPr>
          <p:spPr>
            <a:xfrm>
              <a:off x="9075960" y="5173200"/>
              <a:ext cx="1427760" cy="9842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578" name="Rounded Rectangle 577"/>
            <p:cNvSpPr/>
            <p:nvPr/>
          </p:nvSpPr>
          <p:spPr>
            <a:xfrm>
              <a:off x="2384280" y="5173200"/>
              <a:ext cx="6688440" cy="9842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200" b="0" strike="noStrike" spc="-1">
                  <a:solidFill>
                    <a:schemeClr val="lt1"/>
                  </a:solidFill>
                  <a:latin typeface="Calibri"/>
                  <a:ea typeface="Calibri"/>
                </a:rPr>
                <a:t>Identified nonconformities, deviations from goals and opportunities for improvement</a:t>
              </a:r>
              <a:endParaRPr lang="de-DE" sz="2200" b="0" strike="noStrike" spc="-1">
                <a:solidFill>
                  <a:srgbClr val="000000"/>
                </a:solidFill>
                <a:latin typeface="Arial"/>
              </a:endParaRPr>
            </a:p>
          </p:txBody>
        </p:sp>
      </p:gr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dirty="0">
                <a:solidFill>
                  <a:srgbClr val="205595"/>
                </a:solidFill>
                <a:latin typeface="Calibri"/>
                <a:ea typeface="Calibri"/>
              </a:rPr>
              <a:t>Continually Improving IT Service Management (ACT) </a:t>
            </a:r>
            <a:endParaRPr lang="de-DE" sz="3200" b="0" strike="noStrike" spc="-1" dirty="0">
              <a:solidFill>
                <a:srgbClr val="000000"/>
              </a:solidFill>
              <a:latin typeface="Arial"/>
            </a:endParaRPr>
          </a:p>
        </p:txBody>
      </p:sp>
      <p:sp>
        <p:nvSpPr>
          <p:cNvPr id="580"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0AF72D2D-74BB-46A9-9702-2EFC6083DF50}" type="slidenum">
              <a:rPr lang="en-US" sz="1200" b="0" strike="noStrike" spc="-1">
                <a:solidFill>
                  <a:srgbClr val="FFFFFF"/>
                </a:solidFill>
                <a:latin typeface="Calibri"/>
                <a:ea typeface="Calibri"/>
              </a:rPr>
              <a:t>59</a:t>
            </a:fld>
            <a:endParaRPr lang="de-DE" sz="1200" b="0" strike="noStrike" spc="-1">
              <a:solidFill>
                <a:srgbClr val="000000"/>
              </a:solidFill>
              <a:latin typeface="Times New Roman"/>
            </a:endParaRPr>
          </a:p>
        </p:txBody>
      </p:sp>
      <p:sp>
        <p:nvSpPr>
          <p:cNvPr id="581" name="Google Shape;633;p50"/>
          <p:cNvSpPr/>
          <p:nvPr/>
        </p:nvSpPr>
        <p:spPr>
          <a:xfrm>
            <a:off x="2895480" y="3933720"/>
            <a:ext cx="6397560" cy="170172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endParaRPr lang="de-DE" sz="1800" b="0" strike="noStrike" spc="-1">
              <a:solidFill>
                <a:schemeClr val="lt1"/>
              </a:solidFill>
              <a:latin typeface="Calibri"/>
              <a:ea typeface="Calibri"/>
            </a:endParaRPr>
          </a:p>
        </p:txBody>
      </p:sp>
      <p:sp>
        <p:nvSpPr>
          <p:cNvPr id="582" name="Google Shape;634;p50"/>
          <p:cNvSpPr/>
          <p:nvPr/>
        </p:nvSpPr>
        <p:spPr>
          <a:xfrm>
            <a:off x="2969640" y="4040640"/>
            <a:ext cx="1703160" cy="32616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583" name="Google Shape;635;p50"/>
          <p:cNvSpPr/>
          <p:nvPr/>
        </p:nvSpPr>
        <p:spPr>
          <a:xfrm>
            <a:off x="2969640" y="4448520"/>
            <a:ext cx="6229800" cy="912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nSpc>
                <a:spcPct val="100000"/>
              </a:lnSpc>
              <a:tabLst>
                <a:tab pos="0" algn="l"/>
              </a:tabLst>
            </a:pPr>
            <a:r>
              <a:rPr lang="en-US" sz="1800" b="0" strike="noStrike" spc="-1">
                <a:solidFill>
                  <a:srgbClr val="000000"/>
                </a:solidFill>
                <a:latin typeface="Calibri"/>
                <a:ea typeface="Calibri"/>
              </a:rPr>
              <a:t>To establish a culture of continual improvement of the SMS and enable the Continual Service Improvement process to act upon identified nonconformities and deviations from goals</a:t>
            </a:r>
            <a:endParaRPr lang="de-DE" sz="1800" b="0" strike="noStrike" spc="-1">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FitSM Foundation wrap-up &amp; ITSM basics</a:t>
            </a:r>
            <a:endParaRPr lang="de-DE" sz="3200" b="0" strike="noStrike" spc="-1">
              <a:solidFill>
                <a:srgbClr val="000000"/>
              </a:solidFill>
              <a:latin typeface="Arial"/>
            </a:endParaRPr>
          </a:p>
        </p:txBody>
      </p:sp>
      <p:sp>
        <p:nvSpPr>
          <p:cNvPr id="61"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EA4051B5-C370-4756-8380-2022D3B68D8C}" type="slidenum">
              <a:rPr lang="en-US" sz="1200" b="0" strike="noStrike" spc="-1">
                <a:solidFill>
                  <a:srgbClr val="FFFFFF"/>
                </a:solidFill>
                <a:latin typeface="Calibri"/>
                <a:ea typeface="Calibri"/>
              </a:rPr>
              <a:t>6</a:t>
            </a:fld>
            <a:endParaRPr lang="de-DE" sz="1200" b="0" strike="noStrike" spc="-1">
              <a:solidFill>
                <a:srgbClr val="000000"/>
              </a:solidFill>
              <a:latin typeface="Times New Roman"/>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Key questions</a:t>
            </a:r>
            <a:endParaRPr lang="de-DE" sz="3200" b="0" strike="noStrike" spc="-1">
              <a:solidFill>
                <a:srgbClr val="000000"/>
              </a:solidFill>
              <a:latin typeface="Arial"/>
            </a:endParaRPr>
          </a:p>
        </p:txBody>
      </p:sp>
      <p:grpSp>
        <p:nvGrpSpPr>
          <p:cNvPr id="585" name="Google Shape;642;p51"/>
          <p:cNvGrpSpPr/>
          <p:nvPr/>
        </p:nvGrpSpPr>
        <p:grpSpPr>
          <a:xfrm>
            <a:off x="1945080" y="1699200"/>
            <a:ext cx="8301960" cy="4620600"/>
            <a:chOff x="1945080" y="1699200"/>
            <a:chExt cx="8301960" cy="4620600"/>
          </a:xfrm>
        </p:grpSpPr>
        <p:sp>
          <p:nvSpPr>
            <p:cNvPr id="586" name="Google Shape;643;p51"/>
            <p:cNvSpPr/>
            <p:nvPr/>
          </p:nvSpPr>
          <p:spPr>
            <a:xfrm rot="10800000">
              <a:off x="2953440" y="1699200"/>
              <a:ext cx="7293600" cy="20070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87" name="Google Shape;644;p51"/>
            <p:cNvSpPr/>
            <p:nvPr/>
          </p:nvSpPr>
          <p:spPr>
            <a:xfrm>
              <a:off x="3452760" y="1699200"/>
              <a:ext cx="6791040" cy="2007000"/>
            </a:xfrm>
            <a:prstGeom prst="rect">
              <a:avLst/>
            </a:prstGeom>
            <a:noFill/>
            <a:ln w="0">
              <a:noFill/>
            </a:ln>
          </p:spPr>
          <p:style>
            <a:lnRef idx="0">
              <a:scrgbClr r="0" g="0" b="0"/>
            </a:lnRef>
            <a:fillRef idx="0">
              <a:scrgbClr r="0" g="0" b="0"/>
            </a:fillRef>
            <a:effectRef idx="0">
              <a:scrgbClr r="0" g="0" b="0"/>
            </a:effectRef>
            <a:fontRef idx="minor"/>
          </p:style>
          <p:txBody>
            <a:bodyPr lIns="886320" tIns="114480" rIns="213480" bIns="114480" anchor="ctr">
              <a:noAutofit/>
            </a:bodyPr>
            <a:lstStyle/>
            <a:p>
              <a:pPr algn="ctr">
                <a:lnSpc>
                  <a:spcPct val="90000"/>
                </a:lnSpc>
                <a:tabLst>
                  <a:tab pos="0" algn="l"/>
                </a:tabLst>
              </a:pPr>
              <a:r>
                <a:rPr lang="en-US" sz="2800" b="0" strike="noStrike" spc="-1">
                  <a:solidFill>
                    <a:schemeClr val="lt1"/>
                  </a:solidFill>
                  <a:latin typeface="Calibri"/>
                  <a:ea typeface="Calibri"/>
                </a:rPr>
                <a:t>How do we ensure that all potential opportunities for improvement are overseen or considered as an input to the CSI process?</a:t>
              </a:r>
              <a:endParaRPr lang="de-DE" sz="2800" b="0" strike="noStrike" spc="-1">
                <a:solidFill>
                  <a:srgbClr val="000000"/>
                </a:solidFill>
                <a:latin typeface="Arial"/>
              </a:endParaRPr>
            </a:p>
          </p:txBody>
        </p:sp>
        <p:sp>
          <p:nvSpPr>
            <p:cNvPr id="588" name="Google Shape;645;p51"/>
            <p:cNvSpPr/>
            <p:nvPr/>
          </p:nvSpPr>
          <p:spPr>
            <a:xfrm>
              <a:off x="1945080" y="1699200"/>
              <a:ext cx="2007000" cy="20070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89" name="Google Shape;646;p51"/>
            <p:cNvSpPr/>
            <p:nvPr/>
          </p:nvSpPr>
          <p:spPr>
            <a:xfrm rot="10800000">
              <a:off x="2953440" y="4312800"/>
              <a:ext cx="7293600" cy="20070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sp>
          <p:nvSpPr>
            <p:cNvPr id="590" name="Google Shape;647;p51"/>
            <p:cNvSpPr/>
            <p:nvPr/>
          </p:nvSpPr>
          <p:spPr>
            <a:xfrm>
              <a:off x="3452760" y="4309560"/>
              <a:ext cx="6791040" cy="2007000"/>
            </a:xfrm>
            <a:prstGeom prst="rect">
              <a:avLst/>
            </a:prstGeom>
            <a:noFill/>
            <a:ln w="0">
              <a:noFill/>
            </a:ln>
          </p:spPr>
          <p:style>
            <a:lnRef idx="0">
              <a:scrgbClr r="0" g="0" b="0"/>
            </a:lnRef>
            <a:fillRef idx="0">
              <a:scrgbClr r="0" g="0" b="0"/>
            </a:fillRef>
            <a:effectRef idx="0">
              <a:scrgbClr r="0" g="0" b="0"/>
            </a:effectRef>
            <a:fontRef idx="minor"/>
          </p:style>
          <p:txBody>
            <a:bodyPr lIns="886320" tIns="114480" rIns="213480" bIns="114480" anchor="ctr">
              <a:noAutofit/>
            </a:bodyPr>
            <a:lstStyle/>
            <a:p>
              <a:pPr algn="ctr">
                <a:lnSpc>
                  <a:spcPct val="90000"/>
                </a:lnSpc>
                <a:tabLst>
                  <a:tab pos="0" algn="l"/>
                </a:tabLst>
              </a:pPr>
              <a:r>
                <a:rPr lang="en-US" sz="2800" b="0" strike="noStrike" spc="-1">
                  <a:solidFill>
                    <a:schemeClr val="lt1"/>
                  </a:solidFill>
                  <a:latin typeface="Calibri"/>
                  <a:ea typeface="Calibri"/>
                </a:rPr>
                <a:t>How do we ensure that all potential sources for improvement are exploited for the CSI process?</a:t>
              </a:r>
              <a:endParaRPr lang="de-DE" sz="2800" b="0" strike="noStrike" spc="-1">
                <a:solidFill>
                  <a:srgbClr val="000000"/>
                </a:solidFill>
                <a:latin typeface="Arial"/>
              </a:endParaRPr>
            </a:p>
          </p:txBody>
        </p:sp>
        <p:sp>
          <p:nvSpPr>
            <p:cNvPr id="591" name="Google Shape;648;p51"/>
            <p:cNvSpPr/>
            <p:nvPr/>
          </p:nvSpPr>
          <p:spPr>
            <a:xfrm>
              <a:off x="1945080" y="4309560"/>
              <a:ext cx="2007000" cy="20070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tabLst>
                  <a:tab pos="0" algn="l"/>
                </a:tabLst>
              </a:pPr>
              <a:endParaRPr lang="de-DE" sz="1400" b="0" strike="noStrike" spc="-1">
                <a:solidFill>
                  <a:srgbClr val="000000"/>
                </a:solidFill>
                <a:latin typeface="Wingdings"/>
                <a:ea typeface="Arial"/>
              </a:endParaRPr>
            </a:p>
          </p:txBody>
        </p:sp>
      </p:grpSp>
      <p:sp>
        <p:nvSpPr>
          <p:cNvPr id="592" name="PlaceHolder 2"/>
          <p:cNvSpPr>
            <a:spLocks noGrp="1"/>
          </p:cNvSpPr>
          <p:nvPr>
            <p:ph type="sldNum" idx="55"/>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5F516710-9045-44F2-8BE0-1C0429ACFDEC}" type="slidenum">
              <a:rPr lang="en-US" sz="1200" b="0" strike="noStrike" spc="-1">
                <a:solidFill>
                  <a:srgbClr val="888888"/>
                </a:solidFill>
                <a:latin typeface="Calibri"/>
                <a:ea typeface="Calibri"/>
              </a:rPr>
              <a:t>60</a:t>
            </a:fld>
            <a:endParaRPr lang="de-DE" sz="1200" b="0" strike="noStrike" spc="-1">
              <a:solidFill>
                <a:srgbClr val="000000"/>
              </a:solidFill>
              <a:latin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Requirements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594" name="Google Shape;656;p52"/>
          <p:cNvGraphicFramePr/>
          <p:nvPr/>
        </p:nvGraphicFramePr>
        <p:xfrm>
          <a:off x="1981080" y="1697040"/>
          <a:ext cx="8229600" cy="2456942"/>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dirty="0">
                          <a:solidFill>
                            <a:srgbClr val="FFFFFF"/>
                          </a:solidFill>
                          <a:latin typeface="Calibri"/>
                          <a:ea typeface="Calibri"/>
                        </a:rPr>
                        <a:t>GR7 Continually Improving IT Service Management (ACT)</a:t>
                      </a:r>
                      <a:endParaRPr lang="de-DE" sz="1600" b="0" strike="noStrike" spc="-1" dirty="0">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dirty="0">
                          <a:solidFill>
                            <a:srgbClr val="000000"/>
                          </a:solidFill>
                          <a:latin typeface="Calibri"/>
                          <a:ea typeface="Arial"/>
                        </a:rPr>
                        <a:t>GR7.1 Nonconformities and deviations from goals shall be identified and actions shall be taken to prevent them from recurring.</a:t>
                      </a:r>
                      <a:endParaRPr lang="de-DE" sz="1600" b="0" strike="noStrike" spc="-1" dirty="0">
                        <a:solidFill>
                          <a:srgbClr val="000000"/>
                        </a:solidFill>
                        <a:latin typeface="Arial"/>
                      </a:endParaRPr>
                    </a:p>
                    <a:p>
                      <a:pPr marL="343080" indent="-343080">
                        <a:lnSpc>
                          <a:spcPct val="115000"/>
                        </a:lnSpc>
                        <a:buClr>
                          <a:srgbClr val="000000"/>
                        </a:buClr>
                        <a:buFont typeface="Noto Sans Symbols"/>
                        <a:buChar char="∙"/>
                      </a:pPr>
                      <a:r>
                        <a:rPr lang="en-US" sz="1600" b="0" strike="noStrike" spc="-1" dirty="0">
                          <a:solidFill>
                            <a:srgbClr val="000000"/>
                          </a:solidFill>
                          <a:latin typeface="Calibri"/>
                          <a:ea typeface="Arial"/>
                        </a:rPr>
                        <a:t>GR7.2 The service management policy, service management plan and all service management processes shall be subject to continual improvement. Respective improvements shall be identified, evaluated and implemented according to the Continual Service Improvement Management process (see PR14).</a:t>
                      </a:r>
                      <a:endParaRPr lang="de-DE" sz="1600" b="0" strike="noStrike" spc="-1" dirty="0">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595" name="PlaceHolder 2"/>
          <p:cNvSpPr>
            <a:spLocks noGrp="1"/>
          </p:cNvSpPr>
          <p:nvPr>
            <p:ph type="sldNum" idx="56"/>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99C87FE1-9F3E-4F4E-AA4B-4EA8CF3DE322}" type="slidenum">
              <a:rPr lang="en-US" sz="1200" b="0" strike="noStrike" spc="-1">
                <a:solidFill>
                  <a:srgbClr val="888888"/>
                </a:solidFill>
                <a:latin typeface="Calibri"/>
                <a:ea typeface="Calibri"/>
              </a:rPr>
              <a:t>61</a:t>
            </a:fld>
            <a:endParaRPr lang="de-DE" sz="1200" b="0" strike="noStrike" spc="-1">
              <a:solidFill>
                <a:srgbClr val="000000"/>
              </a:solidFill>
              <a:latin typeface="Times New Roman"/>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 name="PlaceHolder 33"/>
          <p:cNvSpPr/>
          <p:nvPr/>
        </p:nvSpPr>
        <p:spPr>
          <a:xfrm>
            <a:off x="60948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ACT: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597" name="Google Shape;663;p53"/>
          <p:cNvGrpSpPr/>
          <p:nvPr/>
        </p:nvGrpSpPr>
        <p:grpSpPr>
          <a:xfrm>
            <a:off x="609480" y="1737360"/>
            <a:ext cx="10968120" cy="4540320"/>
            <a:chOff x="609480" y="1737360"/>
            <a:chExt cx="10968120" cy="4540320"/>
          </a:xfrm>
        </p:grpSpPr>
        <p:sp>
          <p:nvSpPr>
            <p:cNvPr id="598" name="Google Shape;664;p53"/>
            <p:cNvSpPr/>
            <p:nvPr/>
          </p:nvSpPr>
          <p:spPr>
            <a:xfrm>
              <a:off x="609480" y="2062080"/>
              <a:ext cx="10968120" cy="22129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599" name="Google Shape;665;p53"/>
            <p:cNvSpPr/>
            <p:nvPr/>
          </p:nvSpPr>
          <p:spPr>
            <a:xfrm>
              <a:off x="609480" y="2062080"/>
              <a:ext cx="10968120" cy="2212920"/>
            </a:xfrm>
            <a:prstGeom prst="rect">
              <a:avLst/>
            </a:prstGeom>
            <a:noFill/>
            <a:ln w="0">
              <a:noFill/>
            </a:ln>
          </p:spPr>
          <p:style>
            <a:lnRef idx="0">
              <a:scrgbClr r="0" g="0" b="0"/>
            </a:lnRef>
            <a:fillRef idx="0">
              <a:scrgbClr r="0" g="0" b="0"/>
            </a:fillRef>
            <a:effectRef idx="0">
              <a:scrgbClr r="0" g="0" b="0"/>
            </a:effectRef>
            <a:fontRef idx="minor"/>
          </p:style>
          <p:txBody>
            <a:bodyPr lIns="851760" tIns="458280" rIns="851760" bIns="156600" anchor="t">
              <a:noAutofit/>
            </a:bodyPr>
            <a:lstStyle/>
            <a:p>
              <a:pPr marL="228600" lvl="1" indent="-228600" defTabSz="914400">
                <a:lnSpc>
                  <a:spcPct val="90000"/>
                </a:lnSpc>
                <a:buClr>
                  <a:srgbClr val="000000"/>
                </a:buClr>
                <a:buFont typeface="Arial"/>
                <a:buChar char="•"/>
              </a:pPr>
              <a:r>
                <a:rPr lang="en-US" sz="2100" b="0" strike="noStrike" spc="-1">
                  <a:solidFill>
                    <a:schemeClr val="dk1"/>
                  </a:solidFill>
                  <a:latin typeface="Calibri"/>
                  <a:ea typeface="Calibri"/>
                </a:rPr>
                <a:t>Promote the idea of continual improvement of the SMS by highlighting the importance of everyone’s contribution to it.</a:t>
              </a:r>
              <a:endParaRPr lang="de-DE" sz="2100" b="0" strike="noStrike" spc="-1">
                <a:solidFill>
                  <a:srgbClr val="000000"/>
                </a:solidFill>
                <a:latin typeface="Arial"/>
              </a:endParaRPr>
            </a:p>
            <a:p>
              <a:pPr marL="228600" lvl="1" indent="-228600" defTabSz="914400">
                <a:lnSpc>
                  <a:spcPct val="90000"/>
                </a:lnSpc>
                <a:spcBef>
                  <a:spcPts val="329"/>
                </a:spcBef>
                <a:buClr>
                  <a:srgbClr val="000000"/>
                </a:buClr>
                <a:buFont typeface="Arial"/>
                <a:buChar char="•"/>
              </a:pPr>
              <a:r>
                <a:rPr lang="en-US" sz="2100" b="0" strike="noStrike" spc="-1">
                  <a:solidFill>
                    <a:schemeClr val="dk1"/>
                  </a:solidFill>
                  <a:latin typeface="Calibri"/>
                  <a:ea typeface="Calibri"/>
                </a:rPr>
                <a:t>Support the establishment of the Continual Service Improvement Management process and connect the process to all evaluation activities as part of the SMS that may result in improvements.</a:t>
              </a:r>
              <a:endParaRPr lang="de-DE" sz="2100" b="0" strike="noStrike" spc="-1">
                <a:solidFill>
                  <a:srgbClr val="000000"/>
                </a:solidFill>
                <a:latin typeface="Arial"/>
              </a:endParaRPr>
            </a:p>
          </p:txBody>
        </p:sp>
        <p:sp>
          <p:nvSpPr>
            <p:cNvPr id="600" name="Google Shape;666;p53"/>
            <p:cNvSpPr/>
            <p:nvPr/>
          </p:nvSpPr>
          <p:spPr>
            <a:xfrm>
              <a:off x="1158120" y="1737360"/>
              <a:ext cx="7676280" cy="6447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601" name="Google Shape;667;p53"/>
            <p:cNvSpPr/>
            <p:nvPr/>
          </p:nvSpPr>
          <p:spPr>
            <a:xfrm>
              <a:off x="1189800" y="1769040"/>
              <a:ext cx="7612920" cy="5814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Initial setup of the SMS</a:t>
              </a:r>
              <a:endParaRPr lang="de-DE" sz="2200" b="0" strike="noStrike" spc="-1">
                <a:solidFill>
                  <a:srgbClr val="000000"/>
                </a:solidFill>
                <a:latin typeface="Arial"/>
              </a:endParaRPr>
            </a:p>
          </p:txBody>
        </p:sp>
        <p:sp>
          <p:nvSpPr>
            <p:cNvPr id="602" name="Google Shape;668;p53"/>
            <p:cNvSpPr/>
            <p:nvPr/>
          </p:nvSpPr>
          <p:spPr>
            <a:xfrm>
              <a:off x="609480" y="4723200"/>
              <a:ext cx="10968120" cy="15544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603" name="Google Shape;669;p53"/>
            <p:cNvSpPr/>
            <p:nvPr/>
          </p:nvSpPr>
          <p:spPr>
            <a:xfrm>
              <a:off x="609480" y="4723200"/>
              <a:ext cx="10968120" cy="1554480"/>
            </a:xfrm>
            <a:prstGeom prst="rect">
              <a:avLst/>
            </a:prstGeom>
            <a:noFill/>
            <a:ln w="0">
              <a:noFill/>
            </a:ln>
          </p:spPr>
          <p:style>
            <a:lnRef idx="0">
              <a:scrgbClr r="0" g="0" b="0"/>
            </a:lnRef>
            <a:fillRef idx="0">
              <a:scrgbClr r="0" g="0" b="0"/>
            </a:fillRef>
            <a:effectRef idx="0">
              <a:scrgbClr r="0" g="0" b="0"/>
            </a:effectRef>
            <a:fontRef idx="minor"/>
          </p:style>
          <p:txBody>
            <a:bodyPr lIns="851760" tIns="458280" rIns="851760" bIns="156600" anchor="t">
              <a:noAutofit/>
            </a:bodyPr>
            <a:lstStyle/>
            <a:p>
              <a:pPr marL="228600" lvl="1" indent="-228600" defTabSz="914400">
                <a:lnSpc>
                  <a:spcPct val="90000"/>
                </a:lnSpc>
                <a:buClr>
                  <a:srgbClr val="000000"/>
                </a:buClr>
                <a:buFont typeface="Arial"/>
                <a:buChar char="•"/>
              </a:pPr>
              <a:r>
                <a:rPr lang="en-US" sz="2100" b="0" strike="noStrike" spc="-1">
                  <a:solidFill>
                    <a:schemeClr val="dk1"/>
                  </a:solidFill>
                  <a:latin typeface="Calibri"/>
                  <a:ea typeface="Calibri"/>
                </a:rPr>
                <a:t>Ensure that identified nonconformities and deviations are prioritise, approved or rejected, and implemented according to the Continual Service Improvement Management process.</a:t>
              </a:r>
              <a:endParaRPr lang="de-DE" sz="2100" b="0" strike="noStrike" spc="-1">
                <a:solidFill>
                  <a:srgbClr val="000000"/>
                </a:solidFill>
                <a:latin typeface="Arial"/>
              </a:endParaRPr>
            </a:p>
          </p:txBody>
        </p:sp>
        <p:sp>
          <p:nvSpPr>
            <p:cNvPr id="604" name="Google Shape;670;p53"/>
            <p:cNvSpPr/>
            <p:nvPr/>
          </p:nvSpPr>
          <p:spPr>
            <a:xfrm>
              <a:off x="1158120" y="4398480"/>
              <a:ext cx="7676280" cy="6447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Wingdings"/>
              </a:endParaRPr>
            </a:p>
          </p:txBody>
        </p:sp>
        <p:sp>
          <p:nvSpPr>
            <p:cNvPr id="605" name="Google Shape;671;p53"/>
            <p:cNvSpPr/>
            <p:nvPr/>
          </p:nvSpPr>
          <p:spPr>
            <a:xfrm>
              <a:off x="1189800" y="4430160"/>
              <a:ext cx="7612920" cy="58140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200" b="0" strike="noStrike" spc="-1">
                  <a:solidFill>
                    <a:schemeClr val="lt1"/>
                  </a:solidFill>
                  <a:latin typeface="Calibri"/>
                  <a:ea typeface="Calibri"/>
                </a:rPr>
                <a:t>Operation and maintenance of the SMS</a:t>
              </a:r>
              <a:endParaRPr lang="de-DE" sz="2200" b="0" strike="noStrike" spc="-1">
                <a:solidFill>
                  <a:srgbClr val="000000"/>
                </a:solidFill>
                <a:latin typeface="Arial"/>
              </a:endParaRPr>
            </a:p>
          </p:txBody>
        </p:sp>
      </p:grpSp>
      <p:sp>
        <p:nvSpPr>
          <p:cNvPr id="606" name="PlaceHolder 34"/>
          <p:cNvSpPr/>
          <p:nvPr/>
        </p:nvSpPr>
        <p:spPr>
          <a:xfrm>
            <a:off x="873756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8AD7C448-6E66-4814-9B13-0B0387DF1AC7}" type="slidenum">
              <a:rPr lang="en-US" sz="1200" b="0" strike="noStrike" spc="-1">
                <a:solidFill>
                  <a:srgbClr val="888888"/>
                </a:solidFill>
                <a:latin typeface="Calibri"/>
                <a:ea typeface="Calibri"/>
              </a:rPr>
              <a:t>62</a:t>
            </a:fld>
            <a:endParaRPr lang="de-DE" sz="1200" b="0" strike="noStrike" spc="-1">
              <a:solidFill>
                <a:srgbClr val="000000"/>
              </a:solidFill>
              <a:latin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ACT: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608" name="PlaceHolder 2"/>
          <p:cNvSpPr>
            <a:spLocks noGrp="1"/>
          </p:cNvSpPr>
          <p:nvPr>
            <p:ph type="sldNum" idx="57"/>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2C1388D-1FAD-4734-B2A2-051A1537964B}" type="slidenum">
              <a:rPr lang="en-US" sz="1200" b="0" strike="noStrike" spc="-1">
                <a:solidFill>
                  <a:srgbClr val="888888"/>
                </a:solidFill>
                <a:latin typeface="Calibri"/>
                <a:ea typeface="Calibri"/>
              </a:rPr>
              <a:t>63</a:t>
            </a:fld>
            <a:endParaRPr lang="de-DE" sz="1200" b="0" strike="noStrike" spc="-1">
              <a:solidFill>
                <a:srgbClr val="000000"/>
              </a:solidFill>
              <a:latin typeface="Times New Roman"/>
            </a:endParaRPr>
          </a:p>
        </p:txBody>
      </p:sp>
      <p:grpSp>
        <p:nvGrpSpPr>
          <p:cNvPr id="609" name="Diagram 1"/>
          <p:cNvGrpSpPr/>
          <p:nvPr/>
        </p:nvGrpSpPr>
        <p:grpSpPr>
          <a:xfrm>
            <a:off x="1486080" y="2985120"/>
            <a:ext cx="9208080" cy="1583640"/>
            <a:chOff x="1486080" y="2985120"/>
            <a:chExt cx="9208080" cy="1583640"/>
          </a:xfrm>
        </p:grpSpPr>
        <p:sp>
          <p:nvSpPr>
            <p:cNvPr id="610" name="Rectangle 609"/>
            <p:cNvSpPr/>
            <p:nvPr/>
          </p:nvSpPr>
          <p:spPr>
            <a:xfrm>
              <a:off x="1486080" y="2985120"/>
              <a:ext cx="9208080" cy="158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611" name="Right Arrow 610"/>
            <p:cNvSpPr/>
            <p:nvPr/>
          </p:nvSpPr>
          <p:spPr>
            <a:xfrm>
              <a:off x="8712360" y="2985120"/>
              <a:ext cx="1977480" cy="1583640"/>
            </a:xfrm>
            <a:prstGeom prst="rightArrow">
              <a:avLst>
                <a:gd name="adj1" fmla="val 75000"/>
                <a:gd name="adj2" fmla="val 50000"/>
              </a:avLst>
            </a:prstGeom>
            <a:solidFill>
              <a:schemeClr val="accent1">
                <a:alpha val="90000"/>
                <a:tint val="40000"/>
                <a:hueOff val="0"/>
                <a:satOff val="0"/>
                <a:lumOff val="0"/>
                <a:alphaOff val="0"/>
              </a:schemeClr>
            </a:solidFill>
            <a:ln>
              <a:solidFill>
                <a:srgbClr val="D0D8E7">
                  <a:alpha val="90000"/>
                </a:srgbClr>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612" name="Rounded Rectangle 611"/>
            <p:cNvSpPr/>
            <p:nvPr/>
          </p:nvSpPr>
          <p:spPr>
            <a:xfrm>
              <a:off x="1490040" y="2985120"/>
              <a:ext cx="7219080" cy="1583640"/>
            </a:xfrm>
            <a:prstGeom prst="roundRect">
              <a:avLst>
                <a:gd name="adj" fmla="val 16667"/>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06560" tIns="53280" rIns="106560" bIns="53280" numCol="1" spcCol="1440" anchor="ctr">
              <a:noAutofit/>
            </a:bodyPr>
            <a:lstStyle/>
            <a:p>
              <a:pPr algn="ctr" defTabSz="1244520">
                <a:lnSpc>
                  <a:spcPct val="90000"/>
                </a:lnSpc>
                <a:spcAft>
                  <a:spcPts val="981"/>
                </a:spcAft>
                <a:tabLst>
                  <a:tab pos="0" algn="l"/>
                </a:tabLst>
              </a:pPr>
              <a:r>
                <a:rPr lang="en-GB" sz="2600" b="0" strike="noStrike" spc="-1">
                  <a:solidFill>
                    <a:schemeClr val="lt1"/>
                  </a:solidFill>
                  <a:latin typeface="Calibri"/>
                  <a:ea typeface="Calibri"/>
                </a:rPr>
                <a:t>Incremental progress in the effectiveness and maturity of the SMS</a:t>
              </a:r>
              <a:endParaRPr lang="de-DE" sz="2600" b="0" strike="noStrike" spc="-1">
                <a:solidFill>
                  <a:srgbClr val="000000"/>
                </a:solidFill>
                <a:latin typeface="Arial"/>
              </a:endParaRP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Training agenda</a:t>
            </a:r>
            <a:endParaRPr lang="de-DE" sz="3200" b="0" strike="noStrike" spc="-1">
              <a:solidFill>
                <a:srgbClr val="000000"/>
              </a:solidFill>
              <a:latin typeface="Arial"/>
            </a:endParaRPr>
          </a:p>
        </p:txBody>
      </p:sp>
      <p:sp>
        <p:nvSpPr>
          <p:cNvPr id="614" name="PlaceHolder 2"/>
          <p:cNvSpPr>
            <a:spLocks noGrp="1"/>
          </p:cNvSpPr>
          <p:nvPr>
            <p:ph/>
          </p:nvPr>
        </p:nvSpPr>
        <p:spPr>
          <a:xfrm>
            <a:off x="609480" y="1696680"/>
            <a:ext cx="10969560" cy="462276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FitSM Foundation wrap-up &amp; ITSM basics</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General aspects of establishing a service management 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Roles in a service management 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0" strike="noStrike" spc="-1">
                <a:solidFill>
                  <a:schemeClr val="dk1"/>
                </a:solidFill>
                <a:latin typeface="Calibri"/>
                <a:ea typeface="Calibri"/>
              </a:rPr>
              <a:t>ITSM processes for service planning and delivery (SPD)</a:t>
            </a:r>
            <a:endParaRPr lang="de-DE" sz="2800" b="0" strike="noStrike" spc="-1">
              <a:solidFill>
                <a:srgbClr val="000000"/>
              </a:solidFill>
              <a:latin typeface="Arial"/>
            </a:endParaRPr>
          </a:p>
        </p:txBody>
      </p:sp>
      <p:sp>
        <p:nvSpPr>
          <p:cNvPr id="615" name="PlaceHolder 3"/>
          <p:cNvSpPr>
            <a:spLocks noGrp="1"/>
          </p:cNvSpPr>
          <p:nvPr>
            <p:ph type="sldNum" idx="58"/>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57C3A3A-FD55-4493-943C-FD82D9BD3A87}" type="slidenum">
              <a:rPr lang="en-US" sz="1200" b="0" strike="noStrike" spc="-1">
                <a:solidFill>
                  <a:srgbClr val="888888"/>
                </a:solidFill>
                <a:latin typeface="Calibri"/>
                <a:ea typeface="Calibri"/>
              </a:rPr>
              <a:t>64</a:t>
            </a:fld>
            <a:endParaRPr lang="de-DE" sz="1200" b="0" strike="noStrike" spc="-1">
              <a:solidFill>
                <a:srgbClr val="000000"/>
              </a:solidFill>
              <a:latin typeface="Times New Roman"/>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 name="PlaceHolder 1"/>
          <p:cNvSpPr>
            <a:spLocks noGrp="1"/>
          </p:cNvSpPr>
          <p:nvPr>
            <p:ph type="ctrTitle"/>
          </p:nvPr>
        </p:nvSpPr>
        <p:spPr>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Roles in a service management system</a:t>
            </a:r>
            <a:endParaRPr lang="de-DE" sz="3200" b="0" strike="noStrike" spc="-1">
              <a:solidFill>
                <a:srgbClr val="000000"/>
              </a:solidFill>
              <a:latin typeface="Arial"/>
            </a:endParaRPr>
          </a:p>
        </p:txBody>
      </p:sp>
      <p:sp>
        <p:nvSpPr>
          <p:cNvPr id="617" name="PlaceHolder 2"/>
          <p:cNvSpPr>
            <a:spLocks noGrp="1"/>
          </p:cNvSpPr>
          <p:nvPr>
            <p:ph type="sldNum" idx="12"/>
          </p:nvPr>
        </p:nvSpPr>
        <p:spPr>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FFFFFF"/>
                </a:solidFill>
                <a:latin typeface="Calibri"/>
                <a:ea typeface="Calibri"/>
              </a:defRPr>
            </a:lvl1pPr>
          </a:lstStyle>
          <a:p>
            <a:pPr indent="0" algn="r">
              <a:lnSpc>
                <a:spcPct val="100000"/>
              </a:lnSpc>
              <a:buNone/>
              <a:tabLst>
                <a:tab pos="0" algn="l"/>
              </a:tabLst>
            </a:pPr>
            <a:fld id="{105BCFA8-738D-475F-8835-1BB172862366}" type="slidenum">
              <a:rPr lang="en-US" sz="1200" b="0" strike="noStrike" spc="-1">
                <a:solidFill>
                  <a:srgbClr val="FFFFFF"/>
                </a:solidFill>
                <a:latin typeface="Calibri"/>
                <a:ea typeface="Calibri"/>
              </a:rPr>
              <a:t>65</a:t>
            </a:fld>
            <a:endParaRPr lang="de-DE" sz="1200" b="0" strike="noStrike" spc="-1">
              <a:solidFill>
                <a:srgbClr val="000000"/>
              </a:solidFill>
              <a:latin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9" name="PlaceHolder 35"/>
          <p:cNvSpPr/>
          <p:nvPr/>
        </p:nvSpPr>
        <p:spPr>
          <a:xfrm>
            <a:off x="61596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Role makeup and types</a:t>
            </a:r>
            <a:endParaRPr lang="de-DE" sz="3200" b="0" strike="noStrike" spc="-1">
              <a:solidFill>
                <a:srgbClr val="000000"/>
              </a:solidFill>
              <a:latin typeface="Calibri" panose="020F0502020204030204" pitchFamily="34" charset="0"/>
              <a:cs typeface="Calibri" panose="020F0502020204030204" pitchFamily="34" charset="0"/>
            </a:endParaRPr>
          </a:p>
        </p:txBody>
      </p:sp>
      <p:sp>
        <p:nvSpPr>
          <p:cNvPr id="620" name="PlaceHolder 36"/>
          <p:cNvSpPr/>
          <p:nvPr/>
        </p:nvSpPr>
        <p:spPr>
          <a:xfrm>
            <a:off x="874404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604A2A9C-F6E4-4BE1-B27C-02313F39B2F3}" type="slidenum">
              <a:rPr lang="en-US" sz="1200" b="0" strike="noStrike" spc="-1">
                <a:solidFill>
                  <a:srgbClr val="888888"/>
                </a:solidFill>
                <a:latin typeface="Calibri" panose="020F0502020204030204" pitchFamily="34" charset="0"/>
                <a:ea typeface="Calibri"/>
                <a:cs typeface="Calibri" panose="020F0502020204030204" pitchFamily="34" charset="0"/>
              </a:rPr>
              <a:t>66</a:t>
            </a:fld>
            <a:endParaRPr lang="de-DE" sz="1200" b="0" strike="noStrike" spc="-1">
              <a:solidFill>
                <a:srgbClr val="000000"/>
              </a:solidFill>
              <a:latin typeface="Calibri" panose="020F0502020204030204" pitchFamily="34" charset="0"/>
              <a:cs typeface="Calibri" panose="020F0502020204030204" pitchFamily="34" charset="0"/>
            </a:endParaRPr>
          </a:p>
        </p:txBody>
      </p:sp>
      <p:sp>
        <p:nvSpPr>
          <p:cNvPr id="621" name="Rectangle 10"/>
          <p:cNvSpPr/>
          <p:nvPr/>
        </p:nvSpPr>
        <p:spPr>
          <a:xfrm>
            <a:off x="7263000" y="1986840"/>
            <a:ext cx="4506480" cy="120420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Role context</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22" name="Graphic 11" descr="Checkbox Checked with solid fill"/>
          <p:cNvPicPr/>
          <p:nvPr/>
        </p:nvPicPr>
        <p:blipFill>
          <a:blip r:embed="rId3"/>
          <a:stretch/>
        </p:blipFill>
        <p:spPr>
          <a:xfrm>
            <a:off x="7542360" y="2311920"/>
            <a:ext cx="752400" cy="752400"/>
          </a:xfrm>
          <a:prstGeom prst="rect">
            <a:avLst/>
          </a:prstGeom>
          <a:ln w="0">
            <a:noFill/>
          </a:ln>
        </p:spPr>
      </p:pic>
      <p:sp>
        <p:nvSpPr>
          <p:cNvPr id="623" name="TextBox 12"/>
          <p:cNvSpPr/>
          <p:nvPr/>
        </p:nvSpPr>
        <p:spPr>
          <a:xfrm>
            <a:off x="8745840" y="2520360"/>
            <a:ext cx="1828555"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Entity the role impacts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24" name="Rectangle 13"/>
          <p:cNvSpPr/>
          <p:nvPr/>
        </p:nvSpPr>
        <p:spPr>
          <a:xfrm>
            <a:off x="7263000" y="3349080"/>
            <a:ext cx="4506480" cy="120420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Role definition </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25" name="Graphic 14" descr="Checkbox Checked with solid fill"/>
          <p:cNvPicPr/>
          <p:nvPr/>
        </p:nvPicPr>
        <p:blipFill>
          <a:blip r:embed="rId3"/>
          <a:stretch/>
        </p:blipFill>
        <p:spPr>
          <a:xfrm>
            <a:off x="7542360" y="3674160"/>
            <a:ext cx="752400" cy="752400"/>
          </a:xfrm>
          <a:prstGeom prst="rect">
            <a:avLst/>
          </a:prstGeom>
          <a:ln w="0">
            <a:noFill/>
          </a:ln>
        </p:spPr>
      </p:pic>
      <p:sp>
        <p:nvSpPr>
          <p:cNvPr id="626" name="TextBox 15"/>
          <p:cNvSpPr/>
          <p:nvPr/>
        </p:nvSpPr>
        <p:spPr>
          <a:xfrm>
            <a:off x="8683920" y="3883680"/>
            <a:ext cx="1880493"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Responsibilities &amp; tasks</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27" name="Rectangle 16"/>
          <p:cNvSpPr/>
          <p:nvPr/>
        </p:nvSpPr>
        <p:spPr>
          <a:xfrm>
            <a:off x="7263000" y="4759560"/>
            <a:ext cx="4506480" cy="1204200"/>
          </a:xfrm>
          <a:prstGeom prst="rect">
            <a:avLst/>
          </a:prstGeom>
          <a:solidFill>
            <a:srgbClr val="4F81BD"/>
          </a:solidFill>
          <a:ln>
            <a:solidFill>
              <a:srgbClr val="223852"/>
            </a:solidFill>
            <a:round/>
          </a:ln>
        </p:spPr>
        <p:style>
          <a:lnRef idx="2">
            <a:schemeClr val="accent1">
              <a:shade val="15000"/>
            </a:schemeClr>
          </a:lnRef>
          <a:fillRef idx="1">
            <a:schemeClr val="accent1"/>
          </a:fillRef>
          <a:effectRef idx="0">
            <a:schemeClr val="accent1"/>
          </a:effectRef>
          <a:fontRef idx="minor"/>
        </p:style>
        <p:txBody>
          <a:bodyPr lIns="90000" tIns="45000" rIns="90000" bIns="45000" anchor="t">
            <a:noAutofit/>
          </a:bodyPr>
          <a:lstStyle/>
          <a:p>
            <a:pPr algn="ctr" defTabSz="914400">
              <a:lnSpc>
                <a:spcPct val="100000"/>
              </a:lnSpc>
              <a:tabLst>
                <a:tab pos="0" algn="l"/>
              </a:tabLst>
            </a:pPr>
            <a:r>
              <a:rPr lang="en-GB" sz="2400" b="1" strike="noStrike" spc="-1">
                <a:solidFill>
                  <a:srgbClr val="FFFFFF"/>
                </a:solidFill>
                <a:latin typeface="Calibri" panose="020F0502020204030204" pitchFamily="34" charset="0"/>
                <a:cs typeface="Calibri" panose="020F0502020204030204" pitchFamily="34" charset="0"/>
              </a:rPr>
              <a:t>Role assignment </a:t>
            </a:r>
            <a:endParaRPr lang="de-DE" sz="2400" b="0" strike="noStrike" spc="-1">
              <a:solidFill>
                <a:srgbClr val="000000"/>
              </a:solidFill>
              <a:latin typeface="Calibri" panose="020F0502020204030204" pitchFamily="34" charset="0"/>
              <a:cs typeface="Calibri" panose="020F0502020204030204" pitchFamily="34" charset="0"/>
            </a:endParaRPr>
          </a:p>
          <a:p>
            <a:pPr defTabSz="914400">
              <a:lnSpc>
                <a:spcPct val="100000"/>
              </a:lnSpc>
              <a:tabLst>
                <a:tab pos="0" algn="l"/>
              </a:tabLst>
            </a:pPr>
            <a:endParaRPr lang="de-DE" sz="1400" b="0" strike="noStrike" spc="-1">
              <a:solidFill>
                <a:srgbClr val="000000"/>
              </a:solidFill>
              <a:latin typeface="Calibri" panose="020F0502020204030204" pitchFamily="34" charset="0"/>
              <a:cs typeface="Calibri" panose="020F0502020204030204" pitchFamily="34" charset="0"/>
            </a:endParaRPr>
          </a:p>
        </p:txBody>
      </p:sp>
      <p:pic>
        <p:nvPicPr>
          <p:cNvPr id="628" name="Graphic 17" descr="Checkbox Checked with solid fill"/>
          <p:cNvPicPr/>
          <p:nvPr/>
        </p:nvPicPr>
        <p:blipFill>
          <a:blip r:embed="rId3"/>
          <a:stretch/>
        </p:blipFill>
        <p:spPr>
          <a:xfrm>
            <a:off x="7542360" y="5085000"/>
            <a:ext cx="752400" cy="752400"/>
          </a:xfrm>
          <a:prstGeom prst="rect">
            <a:avLst/>
          </a:prstGeom>
          <a:ln w="0">
            <a:noFill/>
          </a:ln>
        </p:spPr>
      </p:pic>
      <p:sp>
        <p:nvSpPr>
          <p:cNvPr id="629" name="TextBox 18"/>
          <p:cNvSpPr/>
          <p:nvPr/>
        </p:nvSpPr>
        <p:spPr>
          <a:xfrm>
            <a:off x="8572680" y="5277240"/>
            <a:ext cx="2228537" cy="306323"/>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tabLst>
                <a:tab pos="0" algn="l"/>
              </a:tabLst>
            </a:pPr>
            <a:r>
              <a:rPr lang="en-GB" sz="1400" b="0" strike="noStrike" spc="-1">
                <a:solidFill>
                  <a:srgbClr val="FFFFFF"/>
                </a:solidFill>
                <a:latin typeface="Calibri" panose="020F0502020204030204" pitchFamily="34" charset="0"/>
                <a:cs typeface="Calibri" panose="020F0502020204030204" pitchFamily="34" charset="0"/>
              </a:rPr>
              <a:t>Name of individual assigned</a:t>
            </a:r>
            <a:endParaRPr lang="de-DE" sz="1400" b="0" strike="noStrike" spc="-1">
              <a:solidFill>
                <a:srgbClr val="000000"/>
              </a:solidFill>
              <a:latin typeface="Calibri" panose="020F0502020204030204" pitchFamily="34" charset="0"/>
              <a:cs typeface="Calibri" panose="020F0502020204030204" pitchFamily="34" charset="0"/>
            </a:endParaRPr>
          </a:p>
        </p:txBody>
      </p:sp>
      <p:sp>
        <p:nvSpPr>
          <p:cNvPr id="630" name="PlaceHolder 37"/>
          <p:cNvSpPr/>
          <p:nvPr/>
        </p:nvSpPr>
        <p:spPr>
          <a:xfrm>
            <a:off x="615960" y="1697040"/>
            <a:ext cx="6051960" cy="462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fontScale="91944" lnSpcReduction="10000"/>
          </a:bodyPr>
          <a:lstStyle/>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Roles are made up of a context, a definition and an assignment</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If they have all three, they have been implemented</a:t>
            </a:r>
            <a:endParaRPr lang="de-DE" sz="2400" b="0" strike="noStrike" spc="-1">
              <a:solidFill>
                <a:srgbClr val="000000"/>
              </a:solidFill>
              <a:latin typeface="Calibri" panose="020F0502020204030204" pitchFamily="34" charset="0"/>
              <a:cs typeface="Calibri" panose="020F0502020204030204" pitchFamily="34" charset="0"/>
            </a:endParaRPr>
          </a:p>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General roles</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Address the whole SMS</a:t>
            </a:r>
            <a:endParaRPr lang="de-DE" sz="24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They are mainly related to the General Requirements (GR 1-7) in FitSM-1 </a:t>
            </a:r>
            <a:endParaRPr lang="de-DE" sz="2400" b="0" strike="noStrike" spc="-1">
              <a:solidFill>
                <a:srgbClr val="000000"/>
              </a:solidFill>
              <a:latin typeface="Calibri" panose="020F0502020204030204" pitchFamily="34" charset="0"/>
              <a:cs typeface="Calibri" panose="020F0502020204030204" pitchFamily="34" charset="0"/>
            </a:endParaRPr>
          </a:p>
          <a:p>
            <a:pPr marL="457200" indent="-343080">
              <a:lnSpc>
                <a:spcPct val="100000"/>
              </a:lnSpc>
              <a:spcBef>
                <a:spcPts val="360"/>
              </a:spcBef>
              <a:buClr>
                <a:srgbClr val="000000"/>
              </a:buClr>
              <a:buFont typeface="Arial"/>
              <a:buChar char="•"/>
            </a:pPr>
            <a:r>
              <a:rPr lang="en-GB" sz="2800" b="0" strike="noStrike" spc="-1">
                <a:solidFill>
                  <a:schemeClr val="dk1"/>
                </a:solidFill>
                <a:latin typeface="Calibri" panose="020F0502020204030204" pitchFamily="34" charset="0"/>
                <a:ea typeface="Calibri"/>
                <a:cs typeface="Calibri" panose="020F0502020204030204" pitchFamily="34" charset="0"/>
              </a:rPr>
              <a:t>Process specific roles</a:t>
            </a:r>
            <a:endParaRPr lang="de-DE" sz="28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Address one process or a case within the process</a:t>
            </a:r>
            <a:endParaRPr lang="de-DE" sz="2400" b="0" strike="noStrike" spc="-1">
              <a:solidFill>
                <a:srgbClr val="000000"/>
              </a:solidFill>
              <a:latin typeface="Calibri" panose="020F0502020204030204" pitchFamily="34" charset="0"/>
              <a:cs typeface="Calibri" panose="020F0502020204030204" pitchFamily="34" charset="0"/>
            </a:endParaRPr>
          </a:p>
          <a:p>
            <a:pPr marL="914400" lvl="1" indent="-343080">
              <a:lnSpc>
                <a:spcPct val="100000"/>
              </a:lnSpc>
              <a:spcBef>
                <a:spcPts val="360"/>
              </a:spcBef>
              <a:buClr>
                <a:srgbClr val="000000"/>
              </a:buClr>
              <a:buFont typeface="Arial"/>
              <a:buChar char="–"/>
            </a:pPr>
            <a:r>
              <a:rPr lang="en-GB" sz="2400" b="0" strike="noStrike" spc="-1">
                <a:solidFill>
                  <a:schemeClr val="dk1"/>
                </a:solidFill>
                <a:latin typeface="Calibri" panose="020F0502020204030204" pitchFamily="34" charset="0"/>
                <a:ea typeface="Calibri"/>
                <a:cs typeface="Calibri" panose="020F0502020204030204" pitchFamily="34" charset="0"/>
              </a:rPr>
              <a:t>They are mainly related to the Process Requirements (PR1-14) in FitSM-1</a:t>
            </a:r>
            <a:endParaRPr lang="de-DE" sz="2400" b="0" strike="noStrike" spc="-1">
              <a:solidFill>
                <a:srgbClr val="000000"/>
              </a:solidFill>
              <a:latin typeface="Calibri" panose="020F0502020204030204" pitchFamily="34" charset="0"/>
              <a:cs typeface="Calibri" panose="020F0502020204030204" pitchFamily="34" charset="0"/>
            </a:endParaRPr>
          </a:p>
          <a:p>
            <a:pPr>
              <a:lnSpc>
                <a:spcPct val="100000"/>
              </a:lnSpc>
              <a:spcBef>
                <a:spcPts val="360"/>
              </a:spcBef>
              <a:tabLst>
                <a:tab pos="0" algn="l"/>
              </a:tabLst>
            </a:pPr>
            <a:endParaRPr lang="de-DE" sz="2800" b="0" strike="noStrike" spc="-1">
              <a:solidFill>
                <a:srgbClr val="000000"/>
              </a:solidFill>
              <a:latin typeface="Calibri" panose="020F0502020204030204" pitchFamily="34" charset="0"/>
              <a:cs typeface="Calibri" panose="020F0502020204030204" pitchFamily="34" charset="0"/>
            </a:endParaRPr>
          </a:p>
          <a:p>
            <a:pPr>
              <a:lnSpc>
                <a:spcPct val="100000"/>
              </a:lnSpc>
              <a:spcBef>
                <a:spcPts val="360"/>
              </a:spcBef>
              <a:tabLst>
                <a:tab pos="0" algn="l"/>
              </a:tabLst>
            </a:pPr>
            <a:endParaRPr lang="de-DE" sz="2800" b="0" strike="noStrike" spc="-1">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Key roles in an SMS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sp>
        <p:nvSpPr>
          <p:cNvPr id="632" name="PlaceHolder 2"/>
          <p:cNvSpPr>
            <a:spLocks noGrp="1"/>
          </p:cNvSpPr>
          <p:nvPr>
            <p:ph/>
          </p:nvPr>
        </p:nvSpPr>
        <p:spPr>
          <a:xfrm>
            <a:off x="609480" y="1696680"/>
            <a:ext cx="10969560" cy="4622760"/>
          </a:xfrm>
          <a:prstGeom prst="rect">
            <a:avLst/>
          </a:prstGeom>
          <a:noFill/>
          <a:ln w="0">
            <a:noFill/>
          </a:ln>
        </p:spPr>
        <p:txBody>
          <a:bodyPr lIns="91440" tIns="45720" rIns="91440" bIns="45720" anchor="t">
            <a:normAutofit/>
          </a:bodyPr>
          <a:lstStyle/>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General roles</a:t>
            </a:r>
            <a:endParaRPr lang="de-DE" sz="28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SMS owner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SMS manager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Other possible general roles e.g. Documentation officer</a:t>
            </a:r>
            <a:endParaRPr lang="de-DE" sz="2400" b="0" strike="noStrike" spc="-1">
              <a:solidFill>
                <a:srgbClr val="000000"/>
              </a:solidFill>
              <a:latin typeface="Arial"/>
            </a:endParaRPr>
          </a:p>
          <a:p>
            <a:pPr marL="343080" indent="-343080">
              <a:lnSpc>
                <a:spcPct val="100000"/>
              </a:lnSpc>
              <a:spcBef>
                <a:spcPts val="601"/>
              </a:spcBef>
              <a:buClr>
                <a:srgbClr val="000000"/>
              </a:buClr>
              <a:buFont typeface="Arial"/>
              <a:buChar char="•"/>
            </a:pPr>
            <a:r>
              <a:rPr lang="en-US" sz="2800" b="0" strike="noStrike" spc="-1">
                <a:solidFill>
                  <a:schemeClr val="dk1"/>
                </a:solidFill>
                <a:latin typeface="Calibri"/>
                <a:ea typeface="Calibri"/>
              </a:rPr>
              <a:t>Process level roles: common role types</a:t>
            </a:r>
            <a:endParaRPr lang="de-DE" sz="28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Process owner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Process manager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Case owner e.g. Service owner, Incident owner</a:t>
            </a:r>
            <a:endParaRPr lang="de-DE" sz="2400" b="0" strike="noStrike" spc="-1">
              <a:solidFill>
                <a:srgbClr val="000000"/>
              </a:solidFill>
              <a:latin typeface="Arial"/>
            </a:endParaRPr>
          </a:p>
          <a:p>
            <a:pPr marL="800280" lvl="1" indent="-343080">
              <a:lnSpc>
                <a:spcPct val="100000"/>
              </a:lnSpc>
              <a:spcBef>
                <a:spcPts val="601"/>
              </a:spcBef>
              <a:buClr>
                <a:srgbClr val="000000"/>
              </a:buClr>
              <a:buFont typeface="System Font Regular"/>
              <a:buChar char="–"/>
            </a:pPr>
            <a:r>
              <a:rPr lang="en-US" sz="2400" b="0" strike="noStrike" spc="-1">
                <a:solidFill>
                  <a:schemeClr val="dk1"/>
                </a:solidFill>
                <a:latin typeface="Calibri"/>
                <a:ea typeface="Calibri"/>
              </a:rPr>
              <a:t>Process staff member</a:t>
            </a:r>
            <a:endParaRPr lang="de-DE" sz="2400" b="0" strike="noStrike" spc="-1">
              <a:solidFill>
                <a:srgbClr val="000000"/>
              </a:solidFill>
              <a:latin typeface="Arial"/>
            </a:endParaRPr>
          </a:p>
        </p:txBody>
      </p:sp>
      <p:sp>
        <p:nvSpPr>
          <p:cNvPr id="633" name="PlaceHolder 3"/>
          <p:cNvSpPr>
            <a:spLocks noGrp="1"/>
          </p:cNvSpPr>
          <p:nvPr>
            <p:ph type="sldNum" idx="60"/>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DBF02F0F-BBB7-4E8E-BC81-526E24E9E692}" type="slidenum">
              <a:rPr lang="en-US" sz="1200" b="0" strike="noStrike" spc="-1">
                <a:solidFill>
                  <a:srgbClr val="888888"/>
                </a:solidFill>
                <a:latin typeface="Calibri"/>
                <a:ea typeface="Calibri"/>
              </a:rPr>
              <a:t>67</a:t>
            </a:fld>
            <a:endParaRPr lang="de-DE" sz="1200" b="0" strike="noStrike" spc="-1">
              <a:solidFill>
                <a:srgbClr val="000000"/>
              </a:solidFill>
              <a:latin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 name="PlaceHolder 38"/>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SMS owner: General tasks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35" name="Google Shape;751;p60"/>
          <p:cNvGraphicFramePr/>
          <p:nvPr/>
        </p:nvGraphicFramePr>
        <p:xfrm>
          <a:off x="900360" y="1778040"/>
          <a:ext cx="10440000" cy="3205440"/>
        </p:xfrm>
        <a:graphic>
          <a:graphicData uri="http://schemas.openxmlformats.org/drawingml/2006/table">
            <a:tbl>
              <a:tblPr/>
              <a:tblGrid>
                <a:gridCol w="2113920">
                  <a:extLst>
                    <a:ext uri="{9D8B030D-6E8A-4147-A177-3AD203B41FA5}">
                      <a16:colId xmlns:a16="http://schemas.microsoft.com/office/drawing/2014/main" val="20000"/>
                    </a:ext>
                  </a:extLst>
                </a:gridCol>
                <a:gridCol w="5726880">
                  <a:extLst>
                    <a:ext uri="{9D8B030D-6E8A-4147-A177-3AD203B41FA5}">
                      <a16:colId xmlns:a16="http://schemas.microsoft.com/office/drawing/2014/main" val="20001"/>
                    </a:ext>
                  </a:extLst>
                </a:gridCol>
                <a:gridCol w="259920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dirty="0">
                          <a:solidFill>
                            <a:schemeClr val="lt1"/>
                          </a:solidFill>
                          <a:latin typeface="Calibri"/>
                          <a:ea typeface="Arial"/>
                        </a:rPr>
                        <a:t>Role</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a:ea typeface="Arial"/>
                        </a:rPr>
                        <a:t>Tasks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a:ea typeface="Arial"/>
                        </a:rPr>
                        <a:t>Number of implemented roles</a:t>
                      </a:r>
                      <a:endParaRPr lang="de-DE" sz="14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dirty="0">
                          <a:solidFill>
                            <a:schemeClr val="dk1"/>
                          </a:solidFill>
                          <a:latin typeface="Calibri"/>
                          <a:ea typeface="Arial"/>
                        </a:rPr>
                        <a:t>SMS owner</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a:solidFill>
                            <a:schemeClr val="dk1"/>
                          </a:solidFill>
                          <a:latin typeface="Calibri"/>
                          <a:ea typeface="Arial"/>
                        </a:rPr>
                        <a:t>Senior accountable owner of the entire service management system (SMS).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Arial"/>
                        </a:rPr>
                        <a:t>Overall accountability for all ITSM-related activities.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Arial"/>
                        </a:rPr>
                        <a:t>Act as the primary contact point for concerns in the context of governing the entire SMS.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Arial"/>
                        </a:rPr>
                        <a:t>Define and approve goals and policies for the entire SMS.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Arial"/>
                        </a:rPr>
                        <a:t>Nominate the process owners and/or managers, and ensure they are competent to fulfil their roles.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Arial"/>
                        </a:rPr>
                        <a:t>Approve changes to the overall SMS.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Arial"/>
                        </a:rPr>
                        <a:t>Decide on the provision of resources dedicated to ITSM.</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chemeClr val="dk1"/>
                          </a:solidFill>
                          <a:latin typeface="Calibri"/>
                          <a:ea typeface="Arial"/>
                        </a:rPr>
                        <a:t>Based on monitoring and reviews, decide on necessary changes in the goals, policies and provided resources for the SMS.</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dirty="0">
                          <a:solidFill>
                            <a:schemeClr val="dk1"/>
                          </a:solidFill>
                          <a:latin typeface="Calibri"/>
                          <a:ea typeface="Arial"/>
                        </a:rPr>
                        <a:t>1 for the overall SMS</a:t>
                      </a:r>
                      <a:endParaRPr lang="de-DE" sz="1500" b="0" strike="noStrike" spc="-1" dirty="0">
                        <a:solidFill>
                          <a:srgbClr val="000000"/>
                        </a:solidFill>
                        <a:latin typeface="Arial"/>
                      </a:endParaRPr>
                    </a:p>
                    <a:p>
                      <a:pPr>
                        <a:lnSpc>
                          <a:spcPct val="100000"/>
                        </a:lnSpc>
                        <a:tabLst>
                          <a:tab pos="0" algn="l"/>
                        </a:tabLst>
                      </a:pPr>
                      <a:endParaRPr lang="de-DE" sz="1600" b="0" strike="noStrike" spc="-1" dirty="0">
                        <a:solidFill>
                          <a:srgbClr val="000000"/>
                        </a:solidFill>
                        <a:latin typeface="Arial"/>
                      </a:endParaRPr>
                    </a:p>
                    <a:p>
                      <a:pPr>
                        <a:lnSpc>
                          <a:spcPct val="100000"/>
                        </a:lnSpc>
                        <a:tabLst>
                          <a:tab pos="0" algn="l"/>
                        </a:tabLst>
                      </a:pPr>
                      <a:r>
                        <a:rPr lang="en-US" sz="1500" b="0" strike="noStrike" spc="-1" dirty="0">
                          <a:solidFill>
                            <a:schemeClr val="dk1"/>
                          </a:solidFill>
                          <a:latin typeface="Calibri"/>
                          <a:ea typeface="Arial"/>
                        </a:rPr>
                        <a:t>Often, the person taking over the SMS owner role may also take over the process owner role for the entirety or a subset of the ITSM processes.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36" name="PlaceHolder 39"/>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54DAD374-D04A-4D1F-971F-7A4F1722896C}" type="slidenum">
              <a:rPr lang="en-US" sz="1200" b="0" strike="noStrike" spc="-1">
                <a:solidFill>
                  <a:srgbClr val="888888"/>
                </a:solidFill>
                <a:latin typeface="Calibri"/>
                <a:ea typeface="Calibri"/>
              </a:rPr>
              <a:t>68</a:t>
            </a:fld>
            <a:endParaRPr lang="de-DE" sz="1200" b="0" strike="noStrike" spc="-1">
              <a:solidFill>
                <a:srgbClr val="000000"/>
              </a:solidFill>
              <a:latin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 name="PlaceHolder 52"/>
          <p:cNvSpPr/>
          <p:nvPr/>
        </p:nvSpPr>
        <p:spPr>
          <a:xfrm>
            <a:off x="609840" y="275040"/>
            <a:ext cx="9053640" cy="1043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SMS manager: General tasks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38" name="Google Shape;758;p61"/>
          <p:cNvGraphicFramePr/>
          <p:nvPr/>
        </p:nvGraphicFramePr>
        <p:xfrm>
          <a:off x="900360" y="1780200"/>
          <a:ext cx="10439640" cy="4160520"/>
        </p:xfrm>
        <a:graphic>
          <a:graphicData uri="http://schemas.openxmlformats.org/drawingml/2006/table">
            <a:tbl>
              <a:tblPr/>
              <a:tblGrid>
                <a:gridCol w="1569240">
                  <a:extLst>
                    <a:ext uri="{9D8B030D-6E8A-4147-A177-3AD203B41FA5}">
                      <a16:colId xmlns:a16="http://schemas.microsoft.com/office/drawing/2014/main" val="20000"/>
                    </a:ext>
                  </a:extLst>
                </a:gridCol>
                <a:gridCol w="6260040">
                  <a:extLst>
                    <a:ext uri="{9D8B030D-6E8A-4147-A177-3AD203B41FA5}">
                      <a16:colId xmlns:a16="http://schemas.microsoft.com/office/drawing/2014/main" val="20001"/>
                    </a:ext>
                  </a:extLst>
                </a:gridCol>
                <a:gridCol w="261036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a:rPr>
                        <a:t>Role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a:rPr>
                        <a:t>Tasks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rPr>
                        <a:t>Number of implemented roles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1" strike="noStrike" spc="-1">
                          <a:solidFill>
                            <a:srgbClr val="000000"/>
                          </a:solidFill>
                          <a:latin typeface="Calibri"/>
                          <a:ea typeface="Arial"/>
                        </a:rPr>
                        <a:t>SMS manager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a:solidFill>
                            <a:srgbClr val="000000"/>
                          </a:solidFill>
                          <a:latin typeface="Calibri"/>
                          <a:ea typeface="Arial"/>
                        </a:rPr>
                        <a:t>Act as the primary contact point for all operational concerns (including planning and development) in the context of the entire SMS.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rgbClr val="000000"/>
                          </a:solidFill>
                          <a:latin typeface="Calibri"/>
                          <a:ea typeface="Arial"/>
                        </a:rPr>
                        <a:t>Maintain the service management plan and ensure it is available to relevant stakeholders.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rgbClr val="000000"/>
                          </a:solidFill>
                          <a:latin typeface="Calibri"/>
                          <a:ea typeface="Arial"/>
                        </a:rPr>
                        <a:t>Ensure IT service management processes are implemented according to approved goals and policies.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rgbClr val="000000"/>
                          </a:solidFill>
                          <a:latin typeface="Calibri"/>
                          <a:ea typeface="Arial"/>
                        </a:rPr>
                        <a:t>Maintain an adequate level of awareness and competence of the people involved in the SMS, particularly the process managers.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rgbClr val="000000"/>
                          </a:solidFill>
                          <a:latin typeface="Calibri"/>
                          <a:ea typeface="Arial"/>
                        </a:rPr>
                        <a:t>Monitor and keep track of the suitability, effectiveness and maturity of the entire SMS.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rgbClr val="000000"/>
                          </a:solidFill>
                          <a:latin typeface="Calibri"/>
                          <a:ea typeface="Arial"/>
                        </a:rPr>
                        <a:t>Manage risks across the SMS (unless there is an SMS-level Risk Manager role defined for this SMS).</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rgbClr val="000000"/>
                          </a:solidFill>
                          <a:latin typeface="Calibri"/>
                          <a:ea typeface="Arial"/>
                        </a:rPr>
                        <a:t>Report and, if necessary, escalate to the SMS owner.</a:t>
                      </a:r>
                      <a:endParaRPr lang="de-DE" sz="1500" b="0" strike="noStrike" spc="-1">
                        <a:solidFill>
                          <a:srgbClr val="000000"/>
                        </a:solidFill>
                        <a:latin typeface="Arial"/>
                      </a:endParaRPr>
                    </a:p>
                    <a:p>
                      <a:pPr marL="285840" indent="-285840">
                        <a:lnSpc>
                          <a:spcPct val="100000"/>
                        </a:lnSpc>
                        <a:buClr>
                          <a:srgbClr val="000000"/>
                        </a:buClr>
                        <a:buFont typeface="Arial"/>
                        <a:buChar char="•"/>
                      </a:pPr>
                      <a:r>
                        <a:rPr lang="en-GB" sz="1500" b="0" strike="noStrike" spc="-1">
                          <a:solidFill>
                            <a:srgbClr val="000000"/>
                          </a:solidFill>
                          <a:latin typeface="Calibri"/>
                          <a:ea typeface="Arial"/>
                        </a:rPr>
                        <a:t>Identify opportunities for improving the effectiveness and efficiency of the SMS.</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a:solidFill>
                            <a:srgbClr val="000000"/>
                          </a:solidFill>
                          <a:latin typeface="Calibri"/>
                          <a:ea typeface="Arial"/>
                        </a:rPr>
                        <a:t>1 for the overall SMS</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39" name="PlaceHolder 53"/>
          <p:cNvSpPr/>
          <p:nvPr/>
        </p:nvSpPr>
        <p:spPr>
          <a:xfrm>
            <a:off x="8737920" y="6431040"/>
            <a:ext cx="2840400" cy="360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33FD1948-7504-4293-993D-BCBC6DE7014E}" type="slidenum">
              <a:rPr lang="en-US" sz="1200" b="0" strike="noStrike" spc="-1">
                <a:solidFill>
                  <a:srgbClr val="888888"/>
                </a:solidFill>
                <a:latin typeface="Calibri"/>
                <a:ea typeface="Calibri"/>
              </a:rPr>
              <a:t>69</a:t>
            </a:fld>
            <a:endParaRPr lang="de-DE" sz="1200" b="0" strike="noStrike" spc="-1">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PlaceHolder 1"/>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FitSM parts</a:t>
            </a:r>
            <a:endParaRPr lang="de-DE" sz="3200" b="0" strike="noStrike" spc="-1">
              <a:solidFill>
                <a:srgbClr val="000000"/>
              </a:solidFill>
              <a:latin typeface="Arial"/>
            </a:endParaRPr>
          </a:p>
        </p:txBody>
      </p:sp>
      <p:sp>
        <p:nvSpPr>
          <p:cNvPr id="64" name="PlaceHolder 2"/>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0E03F875-C140-493A-91DA-5B28F9A14AA0}" type="slidenum">
              <a:rPr lang="en-US" sz="1200" b="0" strike="noStrike" spc="-1">
                <a:solidFill>
                  <a:srgbClr val="888888"/>
                </a:solidFill>
                <a:latin typeface="Calibri"/>
                <a:ea typeface="Calibri"/>
              </a:rPr>
              <a:t>7</a:t>
            </a:fld>
            <a:endParaRPr lang="de-DE" sz="1200" b="0" strike="noStrike" spc="-1">
              <a:solidFill>
                <a:srgbClr val="000000"/>
              </a:solidFill>
              <a:latin typeface="Arial"/>
            </a:endParaRPr>
          </a:p>
        </p:txBody>
      </p:sp>
      <p:grpSp>
        <p:nvGrpSpPr>
          <p:cNvPr id="65" name="Google Shape;100;p7"/>
          <p:cNvGrpSpPr/>
          <p:nvPr/>
        </p:nvGrpSpPr>
        <p:grpSpPr>
          <a:xfrm>
            <a:off x="732960" y="1820520"/>
            <a:ext cx="10618560" cy="4871160"/>
            <a:chOff x="732960" y="1820520"/>
            <a:chExt cx="10618560" cy="4871160"/>
          </a:xfrm>
        </p:grpSpPr>
        <p:sp>
          <p:nvSpPr>
            <p:cNvPr id="66" name="Google Shape;101;p7"/>
            <p:cNvSpPr/>
            <p:nvPr/>
          </p:nvSpPr>
          <p:spPr>
            <a:xfrm>
              <a:off x="732960" y="1820520"/>
              <a:ext cx="10618560" cy="283500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600" b="0" strike="noStrike" spc="-1">
                <a:solidFill>
                  <a:schemeClr val="dk1"/>
                </a:solidFill>
                <a:latin typeface="Calibri"/>
                <a:ea typeface="Calibri"/>
              </a:endParaRPr>
            </a:p>
          </p:txBody>
        </p:sp>
        <p:sp>
          <p:nvSpPr>
            <p:cNvPr id="67" name="Google Shape;102;p7"/>
            <p:cNvSpPr/>
            <p:nvPr/>
          </p:nvSpPr>
          <p:spPr>
            <a:xfrm>
              <a:off x="758520" y="4741560"/>
              <a:ext cx="10593000" cy="1950120"/>
            </a:xfrm>
            <a:prstGeom prst="upArrowCallout">
              <a:avLst>
                <a:gd name="adj1" fmla="val 30626"/>
                <a:gd name="adj2" fmla="val 25000"/>
                <a:gd name="adj3" fmla="val 18308"/>
                <a:gd name="adj4" fmla="val 76340"/>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endParaRPr lang="en-US" sz="1600" b="0" strike="noStrike" spc="-1">
                <a:solidFill>
                  <a:schemeClr val="dk1"/>
                </a:solidFill>
                <a:latin typeface="Calibri"/>
                <a:ea typeface="Calibri"/>
              </a:endParaRPr>
            </a:p>
          </p:txBody>
        </p:sp>
        <p:sp>
          <p:nvSpPr>
            <p:cNvPr id="68" name="Google Shape;103;p7"/>
            <p:cNvSpPr/>
            <p:nvPr/>
          </p:nvSpPr>
          <p:spPr>
            <a:xfrm>
              <a:off x="4037040" y="2984040"/>
              <a:ext cx="4152600" cy="56448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FitSM-1</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Requirements</a:t>
              </a:r>
              <a:endParaRPr lang="de-DE" sz="1400" b="0" strike="noStrike" spc="-1">
                <a:solidFill>
                  <a:srgbClr val="FFFFFF"/>
                </a:solidFill>
                <a:latin typeface="Arial"/>
              </a:endParaRPr>
            </a:p>
          </p:txBody>
        </p:sp>
        <p:sp>
          <p:nvSpPr>
            <p:cNvPr id="69" name="Google Shape;104;p7"/>
            <p:cNvSpPr/>
            <p:nvPr/>
          </p:nvSpPr>
          <p:spPr>
            <a:xfrm>
              <a:off x="1412640" y="3908880"/>
              <a:ext cx="4152600" cy="56448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FitSM-2</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Process activities and implementation</a:t>
              </a:r>
              <a:endParaRPr lang="de-DE" sz="1400" b="0" strike="noStrike" spc="-1">
                <a:solidFill>
                  <a:srgbClr val="FFFFFF"/>
                </a:solidFill>
                <a:latin typeface="Arial"/>
              </a:endParaRPr>
            </a:p>
          </p:txBody>
        </p:sp>
        <p:sp>
          <p:nvSpPr>
            <p:cNvPr id="70" name="Google Shape;105;p7"/>
            <p:cNvSpPr/>
            <p:nvPr/>
          </p:nvSpPr>
          <p:spPr>
            <a:xfrm>
              <a:off x="6674040" y="3908880"/>
              <a:ext cx="4152600" cy="56448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FitSM-3</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Role model</a:t>
              </a:r>
              <a:endParaRPr lang="de-DE" sz="1400" b="0" strike="noStrike" spc="-1">
                <a:solidFill>
                  <a:srgbClr val="FFFFFF"/>
                </a:solidFill>
                <a:latin typeface="Arial"/>
              </a:endParaRPr>
            </a:p>
          </p:txBody>
        </p:sp>
        <p:sp>
          <p:nvSpPr>
            <p:cNvPr id="71" name="Google Shape;106;p7"/>
            <p:cNvSpPr/>
            <p:nvPr/>
          </p:nvSpPr>
          <p:spPr>
            <a:xfrm>
              <a:off x="4556880" y="5569560"/>
              <a:ext cx="3113280" cy="84888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FitSM-5</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Implementation guides</a:t>
              </a:r>
              <a:endParaRPr lang="de-DE" sz="1400" b="0" strike="noStrike" spc="-1">
                <a:solidFill>
                  <a:srgbClr val="000000"/>
                </a:solidFill>
                <a:latin typeface="Arial"/>
              </a:endParaRPr>
            </a:p>
          </p:txBody>
        </p:sp>
        <p:cxnSp>
          <p:nvCxnSpPr>
            <p:cNvPr id="72" name="Google Shape;107;p7"/>
            <p:cNvCxnSpPr>
              <a:stCxn id="70" idx="0"/>
              <a:endCxn id="68" idx="2"/>
            </p:cNvCxnSpPr>
            <p:nvPr/>
          </p:nvCxnSpPr>
          <p:spPr>
            <a:xfrm rot="16200000" flipV="1">
              <a:off x="7251480" y="2409840"/>
              <a:ext cx="360720" cy="2637360"/>
            </a:xfrm>
            <a:prstGeom prst="bentConnector3">
              <a:avLst>
                <a:gd name="adj1" fmla="val 49450"/>
              </a:avLst>
            </a:prstGeom>
            <a:ln w="12700">
              <a:solidFill>
                <a:srgbClr val="000000"/>
              </a:solidFill>
              <a:round/>
              <a:tailEnd type="stealth" w="med" len="med"/>
            </a:ln>
          </p:spPr>
        </p:cxnSp>
        <p:cxnSp>
          <p:nvCxnSpPr>
            <p:cNvPr id="73" name="Google Shape;108;p7"/>
            <p:cNvCxnSpPr>
              <a:stCxn id="69" idx="0"/>
              <a:endCxn id="68" idx="2"/>
            </p:cNvCxnSpPr>
            <p:nvPr/>
          </p:nvCxnSpPr>
          <p:spPr>
            <a:xfrm rot="5400000" flipH="1" flipV="1">
              <a:off x="4620600" y="2416320"/>
              <a:ext cx="360720" cy="2624760"/>
            </a:xfrm>
            <a:prstGeom prst="bentConnector3">
              <a:avLst>
                <a:gd name="adj1" fmla="val 48851"/>
              </a:avLst>
            </a:prstGeom>
            <a:ln w="12700">
              <a:solidFill>
                <a:srgbClr val="000000"/>
              </a:solidFill>
              <a:round/>
              <a:tailEnd type="stealth" w="med" len="med"/>
            </a:ln>
          </p:spPr>
        </p:cxnSp>
        <p:sp>
          <p:nvSpPr>
            <p:cNvPr id="74" name="Google Shape;109;p7"/>
            <p:cNvSpPr/>
            <p:nvPr/>
          </p:nvSpPr>
          <p:spPr>
            <a:xfrm>
              <a:off x="4037040" y="2059560"/>
              <a:ext cx="4152600" cy="564480"/>
            </a:xfrm>
            <a:prstGeom prst="rect">
              <a:avLst/>
            </a:prstGeom>
            <a:solidFill>
              <a:srgbClr val="12447E"/>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FitSM-0</a:t>
              </a:r>
              <a:endParaRPr lang="de-DE" sz="1400" b="0" strike="noStrike" spc="-1">
                <a:solidFill>
                  <a:srgbClr val="FFFFFF"/>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Overview &amp; vocabulary</a:t>
              </a:r>
              <a:endParaRPr lang="de-DE" sz="1400" b="0" strike="noStrike" spc="-1">
                <a:solidFill>
                  <a:srgbClr val="FFFFFF"/>
                </a:solidFill>
                <a:latin typeface="Arial"/>
              </a:endParaRPr>
            </a:p>
          </p:txBody>
        </p:sp>
        <p:sp>
          <p:nvSpPr>
            <p:cNvPr id="75" name="Google Shape;110;p7"/>
            <p:cNvSpPr/>
            <p:nvPr/>
          </p:nvSpPr>
          <p:spPr>
            <a:xfrm>
              <a:off x="968040" y="5565960"/>
              <a:ext cx="3113280" cy="84888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FitSM-4</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Templates and samples</a:t>
              </a:r>
              <a:endParaRPr lang="de-DE" sz="1400" b="0" strike="noStrike" spc="-1">
                <a:solidFill>
                  <a:srgbClr val="000000"/>
                </a:solidFill>
                <a:latin typeface="Arial"/>
              </a:endParaRPr>
            </a:p>
          </p:txBody>
        </p:sp>
        <p:sp>
          <p:nvSpPr>
            <p:cNvPr id="76" name="Google Shape;111;p7"/>
            <p:cNvSpPr/>
            <p:nvPr/>
          </p:nvSpPr>
          <p:spPr>
            <a:xfrm>
              <a:off x="8073000" y="5569560"/>
              <a:ext cx="3113280" cy="848880"/>
            </a:xfrm>
            <a:prstGeom prst="rect">
              <a:avLst/>
            </a:prstGeom>
            <a:solidFill>
              <a:srgbClr val="105AA8"/>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FFFFFF"/>
                  </a:solidFill>
                  <a:latin typeface="Helvetica Neue"/>
                  <a:ea typeface="Helvetica Neue"/>
                </a:rPr>
                <a:t>FitSM-6</a:t>
              </a: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FFFFFF"/>
                  </a:solidFill>
                  <a:latin typeface="Helvetica Neue"/>
                  <a:ea typeface="Helvetica Neue"/>
                </a:rPr>
                <a:t>Maturity and capability assessment scheme</a:t>
              </a:r>
              <a:endParaRPr lang="de-DE" sz="1400" b="0" strike="noStrike" spc="-1">
                <a:solidFill>
                  <a:srgbClr val="000000"/>
                </a:solidFill>
                <a:latin typeface="Arial"/>
              </a:endParaRPr>
            </a:p>
          </p:txBody>
        </p:sp>
        <p:cxnSp>
          <p:nvCxnSpPr>
            <p:cNvPr id="77" name="Google Shape;112;p7"/>
            <p:cNvCxnSpPr/>
            <p:nvPr/>
          </p:nvCxnSpPr>
          <p:spPr>
            <a:xfrm rot="5400000" flipH="1" flipV="1">
              <a:off x="5935680" y="2806200"/>
              <a:ext cx="360360" cy="4680"/>
            </a:xfrm>
            <a:prstGeom prst="bentConnector3">
              <a:avLst>
                <a:gd name="adj1" fmla="val 0"/>
              </a:avLst>
            </a:prstGeom>
            <a:ln w="12700">
              <a:solidFill>
                <a:srgbClr val="000000"/>
              </a:solidFill>
              <a:round/>
              <a:tailEnd type="stealth" w="med" len="med"/>
            </a:ln>
          </p:spPr>
        </p:cxnSp>
        <p:sp>
          <p:nvSpPr>
            <p:cNvPr id="78" name="Google Shape;113;p7"/>
            <p:cNvSpPr/>
            <p:nvPr/>
          </p:nvSpPr>
          <p:spPr>
            <a:xfrm>
              <a:off x="758520" y="5205240"/>
              <a:ext cx="316152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600" b="1" i="1" strike="noStrike" spc="-1">
                  <a:solidFill>
                    <a:srgbClr val="12447E"/>
                  </a:solidFill>
                  <a:latin typeface="Helvetica Neue"/>
                  <a:ea typeface="Helvetica Neue"/>
                </a:rPr>
                <a:t>Implementation aids</a:t>
              </a:r>
              <a:endParaRPr lang="de-DE" sz="1600" b="0" strike="noStrike" spc="-1">
                <a:solidFill>
                  <a:srgbClr val="000000"/>
                </a:solidFill>
                <a:latin typeface="Arial"/>
              </a:endParaRPr>
            </a:p>
          </p:txBody>
        </p:sp>
        <p:sp>
          <p:nvSpPr>
            <p:cNvPr id="79" name="Google Shape;114;p7"/>
            <p:cNvSpPr/>
            <p:nvPr/>
          </p:nvSpPr>
          <p:spPr>
            <a:xfrm>
              <a:off x="758520" y="1834920"/>
              <a:ext cx="2285640" cy="33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600" b="1" i="1" strike="noStrike" spc="-1">
                  <a:solidFill>
                    <a:srgbClr val="12447E"/>
                  </a:solidFill>
                  <a:latin typeface="Helvetica Neue"/>
                  <a:ea typeface="Helvetica Neue"/>
                </a:rPr>
                <a:t>Core standard</a:t>
              </a:r>
              <a:endParaRPr lang="de-DE" sz="1600" b="0" strike="noStrike" spc="-1">
                <a:solidFill>
                  <a:srgbClr val="000000"/>
                </a:solidFill>
                <a:latin typeface="Arial"/>
              </a:endParaRPr>
            </a:p>
          </p:txBody>
        </p:sp>
      </p:grpSp>
      <p:pic>
        <p:nvPicPr>
          <p:cNvPr id="80" name="Google Shape;115;p7"/>
          <p:cNvPicPr/>
          <p:nvPr/>
        </p:nvPicPr>
        <p:blipFill>
          <a:blip r:embed="rId3"/>
          <a:stretch/>
        </p:blipFill>
        <p:spPr>
          <a:xfrm>
            <a:off x="7606080" y="2168280"/>
            <a:ext cx="1127160" cy="391320"/>
          </a:xfrm>
          <a:prstGeom prst="rect">
            <a:avLst/>
          </a:prstGeom>
          <a:ln w="0">
            <a:noFill/>
          </a:ln>
        </p:spPr>
      </p:pic>
      <p:pic>
        <p:nvPicPr>
          <p:cNvPr id="81" name="Google Shape;116;p7"/>
          <p:cNvPicPr/>
          <p:nvPr/>
        </p:nvPicPr>
        <p:blipFill>
          <a:blip r:embed="rId3"/>
          <a:stretch/>
        </p:blipFill>
        <p:spPr>
          <a:xfrm>
            <a:off x="10059120" y="4042440"/>
            <a:ext cx="1127160" cy="391320"/>
          </a:xfrm>
          <a:prstGeom prst="rect">
            <a:avLst/>
          </a:prstGeom>
          <a:ln w="0">
            <a:noFill/>
          </a:ln>
        </p:spPr>
      </p:pic>
      <p:pic>
        <p:nvPicPr>
          <p:cNvPr id="82" name="Google Shape;117;p7"/>
          <p:cNvPicPr/>
          <p:nvPr/>
        </p:nvPicPr>
        <p:blipFill>
          <a:blip r:embed="rId3"/>
          <a:stretch/>
        </p:blipFill>
        <p:spPr>
          <a:xfrm>
            <a:off x="5400360" y="4042440"/>
            <a:ext cx="1127160" cy="391320"/>
          </a:xfrm>
          <a:prstGeom prst="rect">
            <a:avLst/>
          </a:prstGeom>
          <a:ln w="0">
            <a:noFill/>
          </a:ln>
        </p:spPr>
      </p:pic>
      <p:pic>
        <p:nvPicPr>
          <p:cNvPr id="83" name="Google Shape;118;p7"/>
          <p:cNvPicPr/>
          <p:nvPr/>
        </p:nvPicPr>
        <p:blipFill>
          <a:blip r:embed="rId3"/>
          <a:stretch/>
        </p:blipFill>
        <p:spPr>
          <a:xfrm>
            <a:off x="1928880" y="6300360"/>
            <a:ext cx="1127160" cy="391320"/>
          </a:xfrm>
          <a:prstGeom prst="rect">
            <a:avLst/>
          </a:prstGeom>
          <a:ln w="0">
            <a:noFill/>
          </a:ln>
        </p:spPr>
      </p:pic>
      <p:pic>
        <p:nvPicPr>
          <p:cNvPr id="84" name="Google Shape;119;p7"/>
          <p:cNvPicPr/>
          <p:nvPr/>
        </p:nvPicPr>
        <p:blipFill>
          <a:blip r:embed="rId3"/>
          <a:stretch/>
        </p:blipFill>
        <p:spPr>
          <a:xfrm>
            <a:off x="5478840" y="6300360"/>
            <a:ext cx="1127160" cy="391320"/>
          </a:xfrm>
          <a:prstGeom prst="rect">
            <a:avLst/>
          </a:prstGeom>
          <a:ln w="0">
            <a:noFill/>
          </a:ln>
        </p:spPr>
      </p:pic>
      <p:pic>
        <p:nvPicPr>
          <p:cNvPr id="85" name="Google Shape;120;p7"/>
          <p:cNvPicPr/>
          <p:nvPr/>
        </p:nvPicPr>
        <p:blipFill>
          <a:blip r:embed="rId3"/>
          <a:stretch/>
        </p:blipFill>
        <p:spPr>
          <a:xfrm>
            <a:off x="7293960" y="3070800"/>
            <a:ext cx="1127160" cy="391320"/>
          </a:xfrm>
          <a:prstGeom prst="rect">
            <a:avLst/>
          </a:prstGeom>
          <a:ln w="0">
            <a:noFill/>
          </a:ln>
        </p:spPr>
      </p:pic>
      <p:pic>
        <p:nvPicPr>
          <p:cNvPr id="86" name="Google Shape;121;p7"/>
          <p:cNvPicPr/>
          <p:nvPr/>
        </p:nvPicPr>
        <p:blipFill>
          <a:blip r:embed="rId3"/>
          <a:stretch/>
        </p:blipFill>
        <p:spPr>
          <a:xfrm>
            <a:off x="9128880" y="6300360"/>
            <a:ext cx="1127160" cy="391320"/>
          </a:xfrm>
          <a:prstGeom prst="rect">
            <a:avLst/>
          </a:prstGeom>
          <a:ln w="0">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 name="PlaceHolder 40"/>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Common role type: Process owner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41" name="Google Shape;765;p 1"/>
          <p:cNvGraphicFramePr/>
          <p:nvPr/>
        </p:nvGraphicFramePr>
        <p:xfrm>
          <a:off x="900360" y="1740960"/>
          <a:ext cx="10439640" cy="2748240"/>
        </p:xfrm>
        <a:graphic>
          <a:graphicData uri="http://schemas.openxmlformats.org/drawingml/2006/table">
            <a:tbl>
              <a:tblPr/>
              <a:tblGrid>
                <a:gridCol w="2814480">
                  <a:extLst>
                    <a:ext uri="{9D8B030D-6E8A-4147-A177-3AD203B41FA5}">
                      <a16:colId xmlns:a16="http://schemas.microsoft.com/office/drawing/2014/main" val="20000"/>
                    </a:ext>
                  </a:extLst>
                </a:gridCol>
                <a:gridCol w="76251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dirty="0">
                          <a:solidFill>
                            <a:schemeClr val="lt1"/>
                          </a:solidFill>
                          <a:latin typeface="Calibri"/>
                          <a:ea typeface="Calibri"/>
                        </a:rPr>
                        <a:t>Common role type</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ea typeface="Calibri"/>
                        </a:rPr>
                        <a:t>Common tasks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a:ea typeface="Arial"/>
                        </a:rPr>
                        <a:t>Process owners </a:t>
                      </a:r>
                      <a:r>
                        <a:rPr lang="en-GB" sz="1500" b="0" strike="noStrike" spc="-1">
                          <a:solidFill>
                            <a:srgbClr val="000000"/>
                          </a:solidFill>
                          <a:latin typeface="Calibri"/>
                          <a:ea typeface="Arial"/>
                        </a:rPr>
                        <a:t>of the 14 processes</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Act as the primary contact point for concerns in the context of governing one specific ITSM process.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Define and approve goals and policies in the context of the process according to the overall SMS goals and policies.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Nominate the process manager, and ensure they are competent to fulfil this role.</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Approve changes / improvements to the operational process, such as (significant) changes to the process definition.</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Decide on the provision of resources dedicated to the process and its activities.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Based on process monitoring and reviews, decide on necessary changes in the process-specific goals, policies and provided resources.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42" name="PlaceHolder 41"/>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B78C4C74-03F3-418E-8185-C0F24F3D9001}" type="slidenum">
              <a:rPr lang="en-US" sz="1200" b="0" strike="noStrike" spc="-1">
                <a:solidFill>
                  <a:srgbClr val="888888"/>
                </a:solidFill>
                <a:latin typeface="Calibri"/>
                <a:ea typeface="Calibri"/>
              </a:rPr>
              <a:t>70</a:t>
            </a:fld>
            <a:endParaRPr lang="de-DE" sz="1200" b="0" strike="noStrike" spc="-1">
              <a:solidFill>
                <a:srgbClr val="000000"/>
              </a:solidFill>
              <a:latin typeface="Arial"/>
            </a:endParaRPr>
          </a:p>
        </p:txBody>
      </p:sp>
      <p:sp>
        <p:nvSpPr>
          <p:cNvPr id="643" name="Google Shape;781;p 1"/>
          <p:cNvSpPr/>
          <p:nvPr/>
        </p:nvSpPr>
        <p:spPr>
          <a:xfrm>
            <a:off x="1405080" y="5535000"/>
            <a:ext cx="9274320" cy="318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500" b="1" strike="noStrike" spc="-1">
                <a:solidFill>
                  <a:srgbClr val="000000"/>
                </a:solidFill>
                <a:latin typeface="Calibri"/>
                <a:ea typeface="Calibri"/>
              </a:rPr>
              <a:t>Note:</a:t>
            </a:r>
            <a:r>
              <a:rPr lang="en-US" sz="1500" b="0" strike="noStrike" spc="-1">
                <a:solidFill>
                  <a:srgbClr val="000000"/>
                </a:solidFill>
                <a:latin typeface="Calibri"/>
                <a:ea typeface="Calibri"/>
              </a:rPr>
              <a:t> Common role types provide sets of tasks which are implemented in multiple roles, in different processes </a:t>
            </a:r>
            <a:endParaRPr lang="de-DE" sz="1500" b="0" strike="noStrike" spc="-1">
              <a:solidFill>
                <a:srgbClr val="000000"/>
              </a:solidFill>
              <a:latin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 name="PlaceHolder 42"/>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Common role type: Process manager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45" name="Google Shape;765;p 2"/>
          <p:cNvGraphicFramePr/>
          <p:nvPr/>
        </p:nvGraphicFramePr>
        <p:xfrm>
          <a:off x="900360" y="1733400"/>
          <a:ext cx="10439640" cy="2748240"/>
        </p:xfrm>
        <a:graphic>
          <a:graphicData uri="http://schemas.openxmlformats.org/drawingml/2006/table">
            <a:tbl>
              <a:tblPr/>
              <a:tblGrid>
                <a:gridCol w="2814120">
                  <a:extLst>
                    <a:ext uri="{9D8B030D-6E8A-4147-A177-3AD203B41FA5}">
                      <a16:colId xmlns:a16="http://schemas.microsoft.com/office/drawing/2014/main" val="20000"/>
                    </a:ext>
                  </a:extLst>
                </a:gridCol>
                <a:gridCol w="762552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dirty="0">
                          <a:solidFill>
                            <a:schemeClr val="lt1"/>
                          </a:solidFill>
                          <a:latin typeface="Calibri"/>
                          <a:ea typeface="Calibri"/>
                        </a:rPr>
                        <a:t>Common role type</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ea typeface="Calibri"/>
                        </a:rPr>
                        <a:t>Common tasks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a:ea typeface="Arial"/>
                        </a:rPr>
                        <a:t>Process managers </a:t>
                      </a:r>
                      <a:r>
                        <a:rPr lang="en-GB" sz="1500" b="0" strike="noStrike" spc="-1">
                          <a:solidFill>
                            <a:srgbClr val="000000"/>
                          </a:solidFill>
                          <a:latin typeface="Calibri"/>
                          <a:ea typeface="Arial"/>
                        </a:rPr>
                        <a:t>of the 14 processes</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Act as the primary contact point for operational concerns in the context of the process.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Maintain the process definition / description and ensure it is available to relevant persons.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Maintain an adequate level of awareness and competence of the people involved in the process.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Monitor and keep track of the process execution and results (incl. process reviews).</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Manage risks that involve this process (unless there is a process-specific role that manages risks in this context).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Report on process performance to the process owner.</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Escalate to the process owner, if necessary.</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Identify opportunities for improving the effectiveness and efficiency of the process.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46" name="PlaceHolder 43"/>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93EB369F-0119-4D7F-83D7-24E76FD48002}" type="slidenum">
              <a:rPr lang="en-US" sz="1200" b="0" strike="noStrike" spc="-1">
                <a:solidFill>
                  <a:srgbClr val="888888"/>
                </a:solidFill>
                <a:latin typeface="Calibri"/>
                <a:ea typeface="Calibri"/>
              </a:rPr>
              <a:t>71</a:t>
            </a:fld>
            <a:endParaRPr lang="de-DE" sz="1200" b="0" strike="noStrike" spc="-1">
              <a:solidFill>
                <a:srgbClr val="000000"/>
              </a:solidFill>
              <a:latin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 name="PlaceHolder 44"/>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Common role type: Case Owner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48" name="Google Shape;765;p 3"/>
          <p:cNvGraphicFramePr/>
          <p:nvPr/>
        </p:nvGraphicFramePr>
        <p:xfrm>
          <a:off x="1080360" y="1763280"/>
          <a:ext cx="10080000" cy="1833840"/>
        </p:xfrm>
        <a:graphic>
          <a:graphicData uri="http://schemas.openxmlformats.org/drawingml/2006/table">
            <a:tbl>
              <a:tblPr/>
              <a:tblGrid>
                <a:gridCol w="2717640">
                  <a:extLst>
                    <a:ext uri="{9D8B030D-6E8A-4147-A177-3AD203B41FA5}">
                      <a16:colId xmlns:a16="http://schemas.microsoft.com/office/drawing/2014/main" val="20000"/>
                    </a:ext>
                  </a:extLst>
                </a:gridCol>
                <a:gridCol w="73623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dirty="0">
                          <a:solidFill>
                            <a:schemeClr val="lt1"/>
                          </a:solidFill>
                          <a:latin typeface="Calibri"/>
                          <a:ea typeface="Calibri"/>
                        </a:rPr>
                        <a:t>Common role type</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ea typeface="Calibri"/>
                        </a:rPr>
                        <a:t>Common tasks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a:ea typeface="Arial"/>
                        </a:rPr>
                        <a:t>Case owner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Overall responsibility for one specific case occurring in a process context (e.g. one specific incident to be resolved).</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Act as the primary contact point for all concerns in the context of that specific case.</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Coordinate all activities required to handle / resolve the specific case.</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Escalate exceptions to the process manager, where required.</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Additional tasks – depending on the specific process (see process-specific role models).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49" name="PlaceHolder 45"/>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B1F48681-5927-4C6D-9AB5-C2BE2DE8111C}" type="slidenum">
              <a:rPr lang="en-US" sz="1200" b="0" strike="noStrike" spc="-1">
                <a:solidFill>
                  <a:srgbClr val="888888"/>
                </a:solidFill>
                <a:latin typeface="Calibri"/>
                <a:ea typeface="Calibri"/>
              </a:rPr>
              <a:t>72</a:t>
            </a:fld>
            <a:endParaRPr lang="de-DE" sz="1200" b="0" strike="noStrike" spc="-1">
              <a:solidFill>
                <a:srgbClr val="000000"/>
              </a:solidFill>
              <a:latin typeface="Arial"/>
            </a:endParaRPr>
          </a:p>
        </p:txBody>
      </p:sp>
      <p:sp>
        <p:nvSpPr>
          <p:cNvPr id="650" name="Google Shape;781;p64"/>
          <p:cNvSpPr/>
          <p:nvPr/>
        </p:nvSpPr>
        <p:spPr>
          <a:xfrm>
            <a:off x="1968840" y="5054040"/>
            <a:ext cx="8250120" cy="1004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500" b="1" strike="noStrike" spc="-1">
                <a:solidFill>
                  <a:srgbClr val="000000"/>
                </a:solidFill>
                <a:latin typeface="Calibri"/>
                <a:ea typeface="Calibri"/>
              </a:rPr>
              <a:t>Note:</a:t>
            </a:r>
            <a:r>
              <a:rPr lang="en-US" sz="1500" b="0" strike="noStrike" spc="-1">
                <a:solidFill>
                  <a:srgbClr val="000000"/>
                </a:solidFill>
                <a:latin typeface="Calibri"/>
                <a:ea typeface="Calibri"/>
              </a:rPr>
              <a:t> The role of a case owner is usually required in a process, if occurrences (e.g. incidents, service requests, problems, changes, releases, …)  or logical entities / objects (e.g. services different types of agreements, reports or plans, …) are managed by the process, and the process manager themselves does not take over specific responsibility for all of these occurrences or entities.</a:t>
            </a:r>
            <a:endParaRPr lang="de-DE" sz="1500" b="0" strike="noStrike" spc="-1">
              <a:solidFill>
                <a:srgbClr val="000000"/>
              </a:solidFill>
              <a:latin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PlaceHolder 46"/>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2800" b="0" strike="noStrike" spc="-1">
                <a:solidFill>
                  <a:srgbClr val="205595"/>
                </a:solidFill>
                <a:latin typeface="Calibri"/>
                <a:ea typeface="Calibri"/>
              </a:rPr>
              <a:t>Common role type: Process staff member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52" name="Google Shape;765;p62"/>
          <p:cNvGraphicFramePr/>
          <p:nvPr/>
        </p:nvGraphicFramePr>
        <p:xfrm>
          <a:off x="1080360" y="1763280"/>
          <a:ext cx="10080000" cy="1376640"/>
        </p:xfrm>
        <a:graphic>
          <a:graphicData uri="http://schemas.openxmlformats.org/drawingml/2006/table">
            <a:tbl>
              <a:tblPr/>
              <a:tblGrid>
                <a:gridCol w="2717640">
                  <a:extLst>
                    <a:ext uri="{9D8B030D-6E8A-4147-A177-3AD203B41FA5}">
                      <a16:colId xmlns:a16="http://schemas.microsoft.com/office/drawing/2014/main" val="20000"/>
                    </a:ext>
                  </a:extLst>
                </a:gridCol>
                <a:gridCol w="736236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dirty="0">
                          <a:solidFill>
                            <a:schemeClr val="lt1"/>
                          </a:solidFill>
                          <a:latin typeface="Calibri"/>
                          <a:ea typeface="Calibri"/>
                        </a:rPr>
                        <a:t>Common role type</a:t>
                      </a:r>
                      <a:endParaRPr lang="de-DE" sz="18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tc>
                  <a:txBody>
                    <a:bodyPr/>
                    <a:lstStyle/>
                    <a:p>
                      <a:pPr>
                        <a:lnSpc>
                          <a:spcPct val="100000"/>
                        </a:lnSpc>
                        <a:tabLst>
                          <a:tab pos="0" algn="l"/>
                        </a:tabLst>
                      </a:pPr>
                      <a:r>
                        <a:rPr lang="en-US" sz="1800" b="1" strike="noStrike" spc="-1">
                          <a:solidFill>
                            <a:schemeClr val="lt1"/>
                          </a:solidFill>
                          <a:latin typeface="Calibri"/>
                          <a:ea typeface="Calibri"/>
                        </a:rPr>
                        <a:t>Common tasks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4F81BD"/>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GB" sz="1500" b="1" strike="noStrike" spc="-1">
                          <a:solidFill>
                            <a:srgbClr val="000000"/>
                          </a:solidFill>
                          <a:latin typeface="Calibri"/>
                          <a:ea typeface="Arial"/>
                        </a:rPr>
                        <a:t>Process staff member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Carry out tasks according to the defined / established process and, as applicable, its activities and procedures (e.g. the procedure of prioritising an incident).</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Report to case owners and / or process managers, as appropriate.</a:t>
                      </a:r>
                      <a:endParaRPr lang="de-DE" sz="1500" b="0" strike="noStrike" spc="-1" dirty="0">
                        <a:solidFill>
                          <a:srgbClr val="000000"/>
                        </a:solidFill>
                        <a:latin typeface="Arial"/>
                      </a:endParaRPr>
                    </a:p>
                    <a:p>
                      <a:pPr marL="285840" indent="-285840">
                        <a:lnSpc>
                          <a:spcPct val="100000"/>
                        </a:lnSpc>
                        <a:buClr>
                          <a:srgbClr val="000000"/>
                        </a:buClr>
                        <a:buFont typeface="Arial"/>
                        <a:buChar char="•"/>
                      </a:pPr>
                      <a:r>
                        <a:rPr lang="en-GB" sz="1500" b="0" strike="noStrike" spc="-1" dirty="0">
                          <a:solidFill>
                            <a:schemeClr val="dk1"/>
                          </a:solidFill>
                          <a:latin typeface="Calibri"/>
                          <a:ea typeface="Calibri"/>
                        </a:rPr>
                        <a:t>Contribute to the effectiveness and continual improvement of the process.</a:t>
                      </a:r>
                      <a:endParaRPr lang="de-DE" sz="1500" b="0" strike="noStrike" spc="-1" dirty="0">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653" name="PlaceHolder 47"/>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ECCCF026-F67F-4DDB-812E-F6A7C16D4B24}" type="slidenum">
              <a:rPr lang="en-US" sz="1200" b="0" strike="noStrike" spc="-1">
                <a:solidFill>
                  <a:srgbClr val="888888"/>
                </a:solidFill>
                <a:latin typeface="Calibri"/>
                <a:ea typeface="Calibri"/>
              </a:rPr>
              <a:t>73</a:t>
            </a:fld>
            <a:endParaRPr lang="de-DE" sz="1200" b="0" strike="noStrike" spc="-1">
              <a:solidFill>
                <a:srgbClr val="000000"/>
              </a:solidFill>
              <a:latin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PlaceHolder 48"/>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Key roles in an SMS – Visualisation</a:t>
            </a:r>
            <a:endParaRPr lang="de-DE" sz="3200" b="0" strike="noStrike" spc="-1">
              <a:solidFill>
                <a:srgbClr val="000000"/>
              </a:solidFill>
              <a:latin typeface="Arial"/>
            </a:endParaRPr>
          </a:p>
        </p:txBody>
      </p:sp>
      <p:sp>
        <p:nvSpPr>
          <p:cNvPr id="655" name="PlaceHolder 49"/>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47F1EB55-5671-42B2-916C-41AD3D8C46D5}" type="slidenum">
              <a:rPr lang="en-US" sz="1200" b="0" strike="noStrike" spc="-1">
                <a:solidFill>
                  <a:srgbClr val="888888"/>
                </a:solidFill>
                <a:latin typeface="Calibri"/>
                <a:ea typeface="Calibri"/>
              </a:rPr>
              <a:t>74</a:t>
            </a:fld>
            <a:endParaRPr lang="de-DE" sz="1200" b="0" strike="noStrike" spc="-1">
              <a:solidFill>
                <a:srgbClr val="000000"/>
              </a:solidFill>
              <a:latin typeface="Arial"/>
            </a:endParaRPr>
          </a:p>
        </p:txBody>
      </p:sp>
      <p:sp>
        <p:nvSpPr>
          <p:cNvPr id="656" name="Google Shape;720;p59"/>
          <p:cNvSpPr/>
          <p:nvPr/>
        </p:nvSpPr>
        <p:spPr>
          <a:xfrm>
            <a:off x="1743840" y="1688760"/>
            <a:ext cx="9006120" cy="4737600"/>
          </a:xfrm>
          <a:prstGeom prst="rect">
            <a:avLst/>
          </a:prstGeom>
          <a:no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r>
              <a:rPr lang="en-US" sz="1400" b="1" strike="noStrike" spc="-1">
                <a:solidFill>
                  <a:srgbClr val="000000"/>
                </a:solidFill>
                <a:latin typeface="Calibri"/>
                <a:ea typeface="Calibri"/>
              </a:rPr>
              <a:t>Overall service management system (SMS)</a:t>
            </a:r>
            <a:endParaRPr lang="de-DE" sz="1400" b="0" strike="noStrike" spc="-1">
              <a:solidFill>
                <a:srgbClr val="000000"/>
              </a:solidFill>
              <a:latin typeface="Arial"/>
            </a:endParaRPr>
          </a:p>
        </p:txBody>
      </p:sp>
      <p:sp>
        <p:nvSpPr>
          <p:cNvPr id="657" name="Google Shape;721;p59"/>
          <p:cNvSpPr/>
          <p:nvPr/>
        </p:nvSpPr>
        <p:spPr>
          <a:xfrm>
            <a:off x="2011680" y="3359160"/>
            <a:ext cx="2604600" cy="2576520"/>
          </a:xfrm>
          <a:prstGeom prst="rect">
            <a:avLst/>
          </a:prstGeom>
          <a:solidFill>
            <a:schemeClr val="bg1">
              <a:lumMod val="7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000000"/>
                </a:solidFill>
                <a:latin typeface="Calibri"/>
                <a:ea typeface="Calibri"/>
              </a:rPr>
              <a:t>SPM Process</a:t>
            </a:r>
            <a:endParaRPr lang="de-DE" sz="1400" b="0" strike="noStrike" spc="-1">
              <a:solidFill>
                <a:srgbClr val="000000"/>
              </a:solidFill>
              <a:latin typeface="Arial"/>
            </a:endParaRPr>
          </a:p>
        </p:txBody>
      </p:sp>
      <p:sp>
        <p:nvSpPr>
          <p:cNvPr id="658" name="Google Shape;722;p59"/>
          <p:cNvSpPr/>
          <p:nvPr/>
        </p:nvSpPr>
        <p:spPr>
          <a:xfrm>
            <a:off x="4834440" y="3359160"/>
            <a:ext cx="1147680" cy="257652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000000"/>
                </a:solidFill>
                <a:latin typeface="Calibri"/>
                <a:ea typeface="Calibri"/>
              </a:rPr>
              <a:t>SLM Process</a:t>
            </a:r>
            <a:endParaRPr lang="de-DE" sz="1400" b="0" strike="noStrike" spc="-1">
              <a:solidFill>
                <a:srgbClr val="000000"/>
              </a:solidFill>
              <a:latin typeface="Arial"/>
            </a:endParaRPr>
          </a:p>
        </p:txBody>
      </p:sp>
      <p:sp>
        <p:nvSpPr>
          <p:cNvPr id="659" name="Google Shape;730;p59"/>
          <p:cNvSpPr/>
          <p:nvPr/>
        </p:nvSpPr>
        <p:spPr>
          <a:xfrm>
            <a:off x="2920320" y="3223440"/>
            <a:ext cx="943920" cy="34524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36000" tIns="45000" rIns="36000" bIns="45000" anchor="ctr">
            <a:noAutofit/>
          </a:bodyPr>
          <a:lstStyle/>
          <a:p>
            <a:pPr algn="ctr" defTabSz="914400">
              <a:lnSpc>
                <a:spcPct val="100000"/>
              </a:lnSpc>
              <a:tabLst>
                <a:tab pos="0" algn="l"/>
              </a:tabLst>
            </a:pPr>
            <a:r>
              <a:rPr lang="en-US" sz="1100" b="0" strike="noStrike" spc="-1">
                <a:solidFill>
                  <a:srgbClr val="FFFFFF"/>
                </a:solidFill>
                <a:latin typeface="Calibri"/>
                <a:ea typeface="Calibri"/>
              </a:rPr>
              <a:t>SPM Process  Manager</a:t>
            </a:r>
            <a:endParaRPr lang="de-DE" sz="1100" b="0" strike="noStrike" spc="-1">
              <a:solidFill>
                <a:srgbClr val="000000"/>
              </a:solidFill>
              <a:latin typeface="Arial"/>
            </a:endParaRPr>
          </a:p>
        </p:txBody>
      </p:sp>
      <p:sp>
        <p:nvSpPr>
          <p:cNvPr id="660" name="Google Shape;731;p59"/>
          <p:cNvSpPr/>
          <p:nvPr/>
        </p:nvSpPr>
        <p:spPr>
          <a:xfrm>
            <a:off x="1965960" y="2680560"/>
            <a:ext cx="4016520" cy="43920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a:ea typeface="Calibri"/>
              </a:rPr>
              <a:t>Process owner:</a:t>
            </a:r>
            <a:endParaRPr lang="de-DE" sz="1200" b="0" strike="noStrike" spc="-1">
              <a:solidFill>
                <a:srgbClr val="000000"/>
              </a:solidFill>
              <a:latin typeface="Arial"/>
            </a:endParaRPr>
          </a:p>
          <a:p>
            <a:pPr algn="ctr" defTabSz="914400">
              <a:lnSpc>
                <a:spcPct val="100000"/>
              </a:lnSpc>
              <a:tabLst>
                <a:tab pos="0" algn="l"/>
              </a:tabLst>
            </a:pPr>
            <a:r>
              <a:rPr lang="en-US" sz="1200" b="0" strike="noStrike" spc="-1">
                <a:solidFill>
                  <a:srgbClr val="FFFFFF"/>
                </a:solidFill>
                <a:latin typeface="Calibri"/>
                <a:ea typeface="Calibri"/>
              </a:rPr>
              <a:t>SPM and SLM</a:t>
            </a:r>
            <a:endParaRPr lang="de-DE" sz="1200" b="0" strike="noStrike" spc="-1">
              <a:solidFill>
                <a:srgbClr val="000000"/>
              </a:solidFill>
              <a:latin typeface="Arial"/>
            </a:endParaRPr>
          </a:p>
        </p:txBody>
      </p:sp>
      <p:sp>
        <p:nvSpPr>
          <p:cNvPr id="661" name="Google Shape;736;p59"/>
          <p:cNvSpPr/>
          <p:nvPr/>
        </p:nvSpPr>
        <p:spPr>
          <a:xfrm>
            <a:off x="6320880" y="2680560"/>
            <a:ext cx="1868760" cy="43920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a:ea typeface="Calibri"/>
              </a:rPr>
              <a:t>Process owner:</a:t>
            </a:r>
            <a:endParaRPr lang="de-DE" sz="1200" b="0" strike="noStrike" spc="-1">
              <a:solidFill>
                <a:srgbClr val="000000"/>
              </a:solidFill>
              <a:latin typeface="Arial"/>
            </a:endParaRPr>
          </a:p>
          <a:p>
            <a:pPr algn="ctr" defTabSz="914400">
              <a:lnSpc>
                <a:spcPct val="100000"/>
              </a:lnSpc>
              <a:tabLst>
                <a:tab pos="0" algn="l"/>
              </a:tabLst>
            </a:pPr>
            <a:r>
              <a:rPr lang="en-US" sz="1200" b="0" strike="noStrike" spc="-1">
                <a:solidFill>
                  <a:srgbClr val="FFFFFF"/>
                </a:solidFill>
                <a:latin typeface="Calibri"/>
                <a:ea typeface="Calibri"/>
              </a:rPr>
              <a:t>CRM</a:t>
            </a:r>
            <a:endParaRPr lang="de-DE" sz="1200" b="0" strike="noStrike" spc="-1">
              <a:solidFill>
                <a:srgbClr val="000000"/>
              </a:solidFill>
              <a:latin typeface="Arial"/>
            </a:endParaRPr>
          </a:p>
        </p:txBody>
      </p:sp>
      <p:sp>
        <p:nvSpPr>
          <p:cNvPr id="662" name="Google Shape;737;p59"/>
          <p:cNvSpPr/>
          <p:nvPr/>
        </p:nvSpPr>
        <p:spPr>
          <a:xfrm>
            <a:off x="6320880" y="3337920"/>
            <a:ext cx="1926360" cy="257652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000000"/>
                </a:solidFill>
                <a:latin typeface="Calibri"/>
                <a:ea typeface="Calibri"/>
              </a:rPr>
              <a:t>CRM Process</a:t>
            </a:r>
            <a:endParaRPr lang="de-DE" sz="1400" b="0" strike="noStrike" spc="-1">
              <a:solidFill>
                <a:srgbClr val="000000"/>
              </a:solidFill>
              <a:latin typeface="Arial"/>
            </a:endParaRPr>
          </a:p>
        </p:txBody>
      </p:sp>
      <p:sp>
        <p:nvSpPr>
          <p:cNvPr id="663" name="Google Shape;736;p 1"/>
          <p:cNvSpPr/>
          <p:nvPr/>
        </p:nvSpPr>
        <p:spPr>
          <a:xfrm>
            <a:off x="1965960" y="1973160"/>
            <a:ext cx="8592480" cy="288360"/>
          </a:xfrm>
          <a:prstGeom prst="roundRect">
            <a:avLst>
              <a:gd name="adj" fmla="val 16667"/>
            </a:avLst>
          </a:prstGeom>
          <a:solidFill>
            <a:srgbClr val="165B95"/>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FFFFFF"/>
                </a:solidFill>
                <a:latin typeface="Calibri"/>
                <a:ea typeface="Calibri"/>
              </a:rPr>
              <a:t>SMS Owner</a:t>
            </a:r>
            <a:endParaRPr lang="de-DE" sz="1400" b="0" strike="noStrike" spc="-1">
              <a:solidFill>
                <a:srgbClr val="000000"/>
              </a:solidFill>
              <a:latin typeface="Arial"/>
            </a:endParaRPr>
          </a:p>
        </p:txBody>
      </p:sp>
      <p:sp>
        <p:nvSpPr>
          <p:cNvPr id="664" name="Google Shape;736;p 2"/>
          <p:cNvSpPr/>
          <p:nvPr/>
        </p:nvSpPr>
        <p:spPr>
          <a:xfrm>
            <a:off x="1965960" y="2343240"/>
            <a:ext cx="8592480" cy="288360"/>
          </a:xfrm>
          <a:prstGeom prst="roundRect">
            <a:avLst>
              <a:gd name="adj" fmla="val 16667"/>
            </a:avLst>
          </a:prstGeom>
          <a:solidFill>
            <a:srgbClr val="0F70B7"/>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FFFFFF"/>
                </a:solidFill>
                <a:latin typeface="Calibri"/>
                <a:ea typeface="Calibri"/>
              </a:rPr>
              <a:t>SMS Manager</a:t>
            </a:r>
            <a:endParaRPr lang="de-DE" sz="1400" b="0" strike="noStrike" spc="-1">
              <a:solidFill>
                <a:srgbClr val="000000"/>
              </a:solidFill>
              <a:latin typeface="Arial"/>
            </a:endParaRPr>
          </a:p>
        </p:txBody>
      </p:sp>
      <p:sp>
        <p:nvSpPr>
          <p:cNvPr id="665" name="Google Shape;730;p 1"/>
          <p:cNvSpPr/>
          <p:nvPr/>
        </p:nvSpPr>
        <p:spPr>
          <a:xfrm>
            <a:off x="4966560" y="3223440"/>
            <a:ext cx="884160" cy="34524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36000" tIns="45000" rIns="36000" bIns="45000" anchor="ctr">
            <a:noAutofit/>
          </a:bodyPr>
          <a:lstStyle/>
          <a:p>
            <a:pPr algn="ctr" defTabSz="914400">
              <a:lnSpc>
                <a:spcPct val="100000"/>
              </a:lnSpc>
              <a:tabLst>
                <a:tab pos="0" algn="l"/>
              </a:tabLst>
            </a:pPr>
            <a:r>
              <a:rPr lang="en-US" sz="1100" b="0" strike="noStrike" spc="-1">
                <a:solidFill>
                  <a:srgbClr val="FFFFFF"/>
                </a:solidFill>
                <a:latin typeface="Calibri"/>
                <a:ea typeface="Calibri"/>
              </a:rPr>
              <a:t>SLM Process  Manager</a:t>
            </a:r>
            <a:endParaRPr lang="de-DE" sz="1100" b="0" strike="noStrike" spc="-1">
              <a:solidFill>
                <a:srgbClr val="000000"/>
              </a:solidFill>
              <a:latin typeface="Arial"/>
            </a:endParaRPr>
          </a:p>
        </p:txBody>
      </p:sp>
      <p:sp>
        <p:nvSpPr>
          <p:cNvPr id="666" name="Google Shape;730;p 2"/>
          <p:cNvSpPr/>
          <p:nvPr/>
        </p:nvSpPr>
        <p:spPr>
          <a:xfrm>
            <a:off x="6740280" y="3210120"/>
            <a:ext cx="1137960" cy="34524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FFFFFF"/>
                </a:solidFill>
                <a:latin typeface="Calibri"/>
                <a:ea typeface="Calibri"/>
              </a:rPr>
              <a:t>CRM Process  Manager</a:t>
            </a:r>
            <a:endParaRPr lang="de-DE" sz="1100" b="0" strike="noStrike" spc="-1">
              <a:solidFill>
                <a:srgbClr val="000000"/>
              </a:solidFill>
              <a:latin typeface="Arial"/>
            </a:endParaRPr>
          </a:p>
        </p:txBody>
      </p:sp>
      <p:sp>
        <p:nvSpPr>
          <p:cNvPr id="667" name="Google Shape;736;p 3"/>
          <p:cNvSpPr/>
          <p:nvPr/>
        </p:nvSpPr>
        <p:spPr>
          <a:xfrm>
            <a:off x="1965960" y="6064560"/>
            <a:ext cx="8592480" cy="239400"/>
          </a:xfrm>
          <a:prstGeom prst="roundRect">
            <a:avLst>
              <a:gd name="adj" fmla="val 16667"/>
            </a:avLst>
          </a:prstGeom>
          <a:solidFill>
            <a:schemeClr val="bg2">
              <a:lumMod val="20000"/>
              <a:lumOff val="8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GB" sz="1400" b="0" strike="noStrike" spc="-1">
                <a:solidFill>
                  <a:srgbClr val="808080"/>
                </a:solidFill>
                <a:latin typeface="Calibri"/>
                <a:ea typeface="Calibri"/>
              </a:rPr>
              <a:t>General role: Documentation officer</a:t>
            </a:r>
            <a:endParaRPr lang="de-DE" sz="1400" b="0" strike="noStrike" spc="-1">
              <a:solidFill>
                <a:srgbClr val="000000"/>
              </a:solidFill>
              <a:latin typeface="Arial"/>
            </a:endParaRPr>
          </a:p>
        </p:txBody>
      </p:sp>
      <p:grpSp>
        <p:nvGrpSpPr>
          <p:cNvPr id="668" name="Group 5"/>
          <p:cNvGrpSpPr/>
          <p:nvPr/>
        </p:nvGrpSpPr>
        <p:grpSpPr>
          <a:xfrm>
            <a:off x="2172960" y="3857400"/>
            <a:ext cx="2223000" cy="1051200"/>
            <a:chOff x="2172960" y="3857400"/>
            <a:chExt cx="2223000" cy="1051200"/>
          </a:xfrm>
        </p:grpSpPr>
        <p:sp>
          <p:nvSpPr>
            <p:cNvPr id="669" name="Google Shape;723;p59"/>
            <p:cNvSpPr/>
            <p:nvPr/>
          </p:nvSpPr>
          <p:spPr>
            <a:xfrm rot="5400000">
              <a:off x="2109600" y="4163760"/>
              <a:ext cx="902160" cy="567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Activity 1</a:t>
              </a:r>
              <a:endParaRPr lang="de-DE" sz="1200" b="0" strike="noStrike" spc="-1">
                <a:solidFill>
                  <a:srgbClr val="000000"/>
                </a:solidFill>
                <a:latin typeface="Arial"/>
              </a:endParaRPr>
            </a:p>
          </p:txBody>
        </p:sp>
        <p:sp>
          <p:nvSpPr>
            <p:cNvPr id="670" name="Google Shape;724;p59"/>
            <p:cNvSpPr/>
            <p:nvPr/>
          </p:nvSpPr>
          <p:spPr>
            <a:xfrm rot="5400000">
              <a:off x="2844360" y="4167360"/>
              <a:ext cx="902160" cy="567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Activity 2</a:t>
              </a:r>
              <a:endParaRPr lang="de-DE" sz="1200" b="0" strike="noStrike" spc="-1">
                <a:solidFill>
                  <a:srgbClr val="000000"/>
                </a:solidFill>
                <a:latin typeface="Arial"/>
              </a:endParaRPr>
            </a:p>
          </p:txBody>
        </p:sp>
        <p:sp>
          <p:nvSpPr>
            <p:cNvPr id="671" name="Google Shape;725;p59"/>
            <p:cNvSpPr/>
            <p:nvPr/>
          </p:nvSpPr>
          <p:spPr>
            <a:xfrm rot="5400000">
              <a:off x="3543840" y="4173480"/>
              <a:ext cx="902160" cy="56772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Activity 3</a:t>
              </a:r>
              <a:endParaRPr lang="de-DE" sz="1200" b="0" strike="noStrike" spc="-1">
                <a:solidFill>
                  <a:srgbClr val="000000"/>
                </a:solidFill>
                <a:latin typeface="Arial"/>
              </a:endParaRPr>
            </a:p>
          </p:txBody>
        </p:sp>
        <p:sp>
          <p:nvSpPr>
            <p:cNvPr id="672" name="Google Shape;733;p59"/>
            <p:cNvSpPr/>
            <p:nvPr/>
          </p:nvSpPr>
          <p:spPr>
            <a:xfrm>
              <a:off x="2172960" y="3857400"/>
              <a:ext cx="2223000" cy="22716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a:ea typeface="Calibri"/>
                </a:rPr>
                <a:t>Pr. staff</a:t>
              </a:r>
              <a:endParaRPr lang="de-DE" sz="1400" b="0" strike="noStrike" spc="-1">
                <a:solidFill>
                  <a:srgbClr val="000000"/>
                </a:solidFill>
                <a:latin typeface="Arial"/>
              </a:endParaRPr>
            </a:p>
          </p:txBody>
        </p:sp>
      </p:grpSp>
      <p:sp>
        <p:nvSpPr>
          <p:cNvPr id="673" name="Google Shape;725;p 1"/>
          <p:cNvSpPr/>
          <p:nvPr/>
        </p:nvSpPr>
        <p:spPr>
          <a:xfrm>
            <a:off x="6479280" y="4848840"/>
            <a:ext cx="1157400" cy="25380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a:ea typeface="Calibri"/>
              </a:rPr>
              <a:t>Customer J</a:t>
            </a:r>
            <a:endParaRPr lang="de-DE" sz="1200" b="0" strike="noStrike" spc="-1">
              <a:solidFill>
                <a:srgbClr val="000000"/>
              </a:solidFill>
              <a:latin typeface="Arial"/>
            </a:endParaRPr>
          </a:p>
        </p:txBody>
      </p:sp>
      <p:sp>
        <p:nvSpPr>
          <p:cNvPr id="674" name="Google Shape;730;p 3"/>
          <p:cNvSpPr/>
          <p:nvPr/>
        </p:nvSpPr>
        <p:spPr>
          <a:xfrm>
            <a:off x="6479280" y="5059800"/>
            <a:ext cx="1695600" cy="70272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808080"/>
                </a:solidFill>
                <a:latin typeface="Calibri"/>
                <a:ea typeface="Calibri"/>
              </a:rPr>
              <a:t>Customer relationship manager (Account Manager) Customer J</a:t>
            </a:r>
            <a:endParaRPr lang="de-DE" sz="1100" b="0" strike="noStrike" spc="-1">
              <a:solidFill>
                <a:srgbClr val="000000"/>
              </a:solidFill>
              <a:latin typeface="Arial"/>
            </a:endParaRPr>
          </a:p>
        </p:txBody>
      </p:sp>
      <p:grpSp>
        <p:nvGrpSpPr>
          <p:cNvPr id="675" name="Group 20"/>
          <p:cNvGrpSpPr/>
          <p:nvPr/>
        </p:nvGrpSpPr>
        <p:grpSpPr>
          <a:xfrm>
            <a:off x="4962600" y="3857400"/>
            <a:ext cx="922320" cy="986760"/>
            <a:chOff x="4962600" y="3857400"/>
            <a:chExt cx="922320" cy="986760"/>
          </a:xfrm>
        </p:grpSpPr>
        <p:sp>
          <p:nvSpPr>
            <p:cNvPr id="676" name="Google Shape;723;p 1"/>
            <p:cNvSpPr/>
            <p:nvPr/>
          </p:nvSpPr>
          <p:spPr>
            <a:xfrm rot="5400000">
              <a:off x="4701960" y="4294800"/>
              <a:ext cx="846720" cy="23328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Activity 1</a:t>
              </a:r>
              <a:endParaRPr lang="de-DE" sz="1200" b="0" strike="noStrike" spc="-1">
                <a:solidFill>
                  <a:srgbClr val="000000"/>
                </a:solidFill>
                <a:latin typeface="Arial"/>
              </a:endParaRPr>
            </a:p>
          </p:txBody>
        </p:sp>
        <p:sp>
          <p:nvSpPr>
            <p:cNvPr id="677" name="Google Shape;724;p 1"/>
            <p:cNvSpPr/>
            <p:nvPr/>
          </p:nvSpPr>
          <p:spPr>
            <a:xfrm rot="5400000">
              <a:off x="5007960" y="4298400"/>
              <a:ext cx="846720" cy="23328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Activity 2</a:t>
              </a:r>
              <a:endParaRPr lang="de-DE" sz="1200" b="0" strike="noStrike" spc="-1">
                <a:solidFill>
                  <a:srgbClr val="000000"/>
                </a:solidFill>
                <a:latin typeface="Arial"/>
              </a:endParaRPr>
            </a:p>
          </p:txBody>
        </p:sp>
        <p:sp>
          <p:nvSpPr>
            <p:cNvPr id="678" name="Google Shape;725;p 2"/>
            <p:cNvSpPr/>
            <p:nvPr/>
          </p:nvSpPr>
          <p:spPr>
            <a:xfrm rot="5400000">
              <a:off x="5298840" y="4304160"/>
              <a:ext cx="846720" cy="23328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200" b="0" strike="noStrike" spc="-1">
                  <a:solidFill>
                    <a:srgbClr val="000000"/>
                  </a:solidFill>
                  <a:latin typeface="Calibri"/>
                  <a:ea typeface="Calibri"/>
                </a:rPr>
                <a:t>Activity 3</a:t>
              </a:r>
              <a:endParaRPr lang="de-DE" sz="1200" b="0" strike="noStrike" spc="-1">
                <a:solidFill>
                  <a:srgbClr val="000000"/>
                </a:solidFill>
                <a:latin typeface="Arial"/>
              </a:endParaRPr>
            </a:p>
          </p:txBody>
        </p:sp>
        <p:sp>
          <p:nvSpPr>
            <p:cNvPr id="679" name="Google Shape;733;p 1"/>
            <p:cNvSpPr/>
            <p:nvPr/>
          </p:nvSpPr>
          <p:spPr>
            <a:xfrm>
              <a:off x="4962600" y="3857400"/>
              <a:ext cx="922320" cy="21312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808080"/>
                  </a:solidFill>
                  <a:latin typeface="Calibri"/>
                  <a:ea typeface="Calibri"/>
                </a:rPr>
                <a:t>Pr. staff</a:t>
              </a:r>
              <a:endParaRPr lang="de-DE" sz="1200" b="0" strike="noStrike" spc="-1">
                <a:solidFill>
                  <a:srgbClr val="000000"/>
                </a:solidFill>
                <a:latin typeface="Arial"/>
              </a:endParaRPr>
            </a:p>
          </p:txBody>
        </p:sp>
      </p:grpSp>
      <p:grpSp>
        <p:nvGrpSpPr>
          <p:cNvPr id="680" name="Group 25"/>
          <p:cNvGrpSpPr/>
          <p:nvPr/>
        </p:nvGrpSpPr>
        <p:grpSpPr>
          <a:xfrm>
            <a:off x="6650640" y="3869640"/>
            <a:ext cx="1443240" cy="880920"/>
            <a:chOff x="6650640" y="3869640"/>
            <a:chExt cx="1443240" cy="880920"/>
          </a:xfrm>
        </p:grpSpPr>
        <p:sp>
          <p:nvSpPr>
            <p:cNvPr id="681" name="Google Shape;723;p 2"/>
            <p:cNvSpPr/>
            <p:nvPr/>
          </p:nvSpPr>
          <p:spPr>
            <a:xfrm rot="5400000">
              <a:off x="6525360" y="4180680"/>
              <a:ext cx="756000" cy="3672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a:ea typeface="Calibri"/>
                </a:rPr>
                <a:t>Activity 1</a:t>
              </a:r>
              <a:endParaRPr lang="de-DE" sz="1050" b="0" strike="noStrike" spc="-1">
                <a:solidFill>
                  <a:srgbClr val="000000"/>
                </a:solidFill>
                <a:latin typeface="Arial"/>
              </a:endParaRPr>
            </a:p>
          </p:txBody>
        </p:sp>
        <p:sp>
          <p:nvSpPr>
            <p:cNvPr id="682" name="Google Shape;724;p 2"/>
            <p:cNvSpPr/>
            <p:nvPr/>
          </p:nvSpPr>
          <p:spPr>
            <a:xfrm rot="5400000">
              <a:off x="7003080" y="4183920"/>
              <a:ext cx="756000" cy="3672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a:ea typeface="Calibri"/>
                </a:rPr>
                <a:t>Activity 2</a:t>
              </a:r>
              <a:endParaRPr lang="de-DE" sz="1050" b="0" strike="noStrike" spc="-1">
                <a:solidFill>
                  <a:srgbClr val="000000"/>
                </a:solidFill>
                <a:latin typeface="Arial"/>
              </a:endParaRPr>
            </a:p>
          </p:txBody>
        </p:sp>
        <p:sp>
          <p:nvSpPr>
            <p:cNvPr id="683" name="Google Shape;725;p 3"/>
            <p:cNvSpPr/>
            <p:nvPr/>
          </p:nvSpPr>
          <p:spPr>
            <a:xfrm rot="5400000">
              <a:off x="7457760" y="4188960"/>
              <a:ext cx="756000" cy="3672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a:ea typeface="Calibri"/>
                </a:rPr>
                <a:t>Activity 3</a:t>
              </a:r>
              <a:endParaRPr lang="de-DE" sz="1050" b="0" strike="noStrike" spc="-1">
                <a:solidFill>
                  <a:srgbClr val="000000"/>
                </a:solidFill>
                <a:latin typeface="Arial"/>
              </a:endParaRPr>
            </a:p>
          </p:txBody>
        </p:sp>
        <p:sp>
          <p:nvSpPr>
            <p:cNvPr id="684" name="Google Shape;733;p 2"/>
            <p:cNvSpPr/>
            <p:nvPr/>
          </p:nvSpPr>
          <p:spPr>
            <a:xfrm>
              <a:off x="6650640" y="3869640"/>
              <a:ext cx="1443240" cy="18972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a:ea typeface="Calibri"/>
                </a:rPr>
                <a:t>Pr. staff</a:t>
              </a:r>
              <a:endParaRPr lang="de-DE" sz="1400" b="0" strike="noStrike" spc="-1">
                <a:solidFill>
                  <a:srgbClr val="000000"/>
                </a:solidFill>
                <a:latin typeface="Arial"/>
              </a:endParaRPr>
            </a:p>
          </p:txBody>
        </p:sp>
      </p:grpSp>
      <p:sp>
        <p:nvSpPr>
          <p:cNvPr id="685" name="Google Shape;736;p 4"/>
          <p:cNvSpPr/>
          <p:nvPr/>
        </p:nvSpPr>
        <p:spPr>
          <a:xfrm>
            <a:off x="8632080" y="2688840"/>
            <a:ext cx="1926360" cy="439200"/>
          </a:xfrm>
          <a:prstGeom prst="roundRect">
            <a:avLst>
              <a:gd name="adj" fmla="val 16667"/>
            </a:avLst>
          </a:prstGeom>
          <a:solidFill>
            <a:schemeClr val="accent3">
              <a:lumMod val="5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FFFFFF"/>
                </a:solidFill>
                <a:latin typeface="Calibri"/>
                <a:ea typeface="Calibri"/>
              </a:rPr>
              <a:t>Process owner:</a:t>
            </a:r>
            <a:endParaRPr lang="de-DE" sz="1200" b="0" strike="noStrike" spc="-1">
              <a:solidFill>
                <a:srgbClr val="000000"/>
              </a:solidFill>
              <a:latin typeface="Arial"/>
            </a:endParaRPr>
          </a:p>
          <a:p>
            <a:pPr algn="ctr" defTabSz="914400">
              <a:lnSpc>
                <a:spcPct val="100000"/>
              </a:lnSpc>
              <a:tabLst>
                <a:tab pos="0" algn="l"/>
              </a:tabLst>
            </a:pPr>
            <a:r>
              <a:rPr lang="en-US" sz="1200" b="0" strike="noStrike" spc="-1">
                <a:solidFill>
                  <a:srgbClr val="FFFFFF"/>
                </a:solidFill>
                <a:latin typeface="Calibri"/>
                <a:ea typeface="Calibri"/>
              </a:rPr>
              <a:t>ISRM</a:t>
            </a:r>
            <a:endParaRPr lang="de-DE" sz="1200" b="0" strike="noStrike" spc="-1">
              <a:solidFill>
                <a:srgbClr val="000000"/>
              </a:solidFill>
              <a:latin typeface="Arial"/>
            </a:endParaRPr>
          </a:p>
        </p:txBody>
      </p:sp>
      <p:sp>
        <p:nvSpPr>
          <p:cNvPr id="686" name="Google Shape;737;p 1"/>
          <p:cNvSpPr/>
          <p:nvPr/>
        </p:nvSpPr>
        <p:spPr>
          <a:xfrm>
            <a:off x="8632080" y="3345840"/>
            <a:ext cx="1926360" cy="2576520"/>
          </a:xfrm>
          <a:prstGeom prst="rect">
            <a:avLst/>
          </a:prstGeom>
          <a:solidFill>
            <a:schemeClr val="bg1">
              <a:lumMod val="75000"/>
            </a:schemeClr>
          </a:solidFill>
          <a:ln w="19050">
            <a:solidFill>
              <a:srgbClr val="4A7DBA"/>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algn="ctr" defTabSz="914400">
              <a:lnSpc>
                <a:spcPct val="100000"/>
              </a:lnSpc>
              <a:tabLst>
                <a:tab pos="0" algn="l"/>
              </a:tabLst>
            </a:pPr>
            <a:endParaRPr lang="de-DE" sz="1400" b="0" strike="noStrike" spc="-1">
              <a:solidFill>
                <a:srgbClr val="000000"/>
              </a:solidFill>
              <a:latin typeface="Arial"/>
            </a:endParaRPr>
          </a:p>
          <a:p>
            <a:pPr algn="ctr" defTabSz="914400">
              <a:lnSpc>
                <a:spcPct val="100000"/>
              </a:lnSpc>
              <a:tabLst>
                <a:tab pos="0" algn="l"/>
              </a:tabLst>
            </a:pPr>
            <a:r>
              <a:rPr lang="en-US" sz="1400" b="0" strike="noStrike" spc="-1">
                <a:solidFill>
                  <a:srgbClr val="000000"/>
                </a:solidFill>
                <a:latin typeface="Calibri"/>
                <a:ea typeface="Calibri"/>
              </a:rPr>
              <a:t>ISRM process</a:t>
            </a:r>
            <a:endParaRPr lang="de-DE" sz="1400" b="0" strike="noStrike" spc="-1">
              <a:solidFill>
                <a:srgbClr val="000000"/>
              </a:solidFill>
              <a:latin typeface="Arial"/>
            </a:endParaRPr>
          </a:p>
        </p:txBody>
      </p:sp>
      <p:sp>
        <p:nvSpPr>
          <p:cNvPr id="687" name="Google Shape;730;p 4"/>
          <p:cNvSpPr/>
          <p:nvPr/>
        </p:nvSpPr>
        <p:spPr>
          <a:xfrm>
            <a:off x="8975160" y="3218400"/>
            <a:ext cx="1290600" cy="345240"/>
          </a:xfrm>
          <a:prstGeom prst="roundRect">
            <a:avLst>
              <a:gd name="adj" fmla="val 16667"/>
            </a:avLst>
          </a:prstGeom>
          <a:solidFill>
            <a:schemeClr val="accent3">
              <a:lumMod val="75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FFFFFF"/>
                </a:solidFill>
                <a:latin typeface="Calibri"/>
                <a:ea typeface="Calibri"/>
              </a:rPr>
              <a:t>ISRM Process  Manager</a:t>
            </a:r>
            <a:endParaRPr lang="de-DE" sz="1100" b="0" strike="noStrike" spc="-1">
              <a:solidFill>
                <a:srgbClr val="000000"/>
              </a:solidFill>
              <a:latin typeface="Arial"/>
            </a:endParaRPr>
          </a:p>
        </p:txBody>
      </p:sp>
      <p:sp>
        <p:nvSpPr>
          <p:cNvPr id="688" name="Google Shape;725;p 4"/>
          <p:cNvSpPr/>
          <p:nvPr/>
        </p:nvSpPr>
        <p:spPr>
          <a:xfrm>
            <a:off x="8790480" y="5313960"/>
            <a:ext cx="1157400" cy="25380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a:ea typeface="Calibri"/>
              </a:rPr>
              <a:t>Incident Y</a:t>
            </a:r>
            <a:endParaRPr lang="de-DE" sz="1200" b="0" strike="noStrike" spc="-1">
              <a:solidFill>
                <a:srgbClr val="000000"/>
              </a:solidFill>
              <a:latin typeface="Arial"/>
            </a:endParaRPr>
          </a:p>
        </p:txBody>
      </p:sp>
      <p:sp>
        <p:nvSpPr>
          <p:cNvPr id="689" name="Google Shape;730;p 5"/>
          <p:cNvSpPr/>
          <p:nvPr/>
        </p:nvSpPr>
        <p:spPr>
          <a:xfrm>
            <a:off x="8990280" y="5524920"/>
            <a:ext cx="1386360" cy="38016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050" b="0" strike="noStrike" spc="-1">
                <a:solidFill>
                  <a:srgbClr val="808080"/>
                </a:solidFill>
                <a:latin typeface="Calibri"/>
                <a:ea typeface="Calibri"/>
              </a:rPr>
              <a:t>Incident owner: Incident B</a:t>
            </a:r>
            <a:endParaRPr lang="de-DE" sz="1050" b="0" strike="noStrike" spc="-1">
              <a:solidFill>
                <a:srgbClr val="000000"/>
              </a:solidFill>
              <a:latin typeface="Arial"/>
            </a:endParaRPr>
          </a:p>
        </p:txBody>
      </p:sp>
      <p:grpSp>
        <p:nvGrpSpPr>
          <p:cNvPr id="690" name="Group 35"/>
          <p:cNvGrpSpPr/>
          <p:nvPr/>
        </p:nvGrpSpPr>
        <p:grpSpPr>
          <a:xfrm>
            <a:off x="8961840" y="3877560"/>
            <a:ext cx="1443240" cy="881280"/>
            <a:chOff x="8961840" y="3877560"/>
            <a:chExt cx="1443240" cy="881280"/>
          </a:xfrm>
        </p:grpSpPr>
        <p:sp>
          <p:nvSpPr>
            <p:cNvPr id="691" name="Google Shape;723;p 3"/>
            <p:cNvSpPr/>
            <p:nvPr/>
          </p:nvSpPr>
          <p:spPr>
            <a:xfrm rot="5400000">
              <a:off x="8836560" y="4188600"/>
              <a:ext cx="756000" cy="3672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a:ea typeface="Calibri"/>
                </a:rPr>
                <a:t>Activity 1</a:t>
              </a:r>
              <a:endParaRPr lang="de-DE" sz="1050" b="0" strike="noStrike" spc="-1">
                <a:solidFill>
                  <a:srgbClr val="000000"/>
                </a:solidFill>
                <a:latin typeface="Arial"/>
              </a:endParaRPr>
            </a:p>
          </p:txBody>
        </p:sp>
        <p:sp>
          <p:nvSpPr>
            <p:cNvPr id="692" name="Google Shape;724;p 3"/>
            <p:cNvSpPr/>
            <p:nvPr/>
          </p:nvSpPr>
          <p:spPr>
            <a:xfrm rot="5400000">
              <a:off x="9314280" y="4191840"/>
              <a:ext cx="756000" cy="3672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a:ea typeface="Calibri"/>
                </a:rPr>
                <a:t>Activity 2</a:t>
              </a:r>
              <a:endParaRPr lang="de-DE" sz="1050" b="0" strike="noStrike" spc="-1">
                <a:solidFill>
                  <a:srgbClr val="000000"/>
                </a:solidFill>
                <a:latin typeface="Arial"/>
              </a:endParaRPr>
            </a:p>
          </p:txBody>
        </p:sp>
        <p:sp>
          <p:nvSpPr>
            <p:cNvPr id="693" name="Google Shape;725;p 5"/>
            <p:cNvSpPr/>
            <p:nvPr/>
          </p:nvSpPr>
          <p:spPr>
            <a:xfrm rot="5400000">
              <a:off x="9768960" y="4197240"/>
              <a:ext cx="756000" cy="367200"/>
            </a:xfrm>
            <a:prstGeom prst="rect">
              <a:avLst/>
            </a:prstGeom>
            <a:no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r>
                <a:rPr lang="en-US" sz="1050" b="0" strike="noStrike" spc="-1">
                  <a:solidFill>
                    <a:srgbClr val="000000"/>
                  </a:solidFill>
                  <a:latin typeface="Calibri"/>
                  <a:ea typeface="Calibri"/>
                </a:rPr>
                <a:t>Activity 3</a:t>
              </a:r>
              <a:endParaRPr lang="de-DE" sz="1050" b="0" strike="noStrike" spc="-1">
                <a:solidFill>
                  <a:srgbClr val="000000"/>
                </a:solidFill>
                <a:latin typeface="Arial"/>
              </a:endParaRPr>
            </a:p>
          </p:txBody>
        </p:sp>
        <p:sp>
          <p:nvSpPr>
            <p:cNvPr id="694" name="Google Shape;733;p 3"/>
            <p:cNvSpPr/>
            <p:nvPr/>
          </p:nvSpPr>
          <p:spPr>
            <a:xfrm>
              <a:off x="8961840" y="3877560"/>
              <a:ext cx="1443240" cy="189720"/>
            </a:xfrm>
            <a:prstGeom prst="rect">
              <a:avLst/>
            </a:prstGeom>
            <a:solidFill>
              <a:schemeClr val="accent3">
                <a:lumMod val="40000"/>
                <a:lumOff val="6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0" strike="noStrike" spc="-1">
                  <a:solidFill>
                    <a:srgbClr val="808080"/>
                  </a:solidFill>
                  <a:latin typeface="Calibri"/>
                  <a:ea typeface="Calibri"/>
                </a:rPr>
                <a:t>ISRM staff</a:t>
              </a:r>
              <a:endParaRPr lang="de-DE" sz="1400" b="0" strike="noStrike" spc="-1">
                <a:solidFill>
                  <a:srgbClr val="000000"/>
                </a:solidFill>
                <a:latin typeface="Arial"/>
              </a:endParaRPr>
            </a:p>
          </p:txBody>
        </p:sp>
      </p:grpSp>
      <p:sp>
        <p:nvSpPr>
          <p:cNvPr id="695" name="Google Shape;725;p 6"/>
          <p:cNvSpPr/>
          <p:nvPr/>
        </p:nvSpPr>
        <p:spPr>
          <a:xfrm>
            <a:off x="8802360" y="4913280"/>
            <a:ext cx="1157400" cy="25380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a:ea typeface="Calibri"/>
              </a:rPr>
              <a:t>Incident X</a:t>
            </a:r>
            <a:endParaRPr lang="de-DE" sz="1200" b="0" strike="noStrike" spc="-1">
              <a:solidFill>
                <a:srgbClr val="000000"/>
              </a:solidFill>
              <a:latin typeface="Arial"/>
            </a:endParaRPr>
          </a:p>
        </p:txBody>
      </p:sp>
      <p:sp>
        <p:nvSpPr>
          <p:cNvPr id="696" name="Google Shape;725;p 7"/>
          <p:cNvSpPr/>
          <p:nvPr/>
        </p:nvSpPr>
        <p:spPr>
          <a:xfrm>
            <a:off x="2210760" y="5008680"/>
            <a:ext cx="1157400" cy="253800"/>
          </a:xfrm>
          <a:prstGeom prst="rect">
            <a:avLst/>
          </a:prstGeom>
          <a:solidFill>
            <a:schemeClr val="bg1">
              <a:lumMod val="85000"/>
            </a:schemeClr>
          </a:solidFill>
          <a:ln w="19050">
            <a:solidFill>
              <a:srgbClr val="4F6228"/>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200" b="0" strike="noStrike" spc="-1">
                <a:solidFill>
                  <a:srgbClr val="000000"/>
                </a:solidFill>
                <a:latin typeface="Calibri"/>
                <a:ea typeface="Calibri"/>
              </a:rPr>
              <a:t>Service A</a:t>
            </a:r>
            <a:endParaRPr lang="de-DE" sz="1200" b="0" strike="noStrike" spc="-1">
              <a:solidFill>
                <a:srgbClr val="000000"/>
              </a:solidFill>
              <a:latin typeface="Arial"/>
            </a:endParaRPr>
          </a:p>
        </p:txBody>
      </p:sp>
      <p:sp>
        <p:nvSpPr>
          <p:cNvPr id="697" name="Google Shape;730;p 6"/>
          <p:cNvSpPr/>
          <p:nvPr/>
        </p:nvSpPr>
        <p:spPr>
          <a:xfrm>
            <a:off x="2375640" y="5261040"/>
            <a:ext cx="1730880" cy="285480"/>
          </a:xfrm>
          <a:prstGeom prst="roundRect">
            <a:avLst>
              <a:gd name="adj" fmla="val 16667"/>
            </a:avLst>
          </a:prstGeom>
          <a:solidFill>
            <a:schemeClr val="accent3">
              <a:lumMod val="60000"/>
              <a:lumOff val="40000"/>
            </a:schemeClr>
          </a:solid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100" b="0" strike="noStrike" spc="-1">
                <a:solidFill>
                  <a:srgbClr val="808080"/>
                </a:solidFill>
                <a:latin typeface="Calibri"/>
                <a:ea typeface="Calibri"/>
              </a:rPr>
              <a:t>Service owner, Service A</a:t>
            </a:r>
            <a:endParaRPr lang="de-DE" sz="1100" b="0" strike="noStrike" spc="-1">
              <a:solidFill>
                <a:srgbClr val="000000"/>
              </a:solidFill>
              <a:latin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Example process manager: Process manager SPM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699" name="Google Shape;772;p63"/>
          <p:cNvGraphicFramePr/>
          <p:nvPr/>
        </p:nvGraphicFramePr>
        <p:xfrm>
          <a:off x="2068560" y="2201760"/>
          <a:ext cx="8229240" cy="2715768"/>
        </p:xfrm>
        <a:graphic>
          <a:graphicData uri="http://schemas.openxmlformats.org/drawingml/2006/table">
            <a:tbl>
              <a:tblPr/>
              <a:tblGrid>
                <a:gridCol w="1676160">
                  <a:extLst>
                    <a:ext uri="{9D8B030D-6E8A-4147-A177-3AD203B41FA5}">
                      <a16:colId xmlns:a16="http://schemas.microsoft.com/office/drawing/2014/main" val="20000"/>
                    </a:ext>
                  </a:extLst>
                </a:gridCol>
                <a:gridCol w="449568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tblGrid>
              <a:tr h="356760">
                <a:tc>
                  <a:txBody>
                    <a:bodyPr/>
                    <a:lstStyle/>
                    <a:p>
                      <a:pPr>
                        <a:lnSpc>
                          <a:spcPct val="100000"/>
                        </a:lnSpc>
                        <a:tabLst>
                          <a:tab pos="0" algn="l"/>
                        </a:tabLst>
                      </a:pPr>
                      <a:r>
                        <a:rPr lang="en-US" sz="1800" b="1" strike="noStrike" spc="-1" dirty="0">
                          <a:solidFill>
                            <a:schemeClr val="lt1"/>
                          </a:solidFill>
                          <a:latin typeface="Calibri" panose="020F0502020204030204" pitchFamily="34" charset="0"/>
                          <a:ea typeface="Arial"/>
                          <a:cs typeface="Calibri" panose="020F0502020204030204" pitchFamily="34" charset="0"/>
                        </a:rPr>
                        <a:t>Role</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Calibri"/>
                          <a:cs typeface="Calibri" panose="020F0502020204030204" pitchFamily="34" charset="0"/>
                        </a:rPr>
                        <a:t>Tasks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7000"/>
                        </a:lnSpc>
                        <a:spcAft>
                          <a:spcPts val="799"/>
                        </a:spcAft>
                      </a:pPr>
                      <a:r>
                        <a:rPr lang="en-GB" sz="1400" b="1" strike="noStrike" spc="-1">
                          <a:solidFill>
                            <a:srgbClr val="FFFFFF"/>
                          </a:solidFill>
                          <a:highlight>
                            <a:srgbClr val="4F81BD"/>
                          </a:highlight>
                          <a:latin typeface="Calibri" panose="020F0502020204030204" pitchFamily="34" charset="0"/>
                          <a:ea typeface="Calibri"/>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Process manager SPM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7000"/>
                        </a:lnSpc>
                        <a:spcAft>
                          <a:spcPts val="799"/>
                        </a:spcAft>
                      </a:pPr>
                      <a:r>
                        <a:rPr lang="en-GB" sz="1600" b="0" i="1" strike="noStrike" spc="-1">
                          <a:solidFill>
                            <a:schemeClr val="dk1"/>
                          </a:solidFill>
                          <a:latin typeface="Calibri" panose="020F0502020204030204" pitchFamily="34" charset="0"/>
                          <a:ea typeface="Calibri"/>
                          <a:cs typeface="Calibri" panose="020F0502020204030204" pitchFamily="34" charset="0"/>
                        </a:rPr>
                        <a:t>Generic tasks of a process manager (see previous slides),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Maintain the service portfolio.</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Manage updates to the service portfolio.</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Ensure the lifecycle of new or changed services are managed and appropriate plans are created and maintained.</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480">
                        <a:lnSpc>
                          <a:spcPct val="100000"/>
                        </a:lnSpc>
                        <a:buClr>
                          <a:srgbClr val="000000"/>
                        </a:buClr>
                        <a:buFont typeface="Arial"/>
                        <a:buChar char="•"/>
                      </a:pPr>
                      <a:r>
                        <a:rPr lang="en-GB" sz="1600" b="0" strike="noStrike" spc="-1">
                          <a:solidFill>
                            <a:srgbClr val="000000"/>
                          </a:solidFill>
                          <a:latin typeface="Calibri" panose="020F0502020204030204" pitchFamily="34" charset="0"/>
                          <a:ea typeface="Calibri"/>
                          <a:cs typeface="Calibri" panose="020F0502020204030204" pitchFamily="34" charset="0"/>
                        </a:rPr>
                        <a:t>Review the service portfolio at planned intervals.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a:t>
                      </a:r>
                      <a:r>
                        <a:rPr lang="en-GB" sz="1600" b="0" strike="noStrike" spc="-1" dirty="0">
                          <a:solidFill>
                            <a:schemeClr val="dk1"/>
                          </a:solidFill>
                          <a:latin typeface="Calibri" panose="020F0502020204030204" pitchFamily="34" charset="0"/>
                          <a:ea typeface="Arial"/>
                          <a:cs typeface="Calibri" panose="020F0502020204030204" pitchFamily="34" charset="0"/>
                        </a:rPr>
                        <a:t>in total</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700" name="PlaceHolder 2"/>
          <p:cNvSpPr>
            <a:spLocks noGrp="1"/>
          </p:cNvSpPr>
          <p:nvPr>
            <p:ph type="sldNum" idx="61"/>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1A3E8B8F-94F1-4D0E-A1E1-307B5591DD54}" type="slidenum">
              <a:rPr lang="en-US" sz="1200" b="0" strike="noStrike" spc="-1">
                <a:solidFill>
                  <a:srgbClr val="888888"/>
                </a:solidFill>
                <a:latin typeface="Calibri"/>
                <a:ea typeface="Calibri"/>
              </a:rPr>
              <a:t>75</a:t>
            </a:fld>
            <a:endParaRPr lang="de-DE" sz="1200" b="0" strike="noStrike" spc="-1">
              <a:solidFill>
                <a:srgbClr val="000000"/>
              </a:solidFill>
              <a:latin typeface="Times New Roman"/>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 name="PlaceHolder 50"/>
          <p:cNvSpPr/>
          <p:nvPr/>
        </p:nvSpPr>
        <p:spPr>
          <a:xfrm>
            <a:off x="60984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dirty="0">
                <a:solidFill>
                  <a:srgbClr val="205595"/>
                </a:solidFill>
                <a:latin typeface="Calibri"/>
                <a:ea typeface="Calibri"/>
              </a:rPr>
              <a:t>Example case manager: Service owner </a:t>
            </a:r>
            <a:r>
              <a:rPr lang="en-US" sz="2000" b="0" strike="noStrike" spc="-1" dirty="0">
                <a:solidFill>
                  <a:srgbClr val="7F7F7F"/>
                </a:solidFill>
                <a:latin typeface="Calibri"/>
                <a:ea typeface="Calibri"/>
              </a:rPr>
              <a:t>according to </a:t>
            </a:r>
            <a:r>
              <a:rPr lang="en-US" sz="2000" b="1" strike="noStrike" spc="-1" dirty="0">
                <a:solidFill>
                  <a:srgbClr val="7F7F7F"/>
                </a:solidFill>
                <a:latin typeface="Calibri"/>
                <a:ea typeface="Calibri"/>
              </a:rPr>
              <a:t>FitSM-3</a:t>
            </a:r>
            <a:endParaRPr lang="de-DE" sz="2000" b="0" strike="noStrike" spc="-1" dirty="0">
              <a:solidFill>
                <a:srgbClr val="000000"/>
              </a:solidFill>
              <a:latin typeface="Arial"/>
            </a:endParaRPr>
          </a:p>
        </p:txBody>
      </p:sp>
      <p:graphicFrame>
        <p:nvGraphicFramePr>
          <p:cNvPr id="702" name="Google Shape;772;p 1"/>
          <p:cNvGraphicFramePr/>
          <p:nvPr/>
        </p:nvGraphicFramePr>
        <p:xfrm>
          <a:off x="1014120" y="1844280"/>
          <a:ext cx="10146240" cy="3367088"/>
        </p:xfrm>
        <a:graphic>
          <a:graphicData uri="http://schemas.openxmlformats.org/drawingml/2006/table">
            <a:tbl>
              <a:tblPr/>
              <a:tblGrid>
                <a:gridCol w="1270440">
                  <a:extLst>
                    <a:ext uri="{9D8B030D-6E8A-4147-A177-3AD203B41FA5}">
                      <a16:colId xmlns:a16="http://schemas.microsoft.com/office/drawing/2014/main" val="20000"/>
                    </a:ext>
                  </a:extLst>
                </a:gridCol>
                <a:gridCol w="6843600">
                  <a:extLst>
                    <a:ext uri="{9D8B030D-6E8A-4147-A177-3AD203B41FA5}">
                      <a16:colId xmlns:a16="http://schemas.microsoft.com/office/drawing/2014/main" val="20001"/>
                    </a:ext>
                  </a:extLst>
                </a:gridCol>
                <a:gridCol w="2032200">
                  <a:extLst>
                    <a:ext uri="{9D8B030D-6E8A-4147-A177-3AD203B41FA5}">
                      <a16:colId xmlns:a16="http://schemas.microsoft.com/office/drawing/2014/main" val="20002"/>
                    </a:ext>
                  </a:extLst>
                </a:gridCol>
              </a:tblGrid>
              <a:tr h="356760">
                <a:tc>
                  <a:txBody>
                    <a:bodyPr/>
                    <a:lstStyle/>
                    <a:p>
                      <a:pPr>
                        <a:lnSpc>
                          <a:spcPct val="100000"/>
                        </a:lnSpc>
                        <a:tabLst>
                          <a:tab pos="0" algn="l"/>
                        </a:tabLst>
                      </a:pPr>
                      <a:r>
                        <a:rPr lang="en-US" sz="1800" b="1" strike="noStrike" spc="-1">
                          <a:solidFill>
                            <a:schemeClr val="lt1"/>
                          </a:solidFill>
                          <a:latin typeface="Calibri"/>
                        </a:rPr>
                        <a:t>Role</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a:rPr>
                        <a:t>Tasks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a:lnSpc>
                          <a:spcPct val="107000"/>
                        </a:lnSpc>
                        <a:spcAft>
                          <a:spcPts val="799"/>
                        </a:spcAft>
                      </a:pPr>
                      <a:r>
                        <a:rPr lang="en-GB" sz="1800" b="1" strike="noStrike" spc="-1">
                          <a:solidFill>
                            <a:schemeClr val="lt1"/>
                          </a:solidFill>
                          <a:latin typeface="Calibri"/>
                        </a:rPr>
                        <a:t>Number of implemented roles</a:t>
                      </a:r>
                      <a:endParaRPr lang="de-DE" sz="18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500" b="0" i="1" strike="noStrike" spc="-1">
                          <a:solidFill>
                            <a:srgbClr val="000000"/>
                          </a:solidFill>
                          <a:latin typeface="Calibri"/>
                          <a:ea typeface="Arial"/>
                        </a:rPr>
                        <a:t>Case owner: </a:t>
                      </a:r>
                      <a:r>
                        <a:rPr lang="en-US" sz="1500" b="1" strike="noStrike" spc="-1">
                          <a:solidFill>
                            <a:srgbClr val="000000"/>
                          </a:solidFill>
                          <a:latin typeface="Calibri"/>
                          <a:ea typeface="Arial"/>
                        </a:rPr>
                        <a:t>Service owner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marL="343080" indent="-343080">
                        <a:lnSpc>
                          <a:spcPct val="115000"/>
                        </a:lnSpc>
                        <a:buClr>
                          <a:srgbClr val="000000"/>
                        </a:buClr>
                        <a:buFont typeface="Symbol"/>
                        <a:buChar char=""/>
                      </a:pPr>
                      <a:r>
                        <a:rPr lang="en-GB" sz="1500" b="0" strike="noStrike" spc="-1">
                          <a:solidFill>
                            <a:schemeClr val="dk1"/>
                          </a:solidFill>
                          <a:latin typeface="Calibri"/>
                          <a:ea typeface="Calibri"/>
                        </a:rPr>
                        <a:t>Overall responsibility for one specific service that is part of the service portfolio.</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Act as the primary contact point for all (process-independent) concerns in the context of that specific service.</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Act as an “expert” for the service in both technical and non-technical concerns.</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Maintain the core service documentation, such as the service specification / description.</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Be kept informed of every event, situation or change connected to the service.</a:t>
                      </a:r>
                      <a:endParaRPr lang="de-DE" sz="1500" b="0" strike="noStrike" spc="-1">
                        <a:solidFill>
                          <a:srgbClr val="000000"/>
                        </a:solidFill>
                        <a:latin typeface="Arial"/>
                      </a:endParaRPr>
                    </a:p>
                    <a:p>
                      <a:pPr marL="343080" indent="-343080">
                        <a:lnSpc>
                          <a:spcPct val="115000"/>
                        </a:lnSpc>
                        <a:buClr>
                          <a:srgbClr val="000000"/>
                        </a:buClr>
                        <a:buFont typeface="Symbol"/>
                        <a:buChar char=""/>
                      </a:pPr>
                      <a:r>
                        <a:rPr lang="en-GB" sz="1500" b="0" strike="noStrike" spc="-1">
                          <a:solidFill>
                            <a:schemeClr val="dk1"/>
                          </a:solidFill>
                          <a:latin typeface="Calibri"/>
                          <a:ea typeface="Calibri"/>
                        </a:rPr>
                        <a:t>Be involved in tasks significantly related to the service as part of selected ITSM processes, in particular SPM and SLM (see process-level role templates).</a:t>
                      </a:r>
                      <a:endParaRPr lang="de-DE" sz="1500" b="0" strike="noStrike" spc="-1">
                        <a:solidFill>
                          <a:srgbClr val="000000"/>
                        </a:solidFill>
                        <a:latin typeface="Arial"/>
                      </a:endParaRPr>
                    </a:p>
                    <a:p>
                      <a:pPr marL="343080" indent="-343080">
                        <a:lnSpc>
                          <a:spcPct val="115000"/>
                        </a:lnSpc>
                        <a:spcAft>
                          <a:spcPts val="1001"/>
                        </a:spcAft>
                        <a:buClr>
                          <a:srgbClr val="000000"/>
                        </a:buClr>
                        <a:buFont typeface="Symbol"/>
                        <a:buChar char=""/>
                      </a:pPr>
                      <a:r>
                        <a:rPr lang="en-GB" sz="1500" b="0" strike="noStrike" spc="-1">
                          <a:solidFill>
                            <a:schemeClr val="dk1"/>
                          </a:solidFill>
                          <a:latin typeface="Calibri"/>
                          <a:ea typeface="Calibri"/>
                        </a:rPr>
                        <a:t>Report on the service to the SMS owner.</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500" b="0" strike="noStrike" spc="-1">
                          <a:solidFill>
                            <a:srgbClr val="000000"/>
                          </a:solidFill>
                          <a:latin typeface="Calibri"/>
                          <a:ea typeface="Arial"/>
                        </a:rPr>
                        <a:t>1 </a:t>
                      </a:r>
                      <a:r>
                        <a:rPr lang="en-GB" sz="1500" b="0" strike="noStrike" spc="-1">
                          <a:solidFill>
                            <a:srgbClr val="000000"/>
                          </a:solidFill>
                          <a:latin typeface="Calibri"/>
                          <a:ea typeface="Arial"/>
                        </a:rPr>
                        <a:t>per service</a:t>
                      </a:r>
                      <a:endParaRPr lang="de-DE" sz="1500" b="0" strike="noStrike" spc="-1">
                        <a:solidFill>
                          <a:srgbClr val="000000"/>
                        </a:solidFill>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703" name="PlaceHolder 51"/>
          <p:cNvSpPr/>
          <p:nvPr/>
        </p:nvSpPr>
        <p:spPr>
          <a:xfrm>
            <a:off x="873792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5BCD05A0-FD94-4C15-AE2B-9900BC92180B}" type="slidenum">
              <a:rPr lang="en-US" sz="1200" b="0" strike="noStrike" spc="-1">
                <a:solidFill>
                  <a:srgbClr val="888888"/>
                </a:solidFill>
                <a:latin typeface="Calibri"/>
                <a:ea typeface="Calibri"/>
              </a:rPr>
              <a:t>76</a:t>
            </a:fld>
            <a:endParaRPr lang="de-DE" sz="1200" b="0" strike="noStrike" spc="-1">
              <a:solidFill>
                <a:srgbClr val="000000"/>
              </a:solidFill>
              <a:latin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Training agenda</a:t>
            </a:r>
            <a:endParaRPr lang="de-DE" sz="3200" b="0" strike="noStrike" spc="-1">
              <a:solidFill>
                <a:srgbClr val="000000"/>
              </a:solidFill>
              <a:latin typeface="Arial"/>
            </a:endParaRPr>
          </a:p>
        </p:txBody>
      </p:sp>
      <p:sp>
        <p:nvSpPr>
          <p:cNvPr id="727" name="PlaceHolder 2"/>
          <p:cNvSpPr>
            <a:spLocks noGrp="1"/>
          </p:cNvSpPr>
          <p:nvPr>
            <p:ph/>
          </p:nvPr>
        </p:nvSpPr>
        <p:spPr>
          <a:xfrm>
            <a:off x="609480" y="1696680"/>
            <a:ext cx="10969920" cy="4623120"/>
          </a:xfrm>
          <a:prstGeom prst="rect">
            <a:avLst/>
          </a:prstGeom>
          <a:noFill/>
          <a:ln w="0">
            <a:noFill/>
          </a:ln>
        </p:spPr>
        <p:txBody>
          <a:bodyPr lIns="91440" tIns="45720" rIns="91440" bIns="45720" anchor="t">
            <a:normAutofit/>
          </a:bodyPr>
          <a:lstStyle/>
          <a:p>
            <a:pPr marL="343080" indent="-343080">
              <a:lnSpc>
                <a:spcPct val="100000"/>
              </a:lnSpc>
              <a:buClr>
                <a:srgbClr val="A5A5A5"/>
              </a:buClr>
              <a:buFont typeface="Arial"/>
              <a:buChar char="•"/>
            </a:pPr>
            <a:r>
              <a:rPr lang="en-US" sz="2800" b="0" strike="noStrike" spc="-1">
                <a:solidFill>
                  <a:srgbClr val="A5A5A5"/>
                </a:solidFill>
                <a:latin typeface="Calibri"/>
                <a:ea typeface="Calibri"/>
              </a:rPr>
              <a:t>FitSM Foundation wrap-up &amp; ITSM basics</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General aspects of establishing a service management system</a:t>
            </a:r>
            <a:endParaRPr lang="de-DE" sz="2800" b="0" strike="noStrike" spc="-1">
              <a:solidFill>
                <a:srgbClr val="000000"/>
              </a:solidFill>
              <a:latin typeface="Arial"/>
            </a:endParaRPr>
          </a:p>
          <a:p>
            <a:pPr marL="343080" indent="-343080">
              <a:lnSpc>
                <a:spcPct val="100000"/>
              </a:lnSpc>
              <a:spcBef>
                <a:spcPts val="561"/>
              </a:spcBef>
              <a:buClr>
                <a:srgbClr val="A5A5A5"/>
              </a:buClr>
              <a:buFont typeface="Arial"/>
              <a:buChar char="•"/>
            </a:pPr>
            <a:r>
              <a:rPr lang="en-US" sz="2800" b="0" strike="noStrike" spc="-1">
                <a:solidFill>
                  <a:srgbClr val="A5A5A5"/>
                </a:solidFill>
                <a:latin typeface="Calibri"/>
                <a:ea typeface="Calibri"/>
              </a:rPr>
              <a:t>Roles in a service management system</a:t>
            </a:r>
            <a:endParaRPr lang="de-DE" sz="2800" b="0" strike="noStrike" spc="-1">
              <a:solidFill>
                <a:srgbClr val="000000"/>
              </a:solidFill>
              <a:latin typeface="Arial"/>
            </a:endParaRPr>
          </a:p>
          <a:p>
            <a:pPr marL="343080" indent="-343080">
              <a:lnSpc>
                <a:spcPct val="100000"/>
              </a:lnSpc>
              <a:spcBef>
                <a:spcPts val="561"/>
              </a:spcBef>
              <a:buClr>
                <a:srgbClr val="000000"/>
              </a:buClr>
              <a:buFont typeface="Arial"/>
              <a:buChar char="•"/>
            </a:pPr>
            <a:r>
              <a:rPr lang="en-US" sz="2800" b="1" strike="noStrike" spc="-1">
                <a:solidFill>
                  <a:schemeClr val="dk1"/>
                </a:solidFill>
                <a:latin typeface="Calibri"/>
                <a:ea typeface="Calibri"/>
              </a:rPr>
              <a:t>ITSM processes for service operation and control (SOC)</a:t>
            </a:r>
            <a:endParaRPr lang="de-DE" sz="2800" b="0" strike="noStrike" spc="-1">
              <a:solidFill>
                <a:srgbClr val="000000"/>
              </a:solidFill>
              <a:latin typeface="Arial"/>
            </a:endParaRPr>
          </a:p>
        </p:txBody>
      </p:sp>
      <p:sp>
        <p:nvSpPr>
          <p:cNvPr id="728" name="PlaceHolder 3"/>
          <p:cNvSpPr>
            <a:spLocks noGrp="1"/>
          </p:cNvSpPr>
          <p:nvPr>
            <p:ph type="sldNum" idx="91"/>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4D04F43-7F9C-41CC-BDFC-33434404FCBE}" type="slidenum">
              <a:rPr lang="en-US" sz="1200" b="0" strike="noStrike" spc="-1">
                <a:solidFill>
                  <a:srgbClr val="888888"/>
                </a:solidFill>
                <a:latin typeface="Calibri"/>
                <a:ea typeface="Calibri"/>
              </a:rPr>
              <a:t>77</a:t>
            </a:fld>
            <a:endParaRPr lang="de-DE" sz="1200" b="0" strike="noStrike" spc="-1">
              <a:solidFill>
                <a:srgbClr val="000000"/>
              </a:solidFill>
              <a:latin typeface="Times New Roman"/>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9"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ITSM processes for service operation and control (SOC)</a:t>
            </a:r>
            <a:endParaRPr lang="de-DE" sz="3200" b="0" strike="noStrike" spc="-1">
              <a:solidFill>
                <a:srgbClr val="000000"/>
              </a:solidFill>
              <a:latin typeface="Arial"/>
            </a:endParaRPr>
          </a:p>
        </p:txBody>
      </p:sp>
      <p:sp>
        <p:nvSpPr>
          <p:cNvPr id="730" name="PlaceHolder 2"/>
          <p:cNvSpPr>
            <a:spLocks noGrp="1"/>
          </p:cNvSpPr>
          <p:nvPr>
            <p:ph type="sldNum" idx="9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A4070AFE-B2BC-46C3-BB3F-67351D85BD3F}" type="slidenum">
              <a:rPr lang="en-US" sz="1200" b="0" strike="noStrike" spc="-1">
                <a:solidFill>
                  <a:srgbClr val="FFFFFF"/>
                </a:solidFill>
                <a:latin typeface="Calibri"/>
                <a:ea typeface="Calibri"/>
              </a:rPr>
              <a:t>78</a:t>
            </a:fld>
            <a:endParaRPr lang="de-DE" sz="1200" b="0" strike="noStrike" spc="-1">
              <a:solidFill>
                <a:srgbClr val="000000"/>
              </a:solidFill>
              <a:latin typeface="Times New Roman"/>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Common structure of the presentation of ITSM processes in this training material</a:t>
            </a:r>
            <a:endParaRPr lang="de-DE" sz="3200" b="0" strike="noStrike" spc="-1">
              <a:solidFill>
                <a:srgbClr val="000000"/>
              </a:solidFill>
              <a:latin typeface="Arial"/>
            </a:endParaRPr>
          </a:p>
        </p:txBody>
      </p:sp>
      <p:sp>
        <p:nvSpPr>
          <p:cNvPr id="733" name="PlaceHolder 2"/>
          <p:cNvSpPr>
            <a:spLocks noGrp="1"/>
          </p:cNvSpPr>
          <p:nvPr>
            <p:ph/>
          </p:nvPr>
        </p:nvSpPr>
        <p:spPr>
          <a:xfrm>
            <a:off x="609480" y="1653120"/>
            <a:ext cx="10969920" cy="4623120"/>
          </a:xfrm>
          <a:prstGeom prst="rect">
            <a:avLst/>
          </a:prstGeom>
          <a:noFill/>
          <a:ln w="0">
            <a:noFill/>
          </a:ln>
        </p:spPr>
        <p:txBody>
          <a:bodyPr lIns="91440" tIns="45720" rIns="91440" bIns="45720" anchor="t">
            <a:normAutofit fontScale="86666" lnSpcReduction="20000"/>
          </a:bodyPr>
          <a:lstStyle/>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Objective </a:t>
            </a:r>
            <a:r>
              <a:rPr lang="en-US" sz="1900" b="0" strike="noStrike" spc="-1">
                <a:solidFill>
                  <a:srgbClr val="7F7F7F"/>
                </a:solidFill>
                <a:latin typeface="Calibri"/>
                <a:ea typeface="Calibri"/>
              </a:rPr>
              <a:t>according to FitSM-0</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Key questions</a:t>
            </a:r>
            <a:endParaRPr lang="de-DE" sz="28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Important terms &amp; concepts </a:t>
            </a:r>
            <a:r>
              <a:rPr lang="en-US" sz="1900" b="0" strike="noStrike" spc="-1">
                <a:solidFill>
                  <a:srgbClr val="7F7F7F"/>
                </a:solidFill>
                <a:latin typeface="Calibri"/>
                <a:ea typeface="Calibri"/>
              </a:rPr>
              <a:t>according to FitSM-0</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Process-specific requirements </a:t>
            </a:r>
            <a:r>
              <a:rPr lang="en-US" sz="1900" b="0" strike="noStrike" spc="-1">
                <a:solidFill>
                  <a:srgbClr val="7F7F7F"/>
                </a:solidFill>
                <a:latin typeface="Calibri"/>
                <a:ea typeface="Calibri"/>
              </a:rPr>
              <a:t>according to FitSM-1</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Activities for initial process setup </a:t>
            </a:r>
            <a:r>
              <a:rPr lang="en-GB" sz="1900" b="0" strike="noStrike" spc="-1">
                <a:solidFill>
                  <a:srgbClr val="7F7F7F"/>
                </a:solidFill>
                <a:latin typeface="Calibri"/>
                <a:ea typeface="Calibri"/>
              </a:rPr>
              <a:t>according to FitSM-2</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GB" sz="2800" b="0" strike="noStrike" spc="-1">
                <a:solidFill>
                  <a:schemeClr val="dk1"/>
                </a:solidFill>
                <a:latin typeface="Calibri"/>
                <a:ea typeface="Calibri"/>
              </a:rPr>
              <a:t>Inputs and outputs </a:t>
            </a:r>
            <a:r>
              <a:rPr lang="en-GB" sz="1900" b="0" strike="noStrike" spc="-1">
                <a:solidFill>
                  <a:srgbClr val="7F7F7F"/>
                </a:solidFill>
                <a:latin typeface="Calibri"/>
                <a:ea typeface="Calibri"/>
              </a:rPr>
              <a:t>according to FitSM-2</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Process chart </a:t>
            </a:r>
            <a:r>
              <a:rPr lang="en-US" sz="1900" b="0" strike="noStrike" spc="-1">
                <a:solidFill>
                  <a:srgbClr val="7F7F7F"/>
                </a:solidFill>
                <a:latin typeface="Calibri"/>
                <a:ea typeface="Calibri"/>
              </a:rPr>
              <a:t>according to FitSM-2</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Activities during ongoing process execution</a:t>
            </a:r>
            <a:r>
              <a:rPr lang="en-US" sz="2800" b="0" strike="noStrike" spc="-1">
                <a:solidFill>
                  <a:srgbClr val="7F7F7F"/>
                </a:solidFill>
                <a:latin typeface="Calibri"/>
                <a:ea typeface="Calibri"/>
              </a:rPr>
              <a:t> </a:t>
            </a:r>
            <a:r>
              <a:rPr lang="en-US" sz="1900" b="0" strike="noStrike" spc="-1">
                <a:solidFill>
                  <a:srgbClr val="7F7F7F"/>
                </a:solidFill>
                <a:latin typeface="Calibri"/>
                <a:ea typeface="Calibri"/>
              </a:rPr>
              <a:t>according to FitSM-2</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Roles</a:t>
            </a:r>
            <a:r>
              <a:rPr lang="en-US" sz="3600" b="0" strike="noStrike" spc="-1">
                <a:solidFill>
                  <a:srgbClr val="7F7F7F"/>
                </a:solidFill>
                <a:latin typeface="Calibri"/>
                <a:ea typeface="Calibri"/>
              </a:rPr>
              <a:t> </a:t>
            </a:r>
            <a:r>
              <a:rPr lang="en-US" sz="1900" b="0" strike="noStrike" spc="-1">
                <a:solidFill>
                  <a:srgbClr val="7F7F7F"/>
                </a:solidFill>
                <a:latin typeface="Calibri"/>
                <a:ea typeface="Calibri"/>
              </a:rPr>
              <a:t>according to FitSM-3</a:t>
            </a:r>
            <a:endParaRPr lang="de-DE" sz="1900" b="0" strike="noStrike" spc="-1">
              <a:solidFill>
                <a:srgbClr val="000000"/>
              </a:solidFill>
              <a:latin typeface="Arial"/>
            </a:endParaRPr>
          </a:p>
          <a:p>
            <a:pPr marL="343080" indent="-343080">
              <a:lnSpc>
                <a:spcPct val="120000"/>
              </a:lnSpc>
              <a:spcBef>
                <a:spcPts val="601"/>
              </a:spcBef>
              <a:buClr>
                <a:srgbClr val="000000"/>
              </a:buClr>
              <a:buFont typeface="Arial"/>
              <a:buChar char="•"/>
            </a:pPr>
            <a:r>
              <a:rPr lang="en-US" sz="2800" b="0" strike="noStrike" spc="-1">
                <a:solidFill>
                  <a:schemeClr val="dk1"/>
                </a:solidFill>
                <a:latin typeface="Calibri"/>
                <a:ea typeface="Calibri"/>
              </a:rPr>
              <a:t>Interfaces with other ITSM processes </a:t>
            </a:r>
            <a:r>
              <a:rPr lang="en-US" sz="1900" b="0" strike="noStrike" spc="-1">
                <a:solidFill>
                  <a:srgbClr val="7F7F7F"/>
                </a:solidFill>
                <a:latin typeface="Calibri"/>
                <a:ea typeface="Calibri"/>
              </a:rPr>
              <a:t>according to FitSM-2</a:t>
            </a:r>
            <a:endParaRPr lang="de-DE" sz="1900" b="0" strike="noStrike" spc="-1">
              <a:solidFill>
                <a:srgbClr val="000000"/>
              </a:solidFill>
              <a:latin typeface="Arial"/>
            </a:endParaRPr>
          </a:p>
          <a:p>
            <a:pPr indent="0">
              <a:lnSpc>
                <a:spcPct val="100000"/>
              </a:lnSpc>
              <a:spcBef>
                <a:spcPts val="519"/>
              </a:spcBef>
              <a:buNone/>
              <a:tabLst>
                <a:tab pos="0" algn="l"/>
              </a:tabLst>
            </a:pPr>
            <a:endParaRPr lang="de-DE" sz="2800" b="0" strike="noStrike" spc="-1">
              <a:solidFill>
                <a:srgbClr val="000000"/>
              </a:solidFill>
              <a:latin typeface="Arial"/>
            </a:endParaRPr>
          </a:p>
        </p:txBody>
      </p:sp>
      <p:sp>
        <p:nvSpPr>
          <p:cNvPr id="734" name="PlaceHolder 3"/>
          <p:cNvSpPr>
            <a:spLocks noGrp="1"/>
          </p:cNvSpPr>
          <p:nvPr>
            <p:ph type="sldNum" idx="93"/>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536CA47-5386-4064-9153-FFE33BAB3803}" type="slidenum">
              <a:rPr lang="en-US" sz="1200" b="0" strike="noStrike" spc="-1">
                <a:solidFill>
                  <a:srgbClr val="888888"/>
                </a:solidFill>
                <a:latin typeface="Calibri"/>
                <a:ea typeface="Calibri"/>
              </a:rPr>
              <a:t>79</a:t>
            </a:fld>
            <a:endParaRPr lang="de-DE" sz="1200" b="0" strike="noStrike" spc="-1">
              <a:solidFill>
                <a:srgbClr val="000000"/>
              </a:solidFill>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PlaceHolder 3"/>
          <p:cNvSpPr/>
          <p:nvPr/>
        </p:nvSpPr>
        <p:spPr>
          <a:xfrm>
            <a:off x="609480" y="275040"/>
            <a:ext cx="9053280" cy="1043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tabLst>
                <a:tab pos="0" algn="l"/>
              </a:tabLst>
            </a:pPr>
            <a:r>
              <a:rPr lang="en-US" sz="3200" b="0" strike="noStrike" spc="-1">
                <a:solidFill>
                  <a:srgbClr val="205595"/>
                </a:solidFill>
                <a:latin typeface="Calibri"/>
                <a:ea typeface="Calibri"/>
              </a:rPr>
              <a:t>The FitSM approach</a:t>
            </a:r>
            <a:endParaRPr lang="de-DE" sz="3200" b="0" strike="noStrike" spc="-1">
              <a:solidFill>
                <a:srgbClr val="000000"/>
              </a:solidFill>
              <a:latin typeface="Arial"/>
            </a:endParaRPr>
          </a:p>
        </p:txBody>
      </p:sp>
      <p:sp>
        <p:nvSpPr>
          <p:cNvPr id="88" name="PlaceHolder 4"/>
          <p:cNvSpPr/>
          <p:nvPr/>
        </p:nvSpPr>
        <p:spPr>
          <a:xfrm>
            <a:off x="8737560" y="6431040"/>
            <a:ext cx="2840040" cy="360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gn="r" defTabSz="914400">
              <a:lnSpc>
                <a:spcPct val="100000"/>
              </a:lnSpc>
              <a:tabLst>
                <a:tab pos="0" algn="l"/>
              </a:tabLst>
            </a:pPr>
            <a:fld id="{D37FE3B9-07D2-4876-BF53-BD96AD08189C}" type="slidenum">
              <a:rPr lang="en-US" sz="1200" b="0" strike="noStrike" spc="-1">
                <a:solidFill>
                  <a:srgbClr val="888888"/>
                </a:solidFill>
                <a:latin typeface="Calibri"/>
                <a:ea typeface="Calibri"/>
              </a:rPr>
              <a:t>8</a:t>
            </a:fld>
            <a:endParaRPr lang="de-DE" sz="1200" b="0" strike="noStrike" spc="-1">
              <a:solidFill>
                <a:srgbClr val="000000"/>
              </a:solidFill>
              <a:latin typeface="Arial"/>
            </a:endParaRPr>
          </a:p>
        </p:txBody>
      </p:sp>
      <p:grpSp>
        <p:nvGrpSpPr>
          <p:cNvPr id="89" name="Google Shape;339;p20"/>
          <p:cNvGrpSpPr/>
          <p:nvPr/>
        </p:nvGrpSpPr>
        <p:grpSpPr>
          <a:xfrm>
            <a:off x="609480" y="1800360"/>
            <a:ext cx="10968120" cy="4495680"/>
            <a:chOff x="609480" y="1800360"/>
            <a:chExt cx="10968120" cy="4495680"/>
          </a:xfrm>
        </p:grpSpPr>
        <p:sp>
          <p:nvSpPr>
            <p:cNvPr id="90" name="Google Shape;340;p20"/>
            <p:cNvSpPr/>
            <p:nvPr/>
          </p:nvSpPr>
          <p:spPr>
            <a:xfrm>
              <a:off x="609480" y="1800360"/>
              <a:ext cx="10968120" cy="4495680"/>
            </a:xfrm>
            <a:prstGeom prst="roundRect">
              <a:avLst>
                <a:gd name="adj" fmla="val 85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1" name="Google Shape;341;p20"/>
            <p:cNvSpPr/>
            <p:nvPr/>
          </p:nvSpPr>
          <p:spPr>
            <a:xfrm>
              <a:off x="691200" y="1912320"/>
              <a:ext cx="10804680" cy="4271760"/>
            </a:xfrm>
            <a:prstGeom prst="rect">
              <a:avLst/>
            </a:prstGeom>
            <a:noFill/>
            <a:ln w="0">
              <a:noFill/>
            </a:ln>
          </p:spPr>
          <p:style>
            <a:lnRef idx="0">
              <a:scrgbClr r="0" g="0" b="0"/>
            </a:lnRef>
            <a:fillRef idx="0">
              <a:scrgbClr r="0" g="0" b="0"/>
            </a:fillRef>
            <a:effectRef idx="0">
              <a:scrgbClr r="0" g="0" b="0"/>
            </a:effectRef>
            <a:fontRef idx="minor"/>
          </p:style>
          <p:txBody>
            <a:bodyPr lIns="106560" tIns="106560" rIns="106560" bIns="2547360" anchor="t">
              <a:noAutofit/>
            </a:bodyPr>
            <a:lstStyle/>
            <a:p>
              <a:pPr defTabSz="914400">
                <a:lnSpc>
                  <a:spcPct val="90000"/>
                </a:lnSpc>
                <a:tabLst>
                  <a:tab pos="0" algn="l"/>
                </a:tabLst>
              </a:pPr>
              <a:r>
                <a:rPr lang="en-US" sz="2800" b="0" strike="noStrike" spc="-1">
                  <a:solidFill>
                    <a:schemeClr val="lt1"/>
                  </a:solidFill>
                  <a:latin typeface="Calibri"/>
                  <a:ea typeface="Calibri"/>
                </a:rPr>
                <a:t>The key principles of the FitSM approach to managing IT services:</a:t>
              </a:r>
              <a:endParaRPr lang="de-DE" sz="2800" b="0" strike="noStrike" spc="-1">
                <a:solidFill>
                  <a:srgbClr val="000000"/>
                </a:solidFill>
                <a:latin typeface="Arial"/>
              </a:endParaRPr>
            </a:p>
          </p:txBody>
        </p:sp>
        <p:sp>
          <p:nvSpPr>
            <p:cNvPr id="92" name="Google Shape;342;p20"/>
            <p:cNvSpPr/>
            <p:nvPr/>
          </p:nvSpPr>
          <p:spPr>
            <a:xfrm>
              <a:off x="883800" y="2925360"/>
              <a:ext cx="1641240" cy="74196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3" name="Google Shape;343;p20"/>
            <p:cNvSpPr/>
            <p:nvPr/>
          </p:nvSpPr>
          <p:spPr>
            <a:xfrm>
              <a:off x="900720" y="2948760"/>
              <a:ext cx="1607760" cy="69588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Practicality</a:t>
              </a:r>
              <a:endParaRPr lang="de-DE" sz="1800" b="0" strike="noStrike" spc="-1">
                <a:solidFill>
                  <a:srgbClr val="000000"/>
                </a:solidFill>
                <a:latin typeface="Arial"/>
              </a:endParaRPr>
            </a:p>
          </p:txBody>
        </p:sp>
        <p:sp>
          <p:nvSpPr>
            <p:cNvPr id="94" name="Google Shape;344;p20"/>
            <p:cNvSpPr/>
            <p:nvPr/>
          </p:nvSpPr>
          <p:spPr>
            <a:xfrm>
              <a:off x="883800" y="3725640"/>
              <a:ext cx="1641240" cy="74196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5" name="Google Shape;345;p20"/>
            <p:cNvSpPr/>
            <p:nvPr/>
          </p:nvSpPr>
          <p:spPr>
            <a:xfrm>
              <a:off x="900720" y="3748680"/>
              <a:ext cx="1607760" cy="69588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Consistency</a:t>
              </a:r>
              <a:endParaRPr lang="de-DE" sz="1800" b="0" strike="noStrike" spc="-1">
                <a:solidFill>
                  <a:srgbClr val="000000"/>
                </a:solidFill>
                <a:latin typeface="Arial"/>
              </a:endParaRPr>
            </a:p>
          </p:txBody>
        </p:sp>
        <p:sp>
          <p:nvSpPr>
            <p:cNvPr id="96" name="Google Shape;346;p20"/>
            <p:cNvSpPr/>
            <p:nvPr/>
          </p:nvSpPr>
          <p:spPr>
            <a:xfrm>
              <a:off x="883800" y="4525920"/>
              <a:ext cx="1641240" cy="74232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7" name="Google Shape;347;p20"/>
            <p:cNvSpPr/>
            <p:nvPr/>
          </p:nvSpPr>
          <p:spPr>
            <a:xfrm>
              <a:off x="900720" y="4548960"/>
              <a:ext cx="1607760" cy="6962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Sufficiency</a:t>
              </a:r>
              <a:endParaRPr lang="de-DE" sz="1800" b="0" strike="noStrike" spc="-1">
                <a:solidFill>
                  <a:srgbClr val="000000"/>
                </a:solidFill>
                <a:latin typeface="Arial"/>
              </a:endParaRPr>
            </a:p>
          </p:txBody>
        </p:sp>
        <p:sp>
          <p:nvSpPr>
            <p:cNvPr id="98" name="Google Shape;348;p20"/>
            <p:cNvSpPr/>
            <p:nvPr/>
          </p:nvSpPr>
          <p:spPr>
            <a:xfrm>
              <a:off x="883800" y="5326560"/>
              <a:ext cx="1641240" cy="74160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99" name="Google Shape;349;p20"/>
            <p:cNvSpPr/>
            <p:nvPr/>
          </p:nvSpPr>
          <p:spPr>
            <a:xfrm>
              <a:off x="900720" y="5349600"/>
              <a:ext cx="1607760" cy="69624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1800" b="0" strike="noStrike" spc="-1">
                  <a:solidFill>
                    <a:schemeClr val="dk1"/>
                  </a:solidFill>
                  <a:latin typeface="Calibri"/>
                  <a:ea typeface="Calibri"/>
                </a:rPr>
                <a:t>Extendibility</a:t>
              </a:r>
              <a:endParaRPr lang="de-DE" sz="1800" b="0" strike="noStrike" spc="-1">
                <a:solidFill>
                  <a:srgbClr val="000000"/>
                </a:solidFill>
                <a:latin typeface="Arial"/>
              </a:endParaRPr>
            </a:p>
          </p:txBody>
        </p:sp>
        <p:sp>
          <p:nvSpPr>
            <p:cNvPr id="100" name="Google Shape;350;p20"/>
            <p:cNvSpPr/>
            <p:nvPr/>
          </p:nvSpPr>
          <p:spPr>
            <a:xfrm>
              <a:off x="2804040" y="2925360"/>
              <a:ext cx="8499240" cy="3145680"/>
            </a:xfrm>
            <a:prstGeom prst="roundRect">
              <a:avLst>
                <a:gd name="adj" fmla="val 105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01" name="Google Shape;351;p20"/>
            <p:cNvSpPr/>
            <p:nvPr/>
          </p:nvSpPr>
          <p:spPr>
            <a:xfrm>
              <a:off x="2874960" y="3021840"/>
              <a:ext cx="8357760" cy="2952360"/>
            </a:xfrm>
            <a:prstGeom prst="rect">
              <a:avLst/>
            </a:prstGeom>
            <a:noFill/>
            <a:ln w="0">
              <a:noFill/>
            </a:ln>
          </p:spPr>
          <p:style>
            <a:lnRef idx="0">
              <a:scrgbClr r="0" g="0" b="0"/>
            </a:lnRef>
            <a:fillRef idx="0">
              <a:scrgbClr r="0" g="0" b="0"/>
            </a:fillRef>
            <a:effectRef idx="0">
              <a:scrgbClr r="0" g="0" b="0"/>
            </a:effectRef>
            <a:fontRef idx="minor"/>
          </p:style>
          <p:txBody>
            <a:bodyPr lIns="106560" tIns="106560" rIns="106560" bIns="1459080" anchor="t">
              <a:noAutofit/>
            </a:bodyPr>
            <a:lstStyle/>
            <a:p>
              <a:pPr defTabSz="914400">
                <a:lnSpc>
                  <a:spcPct val="90000"/>
                </a:lnSpc>
                <a:tabLst>
                  <a:tab pos="0" algn="l"/>
                </a:tabLst>
              </a:pPr>
              <a:r>
                <a:rPr lang="en-US" sz="2800" b="0" strike="noStrike" spc="-1">
                  <a:solidFill>
                    <a:schemeClr val="lt1"/>
                  </a:solidFill>
                  <a:latin typeface="Calibri"/>
                  <a:ea typeface="Calibri"/>
                </a:rPr>
                <a:t>The foundation for systematic IT Service Management:</a:t>
              </a:r>
              <a:endParaRPr lang="de-DE" sz="2800" b="0" strike="noStrike" spc="-1">
                <a:solidFill>
                  <a:srgbClr val="000000"/>
                </a:solidFill>
                <a:latin typeface="Arial"/>
              </a:endParaRPr>
            </a:p>
          </p:txBody>
        </p:sp>
        <p:sp>
          <p:nvSpPr>
            <p:cNvPr id="102" name="Google Shape;352;p20"/>
            <p:cNvSpPr/>
            <p:nvPr/>
          </p:nvSpPr>
          <p:spPr>
            <a:xfrm>
              <a:off x="3016800" y="4343040"/>
              <a:ext cx="2649960" cy="141300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03" name="Google Shape;353;p20"/>
            <p:cNvSpPr/>
            <p:nvPr/>
          </p:nvSpPr>
          <p:spPr>
            <a:xfrm>
              <a:off x="3048480" y="4386600"/>
              <a:ext cx="2586600" cy="132552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Service- and customer-orientation</a:t>
              </a:r>
              <a:endParaRPr lang="de-DE" sz="2100" b="0" strike="noStrike" spc="-1">
                <a:solidFill>
                  <a:srgbClr val="000000"/>
                </a:solidFill>
                <a:latin typeface="Arial"/>
              </a:endParaRPr>
            </a:p>
          </p:txBody>
        </p:sp>
        <p:sp>
          <p:nvSpPr>
            <p:cNvPr id="104" name="Google Shape;354;p20"/>
            <p:cNvSpPr/>
            <p:nvPr/>
          </p:nvSpPr>
          <p:spPr>
            <a:xfrm>
              <a:off x="5725800" y="4343040"/>
              <a:ext cx="2649960" cy="141300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05" name="Google Shape;355;p20"/>
            <p:cNvSpPr/>
            <p:nvPr/>
          </p:nvSpPr>
          <p:spPr>
            <a:xfrm>
              <a:off x="5757480" y="4386600"/>
              <a:ext cx="2586600" cy="132552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Process-orientation</a:t>
              </a:r>
              <a:endParaRPr lang="de-DE" sz="2100" b="0" strike="noStrike" spc="-1">
                <a:solidFill>
                  <a:srgbClr val="000000"/>
                </a:solidFill>
                <a:latin typeface="Arial"/>
              </a:endParaRPr>
            </a:p>
          </p:txBody>
        </p:sp>
        <p:sp>
          <p:nvSpPr>
            <p:cNvPr id="106" name="Google Shape;356;p20"/>
            <p:cNvSpPr/>
            <p:nvPr/>
          </p:nvSpPr>
          <p:spPr>
            <a:xfrm>
              <a:off x="8434440" y="4343040"/>
              <a:ext cx="2649960" cy="1413000"/>
            </a:xfrm>
            <a:prstGeom prst="roundRect">
              <a:avLst>
                <a:gd name="adj" fmla="val 10500"/>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a:lnSpc>
                  <a:spcPct val="100000"/>
                </a:lnSpc>
              </a:pPr>
              <a:endParaRPr lang="en-US" sz="1800" b="0" strike="noStrike" spc="-1">
                <a:solidFill>
                  <a:schemeClr val="dk1"/>
                </a:solidFill>
                <a:latin typeface="Calibri"/>
              </a:endParaRPr>
            </a:p>
          </p:txBody>
        </p:sp>
        <p:sp>
          <p:nvSpPr>
            <p:cNvPr id="107" name="Google Shape;357;p20"/>
            <p:cNvSpPr/>
            <p:nvPr/>
          </p:nvSpPr>
          <p:spPr>
            <a:xfrm>
              <a:off x="8466120" y="4386600"/>
              <a:ext cx="2586600" cy="1325520"/>
            </a:xfrm>
            <a:prstGeom prst="rect">
              <a:avLst/>
            </a:prstGeom>
            <a:noFill/>
            <a:ln w="0">
              <a:noFill/>
            </a:ln>
          </p:spPr>
          <p:style>
            <a:lnRef idx="0">
              <a:scrgbClr r="0" g="0" b="0"/>
            </a:lnRef>
            <a:fillRef idx="0">
              <a:scrgbClr r="0" g="0" b="0"/>
            </a:fillRef>
            <a:effectRef idx="0">
              <a:scrgbClr r="0" g="0" b="0"/>
            </a:effectRef>
            <a:fontRef idx="minor"/>
          </p:style>
          <p:txBody>
            <a:bodyPr lIns="79920" tIns="79920" rIns="79920" bIns="79920" anchor="ctr">
              <a:noAutofit/>
            </a:bodyPr>
            <a:lstStyle/>
            <a:p>
              <a:pPr algn="ctr" defTabSz="914400">
                <a:lnSpc>
                  <a:spcPct val="90000"/>
                </a:lnSpc>
                <a:tabLst>
                  <a:tab pos="0" algn="l"/>
                </a:tabLst>
              </a:pPr>
              <a:r>
                <a:rPr lang="en-US" sz="2100" b="0" strike="noStrike" spc="-1">
                  <a:solidFill>
                    <a:schemeClr val="dk1"/>
                  </a:solidFill>
                  <a:latin typeface="Calibri"/>
                  <a:ea typeface="Calibri"/>
                </a:rPr>
                <a:t>Continual improvement</a:t>
              </a:r>
              <a:endParaRPr lang="de-DE" sz="2100" b="0" strike="noStrike" spc="-1">
                <a:solidFill>
                  <a:srgbClr val="000000"/>
                </a:solidFill>
                <a:latin typeface="Arial"/>
              </a:endParaRPr>
            </a:p>
          </p:txBody>
        </p:sp>
      </p:gr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5"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Incident &amp; Service Request Management (ISRM)</a:t>
            </a:r>
            <a:endParaRPr lang="de-DE" sz="3200" b="0" strike="noStrike" spc="-1">
              <a:solidFill>
                <a:srgbClr val="000000"/>
              </a:solidFill>
              <a:latin typeface="Arial"/>
            </a:endParaRPr>
          </a:p>
        </p:txBody>
      </p:sp>
      <p:sp>
        <p:nvSpPr>
          <p:cNvPr id="736" name="PlaceHolder 2"/>
          <p:cNvSpPr>
            <a:spLocks noGrp="1"/>
          </p:cNvSpPr>
          <p:nvPr>
            <p:ph type="sldNum" idx="9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C0826CCA-EDDC-4234-AAA4-36B15B11EFAE}" type="slidenum">
              <a:rPr lang="en-US" sz="1200" b="0" strike="noStrike" spc="-1">
                <a:solidFill>
                  <a:srgbClr val="FFFFFF"/>
                </a:solidFill>
                <a:latin typeface="Calibri"/>
                <a:ea typeface="Calibri"/>
              </a:rPr>
              <a:t>80</a:t>
            </a:fld>
            <a:endParaRPr lang="de-DE" sz="1200" b="0" strike="noStrike" spc="-1">
              <a:solidFill>
                <a:srgbClr val="000000"/>
              </a:solidFill>
              <a:latin typeface="Times New Roman"/>
            </a:endParaRPr>
          </a:p>
        </p:txBody>
      </p:sp>
      <p:sp>
        <p:nvSpPr>
          <p:cNvPr id="737" name="Google Shape;825;p70"/>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738" name="Google Shape;826;p70"/>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739" name="Google Shape;827;p70"/>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To restore agreed service operation after the occurrence of an incident and to respond to user service requests</a:t>
            </a:r>
            <a:endParaRPr lang="de-DE" sz="1800" b="0" strike="noStrike" spc="-1">
              <a:solidFill>
                <a:srgbClr val="000000"/>
              </a:solidFill>
              <a:latin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0"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Key questions</a:t>
            </a:r>
            <a:endParaRPr lang="de-DE" sz="3200" b="0" strike="noStrike" spc="-1">
              <a:solidFill>
                <a:srgbClr val="000000"/>
              </a:solidFill>
              <a:latin typeface="Arial"/>
            </a:endParaRPr>
          </a:p>
        </p:txBody>
      </p:sp>
      <p:grpSp>
        <p:nvGrpSpPr>
          <p:cNvPr id="741" name="Google Shape;834;p71"/>
          <p:cNvGrpSpPr/>
          <p:nvPr/>
        </p:nvGrpSpPr>
        <p:grpSpPr>
          <a:xfrm>
            <a:off x="2211480" y="1698840"/>
            <a:ext cx="7769160" cy="4619160"/>
            <a:chOff x="2211480" y="1698840"/>
            <a:chExt cx="7769160" cy="4619160"/>
          </a:xfrm>
        </p:grpSpPr>
        <p:sp>
          <p:nvSpPr>
            <p:cNvPr id="742" name="Google Shape;835;p71"/>
            <p:cNvSpPr/>
            <p:nvPr/>
          </p:nvSpPr>
          <p:spPr>
            <a:xfrm rot="10800000">
              <a:off x="2686680" y="16984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3" name="Google Shape;836;p71"/>
            <p:cNvSpPr/>
            <p:nvPr/>
          </p:nvSpPr>
          <p:spPr>
            <a:xfrm>
              <a:off x="2919600" y="16988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defTabSz="914400">
                <a:lnSpc>
                  <a:spcPct val="90000"/>
                </a:lnSpc>
                <a:tabLst>
                  <a:tab pos="0" algn="l"/>
                </a:tabLst>
              </a:pPr>
              <a:r>
                <a:rPr lang="en-US" sz="2200" b="0" strike="noStrike" spc="-1">
                  <a:solidFill>
                    <a:schemeClr val="lt1"/>
                  </a:solidFill>
                  <a:latin typeface="Calibri"/>
                  <a:ea typeface="Calibri"/>
                </a:rPr>
                <a:t>How are incidents and service requests handled?</a:t>
              </a:r>
              <a:endParaRPr lang="de-DE" sz="2200" b="0" strike="noStrike" spc="-1">
                <a:solidFill>
                  <a:srgbClr val="000000"/>
                </a:solidFill>
                <a:latin typeface="Arial"/>
              </a:endParaRPr>
            </a:p>
          </p:txBody>
        </p:sp>
        <p:sp>
          <p:nvSpPr>
            <p:cNvPr id="744" name="Google Shape;837;p71"/>
            <p:cNvSpPr/>
            <p:nvPr/>
          </p:nvSpPr>
          <p:spPr>
            <a:xfrm>
              <a:off x="2211480" y="16988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5" name="Google Shape;838;p71"/>
            <p:cNvSpPr/>
            <p:nvPr/>
          </p:nvSpPr>
          <p:spPr>
            <a:xfrm rot="10800000">
              <a:off x="2686680" y="292428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6" name="Google Shape;839;p71"/>
            <p:cNvSpPr/>
            <p:nvPr/>
          </p:nvSpPr>
          <p:spPr>
            <a:xfrm>
              <a:off x="2919600" y="29246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defTabSz="914400">
                <a:lnSpc>
                  <a:spcPct val="90000"/>
                </a:lnSpc>
                <a:tabLst>
                  <a:tab pos="0" algn="l"/>
                </a:tabLst>
              </a:pPr>
              <a:r>
                <a:rPr lang="en-US" sz="2200" b="0" strike="noStrike" spc="-1">
                  <a:solidFill>
                    <a:schemeClr val="lt1"/>
                  </a:solidFill>
                  <a:latin typeface="Calibri"/>
                  <a:ea typeface="Calibri"/>
                </a:rPr>
                <a:t>What information can be used to support the effective handling and resolution of incidents?</a:t>
              </a:r>
              <a:endParaRPr lang="de-DE" sz="2200" b="0" strike="noStrike" spc="-1">
                <a:solidFill>
                  <a:srgbClr val="000000"/>
                </a:solidFill>
                <a:latin typeface="Arial"/>
              </a:endParaRPr>
            </a:p>
          </p:txBody>
        </p:sp>
        <p:sp>
          <p:nvSpPr>
            <p:cNvPr id="747" name="Google Shape;840;p71"/>
            <p:cNvSpPr/>
            <p:nvPr/>
          </p:nvSpPr>
          <p:spPr>
            <a:xfrm>
              <a:off x="2211480" y="29246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8" name="Google Shape;841;p71"/>
            <p:cNvSpPr/>
            <p:nvPr/>
          </p:nvSpPr>
          <p:spPr>
            <a:xfrm rot="10800000">
              <a:off x="2686680" y="41504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49" name="Google Shape;842;p71"/>
            <p:cNvSpPr/>
            <p:nvPr/>
          </p:nvSpPr>
          <p:spPr>
            <a:xfrm>
              <a:off x="2919600" y="415044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defTabSz="914400">
                <a:lnSpc>
                  <a:spcPct val="90000"/>
                </a:lnSpc>
                <a:tabLst>
                  <a:tab pos="0" algn="l"/>
                </a:tabLst>
              </a:pPr>
              <a:r>
                <a:rPr lang="en-US" sz="2200" b="0" strike="noStrike" spc="-1">
                  <a:solidFill>
                    <a:schemeClr val="lt1"/>
                  </a:solidFill>
                  <a:latin typeface="Calibri"/>
                  <a:ea typeface="Calibri"/>
                </a:rPr>
                <a:t>How are customers involved?</a:t>
              </a:r>
              <a:endParaRPr lang="de-DE" sz="2200" b="0" strike="noStrike" spc="-1">
                <a:solidFill>
                  <a:srgbClr val="000000"/>
                </a:solidFill>
                <a:latin typeface="Arial"/>
              </a:endParaRPr>
            </a:p>
          </p:txBody>
        </p:sp>
        <p:sp>
          <p:nvSpPr>
            <p:cNvPr id="750" name="Google Shape;843;p71"/>
            <p:cNvSpPr/>
            <p:nvPr/>
          </p:nvSpPr>
          <p:spPr>
            <a:xfrm>
              <a:off x="2211480" y="415044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51" name="Google Shape;844;p71"/>
            <p:cNvSpPr/>
            <p:nvPr/>
          </p:nvSpPr>
          <p:spPr>
            <a:xfrm rot="10800000">
              <a:off x="2686680" y="5376240"/>
              <a:ext cx="7293960" cy="94140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52" name="Google Shape;845;p71"/>
            <p:cNvSpPr/>
            <p:nvPr/>
          </p:nvSpPr>
          <p:spPr>
            <a:xfrm>
              <a:off x="2919600" y="5376600"/>
              <a:ext cx="7058160" cy="941400"/>
            </a:xfrm>
            <a:prstGeom prst="rect">
              <a:avLst/>
            </a:prstGeom>
            <a:noFill/>
            <a:ln w="0">
              <a:noFill/>
            </a:ln>
          </p:spPr>
          <p:style>
            <a:lnRef idx="0">
              <a:scrgbClr r="0" g="0" b="0"/>
            </a:lnRef>
            <a:fillRef idx="0">
              <a:scrgbClr r="0" g="0" b="0"/>
            </a:fillRef>
            <a:effectRef idx="0">
              <a:scrgbClr r="0" g="0" b="0"/>
            </a:effectRef>
            <a:fontRef idx="minor"/>
          </p:style>
          <p:txBody>
            <a:bodyPr lIns="416160" tIns="99000" rIns="185040" bIns="99000" anchor="ctr">
              <a:noAutofit/>
            </a:bodyPr>
            <a:lstStyle/>
            <a:p>
              <a:pPr algn="ctr" defTabSz="914400">
                <a:lnSpc>
                  <a:spcPct val="90000"/>
                </a:lnSpc>
                <a:tabLst>
                  <a:tab pos="0" algn="l"/>
                </a:tabLst>
              </a:pPr>
              <a:r>
                <a:rPr lang="en-US" sz="2200" b="0" strike="noStrike" spc="-1">
                  <a:solidFill>
                    <a:schemeClr val="lt1"/>
                  </a:solidFill>
                  <a:latin typeface="Calibri"/>
                  <a:ea typeface="Calibri"/>
                </a:rPr>
                <a:t>How are major incidents distinguished from other incidents </a:t>
              </a:r>
              <a:r>
                <a:rPr lang="en-US" sz="2100" b="0" strike="noStrike" spc="-1">
                  <a:solidFill>
                    <a:schemeClr val="lt1"/>
                  </a:solidFill>
                  <a:latin typeface="Calibri"/>
                  <a:ea typeface="Calibri"/>
                </a:rPr>
                <a:t>and</a:t>
              </a:r>
              <a:r>
                <a:rPr lang="en-US" sz="2200" b="0" strike="noStrike" spc="-1">
                  <a:solidFill>
                    <a:schemeClr val="lt1"/>
                  </a:solidFill>
                  <a:latin typeface="Calibri"/>
                  <a:ea typeface="Calibri"/>
                </a:rPr>
                <a:t> handled accordingly?</a:t>
              </a:r>
              <a:endParaRPr lang="de-DE" sz="2200" b="0" strike="noStrike" spc="-1">
                <a:solidFill>
                  <a:srgbClr val="000000"/>
                </a:solidFill>
                <a:latin typeface="Arial"/>
              </a:endParaRPr>
            </a:p>
          </p:txBody>
        </p:sp>
        <p:sp>
          <p:nvSpPr>
            <p:cNvPr id="753" name="Google Shape;846;p71"/>
            <p:cNvSpPr/>
            <p:nvPr/>
          </p:nvSpPr>
          <p:spPr>
            <a:xfrm>
              <a:off x="2211480" y="5376600"/>
              <a:ext cx="941400" cy="94140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754" name="PlaceHolder 2"/>
          <p:cNvSpPr>
            <a:spLocks noGrp="1"/>
          </p:cNvSpPr>
          <p:nvPr>
            <p:ph type="sldNum" idx="9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A381310-2BC4-4792-9DB8-E6728012A288}" type="slidenum">
              <a:rPr lang="en-US" sz="1200" b="0" strike="noStrike" spc="-1">
                <a:solidFill>
                  <a:srgbClr val="888888"/>
                </a:solidFill>
                <a:latin typeface="Calibri"/>
                <a:ea typeface="Calibri"/>
              </a:rPr>
              <a:t>81</a:t>
            </a:fld>
            <a:endParaRPr lang="de-DE" sz="1200" b="0" strike="noStrike" spc="-1">
              <a:solidFill>
                <a:srgbClr val="000000"/>
              </a:solidFill>
              <a:latin typeface="Times New Roman"/>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5"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Important terms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756" name="PlaceHolder 2"/>
          <p:cNvSpPr>
            <a:spLocks noGrp="1"/>
          </p:cNvSpPr>
          <p:nvPr>
            <p:ph type="sldNum" idx="9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18BE873-076F-4885-93EA-B480046EC4FB}" type="slidenum">
              <a:rPr lang="en-US" sz="1200" b="0" strike="noStrike" spc="-1">
                <a:solidFill>
                  <a:srgbClr val="888888"/>
                </a:solidFill>
                <a:latin typeface="Calibri"/>
                <a:ea typeface="Calibri"/>
              </a:rPr>
              <a:t>82</a:t>
            </a:fld>
            <a:endParaRPr lang="de-DE" sz="1200" b="0" strike="noStrike" spc="-1">
              <a:solidFill>
                <a:srgbClr val="000000"/>
              </a:solidFill>
              <a:latin typeface="Times New Roman"/>
            </a:endParaRPr>
          </a:p>
        </p:txBody>
      </p:sp>
      <p:graphicFrame>
        <p:nvGraphicFramePr>
          <p:cNvPr id="757" name="Google Shape;855;p72"/>
          <p:cNvGraphicFramePr/>
          <p:nvPr>
            <p:extLst>
              <p:ext uri="{D42A27DB-BD31-4B8C-83A1-F6EECF244321}">
                <p14:modId xmlns:p14="http://schemas.microsoft.com/office/powerpoint/2010/main" val="2388988175"/>
              </p:ext>
            </p:extLst>
          </p:nvPr>
        </p:nvGraphicFramePr>
        <p:xfrm>
          <a:off x="698760" y="1696680"/>
          <a:ext cx="10794600" cy="1524000"/>
        </p:xfrm>
        <a:graphic>
          <a:graphicData uri="http://schemas.openxmlformats.org/drawingml/2006/table">
            <a:tbl>
              <a:tblPr/>
              <a:tblGrid>
                <a:gridCol w="10794600">
                  <a:extLst>
                    <a:ext uri="{9D8B030D-6E8A-4147-A177-3AD203B41FA5}">
                      <a16:colId xmlns:a16="http://schemas.microsoft.com/office/drawing/2014/main" val="20000"/>
                    </a:ext>
                  </a:extLst>
                </a:gridCol>
              </a:tblGrid>
              <a:tr h="16632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106704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Incident: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Unplanned disruption of operation in a service or service component, or degradation of service</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quality versus the expected or agreed service level or operational level according to service level </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agreements (SLAs), operational level agreements (OLAs) and underpinning agreements (UAs)</a:t>
                      </a:r>
                      <a:endParaRPr lang="de-DE" sz="18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758" name="Google Shape;856;p72"/>
          <p:cNvGraphicFramePr/>
          <p:nvPr>
            <p:extLst>
              <p:ext uri="{D42A27DB-BD31-4B8C-83A1-F6EECF244321}">
                <p14:modId xmlns:p14="http://schemas.microsoft.com/office/powerpoint/2010/main" val="1061595705"/>
              </p:ext>
            </p:extLst>
          </p:nvPr>
        </p:nvGraphicFramePr>
        <p:xfrm>
          <a:off x="698760" y="3971880"/>
          <a:ext cx="10794600" cy="1295400"/>
        </p:xfrm>
        <a:graphic>
          <a:graphicData uri="http://schemas.openxmlformats.org/drawingml/2006/table">
            <a:tbl>
              <a:tblPr/>
              <a:tblGrid>
                <a:gridCol w="10794600">
                  <a:extLst>
                    <a:ext uri="{9D8B030D-6E8A-4147-A177-3AD203B41FA5}">
                      <a16:colId xmlns:a16="http://schemas.microsoft.com/office/drawing/2014/main" val="20000"/>
                    </a:ext>
                  </a:extLst>
                </a:gridCol>
              </a:tblGrid>
              <a:tr h="195120">
                <a:tc>
                  <a:txBody>
                    <a:bodyPr/>
                    <a:lstStyle/>
                    <a:p>
                      <a:pPr>
                        <a:lnSpc>
                          <a:spcPct val="100000"/>
                        </a:lnSpc>
                        <a:tabLst>
                          <a:tab pos="0" algn="l"/>
                        </a:tabLst>
                      </a:pPr>
                      <a:r>
                        <a:rPr lang="en-US" sz="1400" b="1" strike="noStrike" spc="-1" dirty="0">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40880">
                <a:tc>
                  <a:txBody>
                    <a:bodyPr/>
                    <a:lstStyle/>
                    <a:p>
                      <a:pPr>
                        <a:lnSpc>
                          <a:spcPct val="100000"/>
                        </a:lnSpc>
                        <a:tabLst>
                          <a:tab pos="0" algn="l"/>
                        </a:tabLst>
                      </a:pPr>
                      <a:r>
                        <a:rPr lang="en-US" sz="2000" b="1" strike="noStrike" spc="-1" dirty="0">
                          <a:solidFill>
                            <a:schemeClr val="dk1"/>
                          </a:solidFill>
                          <a:latin typeface="Calibri" panose="020F0502020204030204" pitchFamily="34" charset="0"/>
                          <a:ea typeface="Arial"/>
                          <a:cs typeface="Calibri" panose="020F0502020204030204" pitchFamily="34" charset="0"/>
                        </a:rPr>
                        <a:t>Service request:</a:t>
                      </a:r>
                      <a:endParaRPr lang="de-DE" sz="20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800" b="0" strike="noStrike" spc="-1" dirty="0">
                          <a:solidFill>
                            <a:schemeClr val="dk1"/>
                          </a:solidFill>
                          <a:latin typeface="Calibri" panose="020F0502020204030204" pitchFamily="34" charset="0"/>
                          <a:ea typeface="Arial"/>
                          <a:cs typeface="Calibri" panose="020F0502020204030204" pitchFamily="34" charset="0"/>
                        </a:rPr>
                        <a:t>User request for information, advice, access to a service or a change</a:t>
                      </a:r>
                      <a:endParaRPr lang="de-DE" sz="18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600" b="0" strike="noStrike" spc="-1" dirty="0">
                          <a:solidFill>
                            <a:schemeClr val="dk1"/>
                          </a:solidFill>
                          <a:latin typeface="Calibri" panose="020F0502020204030204" pitchFamily="34" charset="0"/>
                          <a:ea typeface="Arial"/>
                          <a:cs typeface="Calibri" panose="020F0502020204030204" pitchFamily="34" charset="0"/>
                        </a:rPr>
                        <a:t>Note: Service requests are often handled by the same process and tools as incidents.</a:t>
                      </a:r>
                      <a:endParaRPr lang="de-DE" sz="16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Requirements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graphicFrame>
        <p:nvGraphicFramePr>
          <p:cNvPr id="760" name="Google Shape;863;p73"/>
          <p:cNvGraphicFramePr/>
          <p:nvPr/>
        </p:nvGraphicFramePr>
        <p:xfrm>
          <a:off x="1981080" y="1697040"/>
          <a:ext cx="8229600" cy="3859022"/>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PR9 Incident &amp; Service Request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PR9.1 All incidents and service requests shall be registered, classified and prioritised in a consistent manner, taking into account service targets from SLAs.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PR9.2 Incidents shall be resolved and service requests fulfilled, taking into consideration information from SLAs and on known errors, as relevant.</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PR9.3 Functional and hierarchical escalation of incidents and service requests shall be carried out in a consistent manner.</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PR9.4 Customers and users shall be kept informed of the progress of incidents and service requests, as appropriate.</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PR9.5 Closure of incidents and service requests shall be carried out in a consistent manner.</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PR9.6 Major incidents shall be identified based on defined criteria, and handled in a consistent manner.</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
        <p:nvSpPr>
          <p:cNvPr id="761" name="PlaceHolder 2"/>
          <p:cNvSpPr>
            <a:spLocks noGrp="1"/>
          </p:cNvSpPr>
          <p:nvPr>
            <p:ph type="sldNum" idx="97"/>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F33FA3A5-258A-433B-8E7D-33B4BC955B5E}" type="slidenum">
              <a:rPr lang="en-US" sz="1200" b="0" strike="noStrike" spc="-1">
                <a:solidFill>
                  <a:srgbClr val="888888"/>
                </a:solidFill>
                <a:latin typeface="Calibri"/>
                <a:ea typeface="Calibri"/>
              </a:rPr>
              <a:t>83</a:t>
            </a:fld>
            <a:endParaRPr lang="de-DE" sz="1200" b="0" strike="noStrike" spc="-1">
              <a:solidFill>
                <a:srgbClr val="000000"/>
              </a:solidFill>
              <a:latin typeface="Times New Roman"/>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63" name="Google Shape;870;p74"/>
          <p:cNvGrpSpPr/>
          <p:nvPr/>
        </p:nvGrpSpPr>
        <p:grpSpPr>
          <a:xfrm>
            <a:off x="609480" y="1866240"/>
            <a:ext cx="10969920" cy="4284000"/>
            <a:chOff x="609480" y="1866240"/>
            <a:chExt cx="10969920" cy="4284000"/>
          </a:xfrm>
        </p:grpSpPr>
        <p:sp>
          <p:nvSpPr>
            <p:cNvPr id="764" name="Google Shape;871;p74"/>
            <p:cNvSpPr/>
            <p:nvPr/>
          </p:nvSpPr>
          <p:spPr>
            <a:xfrm>
              <a:off x="609480" y="2058120"/>
              <a:ext cx="10969920" cy="4092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65" name="Google Shape;872;p74"/>
            <p:cNvSpPr/>
            <p:nvPr/>
          </p:nvSpPr>
          <p:spPr>
            <a:xfrm>
              <a:off x="609480" y="2058120"/>
              <a:ext cx="10969920" cy="3925080"/>
            </a:xfrm>
            <a:prstGeom prst="rect">
              <a:avLst/>
            </a:prstGeom>
            <a:noFill/>
            <a:ln w="0">
              <a:noFill/>
            </a:ln>
          </p:spPr>
          <p:style>
            <a:lnRef idx="0">
              <a:scrgbClr r="0" g="0" b="0"/>
            </a:lnRef>
            <a:fillRef idx="0">
              <a:scrgbClr r="0" g="0" b="0"/>
            </a:fillRef>
            <a:effectRef idx="0">
              <a:scrgbClr r="0" g="0" b="0"/>
            </a:effectRef>
            <a:fontRef idx="minor"/>
          </p:style>
          <p:txBody>
            <a:bodyPr lIns="851760" tIns="270720" rIns="851760" bIns="92520" anchor="t">
              <a:noAutofit/>
            </a:bodyPr>
            <a:lstStyle/>
            <a:p>
              <a:pPr marL="114480" lvl="1" indent="-114480" defTabSz="914400">
                <a:lnSpc>
                  <a:spcPct val="100000"/>
                </a:lnSpc>
                <a:spcBef>
                  <a:spcPts val="601"/>
                </a:spcBef>
                <a:spcAft>
                  <a:spcPts val="601"/>
                </a:spcAft>
                <a:buClr>
                  <a:srgbClr val="000000"/>
                </a:buClr>
                <a:buFont typeface="Calibri"/>
                <a:buChar char="•"/>
              </a:pPr>
              <a:r>
                <a:rPr lang="en-US" sz="1600" b="0" strike="noStrike" spc="-1" dirty="0">
                  <a:solidFill>
                    <a:schemeClr val="dk1"/>
                  </a:solidFill>
                  <a:latin typeface="Calibri"/>
                  <a:ea typeface="Calibri"/>
                </a:rPr>
                <a:t>Set up a </a:t>
              </a:r>
              <a:r>
                <a:rPr lang="en-US" sz="1600" b="1" strike="noStrike" spc="-1" dirty="0">
                  <a:solidFill>
                    <a:schemeClr val="dk1"/>
                  </a:solidFill>
                  <a:latin typeface="Calibri"/>
                  <a:ea typeface="Calibri"/>
                </a:rPr>
                <a:t>tool</a:t>
              </a:r>
              <a:r>
                <a:rPr lang="en-US" sz="1600" b="0" strike="noStrike" spc="-1" dirty="0">
                  <a:solidFill>
                    <a:schemeClr val="dk1"/>
                  </a:solidFill>
                  <a:latin typeface="Calibri"/>
                  <a:ea typeface="Calibri"/>
                </a:rPr>
                <a:t> (e.g. ticket / workflow tool) supporting the </a:t>
              </a:r>
              <a:r>
                <a:rPr lang="en-US" sz="1600" b="1" strike="noStrike" spc="-1" dirty="0">
                  <a:solidFill>
                    <a:schemeClr val="dk1"/>
                  </a:solidFill>
                  <a:latin typeface="Calibri"/>
                  <a:ea typeface="Calibri"/>
                </a:rPr>
                <a:t>recording and handling </a:t>
              </a:r>
              <a:r>
                <a:rPr lang="en-US" sz="1600" b="0" strike="noStrike" spc="-1" dirty="0">
                  <a:solidFill>
                    <a:schemeClr val="dk1"/>
                  </a:solidFill>
                  <a:latin typeface="Calibri"/>
                  <a:ea typeface="Calibri"/>
                </a:rPr>
                <a:t>(including classification, </a:t>
              </a:r>
              <a:r>
                <a:rPr lang="en-US" sz="1600" b="0" strike="noStrike" spc="-1" dirty="0" err="1">
                  <a:solidFill>
                    <a:schemeClr val="dk1"/>
                  </a:solidFill>
                  <a:latin typeface="Calibri"/>
                  <a:ea typeface="Calibri"/>
                </a:rPr>
                <a:t>prioritisation</a:t>
              </a:r>
              <a:r>
                <a:rPr lang="en-US" sz="1600" b="0" strike="noStrike" spc="-1" dirty="0">
                  <a:solidFill>
                    <a:schemeClr val="dk1"/>
                  </a:solidFill>
                  <a:latin typeface="Calibri"/>
                  <a:ea typeface="Calibri"/>
                </a:rPr>
                <a:t>, escalation, closure)</a:t>
              </a:r>
              <a:r>
                <a:rPr lang="en-US" sz="1600" b="1" strike="noStrike" spc="-1" dirty="0">
                  <a:solidFill>
                    <a:schemeClr val="dk1"/>
                  </a:solidFill>
                  <a:latin typeface="Calibri"/>
                  <a:ea typeface="Calibri"/>
                </a:rPr>
                <a:t> </a:t>
              </a:r>
              <a:r>
                <a:rPr lang="en-US" sz="1600" b="0" strike="noStrike" spc="-1" dirty="0">
                  <a:solidFill>
                    <a:schemeClr val="dk1"/>
                  </a:solidFill>
                  <a:latin typeface="Calibri"/>
                  <a:ea typeface="Calibri"/>
                </a:rPr>
                <a:t>of reported incidents and service requests.</a:t>
              </a:r>
              <a:endParaRPr lang="de-DE" sz="1600" b="0" strike="noStrike" spc="-1" dirty="0">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pPr>
              <a:r>
                <a:rPr lang="en-US" sz="1600" b="0" strike="noStrike" spc="-1" dirty="0">
                  <a:solidFill>
                    <a:schemeClr val="dk1"/>
                  </a:solidFill>
                  <a:latin typeface="Calibri"/>
                  <a:ea typeface="Calibri"/>
                </a:rPr>
                <a:t>Define a </a:t>
              </a:r>
              <a:r>
                <a:rPr lang="en-US" sz="1600" b="0" strike="noStrike" spc="-1" dirty="0" err="1">
                  <a:solidFill>
                    <a:schemeClr val="dk1"/>
                  </a:solidFill>
                  <a:latin typeface="Calibri"/>
                  <a:ea typeface="Calibri"/>
                </a:rPr>
                <a:t>standardised</a:t>
              </a:r>
              <a:r>
                <a:rPr lang="en-US" sz="1600" b="0" strike="noStrike" spc="-1" dirty="0">
                  <a:solidFill>
                    <a:schemeClr val="dk1"/>
                  </a:solidFill>
                  <a:latin typeface="Calibri"/>
                  <a:ea typeface="Calibri"/>
                </a:rPr>
                <a:t> and repeatable way (procedure) of </a:t>
              </a:r>
              <a:r>
                <a:rPr lang="en-US" sz="1600" b="1" strike="noStrike" spc="-1" dirty="0">
                  <a:solidFill>
                    <a:schemeClr val="dk1"/>
                  </a:solidFill>
                  <a:latin typeface="Calibri"/>
                  <a:ea typeface="Calibri"/>
                </a:rPr>
                <a:t>recording incidents and service requests</a:t>
              </a:r>
              <a:r>
                <a:rPr lang="en-US" sz="1600" b="0" strike="noStrike" spc="-1" dirty="0">
                  <a:solidFill>
                    <a:schemeClr val="dk1"/>
                  </a:solidFill>
                  <a:latin typeface="Calibri"/>
                  <a:ea typeface="Calibri"/>
                </a:rPr>
                <a:t> that specifies the sources and channels through which incidents and service requests may be raised, the required format of an incident report or service request, and the way in which the incident or service request is recorded in the recording system.</a:t>
              </a:r>
              <a:endParaRPr lang="de-DE" sz="1600" b="0" strike="noStrike" spc="-1" dirty="0">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pPr>
              <a:r>
                <a:rPr lang="en-US" sz="1600" b="0" strike="noStrike" spc="-1" dirty="0">
                  <a:solidFill>
                    <a:schemeClr val="dk1"/>
                  </a:solidFill>
                  <a:latin typeface="Calibri"/>
                  <a:ea typeface="Calibri"/>
                </a:rPr>
                <a:t>Define a </a:t>
              </a:r>
              <a:r>
                <a:rPr lang="en-US" sz="1600" b="0" strike="noStrike" spc="-1" dirty="0" err="1">
                  <a:solidFill>
                    <a:schemeClr val="dk1"/>
                  </a:solidFill>
                  <a:latin typeface="Calibri"/>
                  <a:ea typeface="Calibri"/>
                </a:rPr>
                <a:t>standardised</a:t>
              </a:r>
              <a:r>
                <a:rPr lang="en-US" sz="1600" b="0" strike="noStrike" spc="-1" dirty="0">
                  <a:solidFill>
                    <a:schemeClr val="dk1"/>
                  </a:solidFill>
                  <a:latin typeface="Calibri"/>
                  <a:ea typeface="Calibri"/>
                </a:rPr>
                <a:t> and repeatable way (procedure) of </a:t>
              </a:r>
              <a:r>
                <a:rPr lang="en-US" sz="1600" b="1" strike="noStrike" spc="-1" dirty="0">
                  <a:solidFill>
                    <a:schemeClr val="dk1"/>
                  </a:solidFill>
                  <a:latin typeface="Calibri"/>
                  <a:ea typeface="Calibri"/>
                </a:rPr>
                <a:t>classifying incidents and service requests</a:t>
              </a:r>
              <a:r>
                <a:rPr lang="en-US" sz="1600" b="0" strike="noStrike" spc="-1" dirty="0">
                  <a:solidFill>
                    <a:schemeClr val="dk1"/>
                  </a:solidFill>
                  <a:latin typeface="Calibri"/>
                  <a:ea typeface="Calibri"/>
                </a:rPr>
                <a:t> that specifies a suitable classification scheme and describes how it should be applied.</a:t>
              </a:r>
              <a:endParaRPr lang="de-DE" sz="1600" b="0" strike="noStrike" spc="-1" dirty="0">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pPr>
              <a:r>
                <a:rPr lang="en-US" sz="1600" b="0" strike="noStrike" spc="-1" dirty="0">
                  <a:solidFill>
                    <a:schemeClr val="dk1"/>
                  </a:solidFill>
                  <a:latin typeface="Calibri"/>
                  <a:ea typeface="Calibri"/>
                </a:rPr>
                <a:t>Define a </a:t>
              </a:r>
              <a:r>
                <a:rPr lang="en-US" sz="1600" b="0" strike="noStrike" spc="-1" dirty="0" err="1">
                  <a:solidFill>
                    <a:schemeClr val="dk1"/>
                  </a:solidFill>
                  <a:latin typeface="Calibri"/>
                  <a:ea typeface="Calibri"/>
                </a:rPr>
                <a:t>standardised</a:t>
              </a:r>
              <a:r>
                <a:rPr lang="en-US" sz="1600" b="0" strike="noStrike" spc="-1" dirty="0">
                  <a:solidFill>
                    <a:schemeClr val="dk1"/>
                  </a:solidFill>
                  <a:latin typeface="Calibri"/>
                  <a:ea typeface="Calibri"/>
                </a:rPr>
                <a:t> and repeatable way (procedure) </a:t>
              </a:r>
              <a:r>
                <a:rPr lang="en-US" sz="1600" b="1" strike="noStrike" spc="-1" dirty="0">
                  <a:solidFill>
                    <a:schemeClr val="dk1"/>
                  </a:solidFill>
                  <a:latin typeface="Calibri"/>
                  <a:ea typeface="Calibri"/>
                </a:rPr>
                <a:t>of </a:t>
              </a:r>
              <a:r>
                <a:rPr lang="en-US" sz="1600" b="1" strike="noStrike" spc="-1" dirty="0" err="1">
                  <a:solidFill>
                    <a:schemeClr val="dk1"/>
                  </a:solidFill>
                  <a:latin typeface="Calibri"/>
                  <a:ea typeface="Calibri"/>
                </a:rPr>
                <a:t>prioritising</a:t>
              </a:r>
              <a:r>
                <a:rPr lang="en-US" sz="1600" b="1" strike="noStrike" spc="-1" dirty="0">
                  <a:solidFill>
                    <a:schemeClr val="dk1"/>
                  </a:solidFill>
                  <a:latin typeface="Calibri"/>
                  <a:ea typeface="Calibri"/>
                </a:rPr>
                <a:t> incidents and service requests </a:t>
              </a:r>
              <a:r>
                <a:rPr lang="en-US" sz="1600" b="0" strike="noStrike" spc="-1" dirty="0">
                  <a:solidFill>
                    <a:schemeClr val="dk1"/>
                  </a:solidFill>
                  <a:latin typeface="Calibri"/>
                  <a:ea typeface="Calibri"/>
                </a:rPr>
                <a:t>that specifies a </a:t>
              </a:r>
              <a:r>
                <a:rPr lang="en-US" sz="1600" b="1" strike="noStrike" spc="-1" dirty="0">
                  <a:solidFill>
                    <a:schemeClr val="dk1"/>
                  </a:solidFill>
                  <a:latin typeface="Calibri"/>
                  <a:ea typeface="Calibri"/>
                </a:rPr>
                <a:t>suitable </a:t>
              </a:r>
              <a:r>
                <a:rPr lang="en-US" sz="1600" b="1" strike="noStrike" spc="-1" dirty="0" err="1">
                  <a:solidFill>
                    <a:schemeClr val="dk1"/>
                  </a:solidFill>
                  <a:latin typeface="Calibri"/>
                  <a:ea typeface="Calibri"/>
                </a:rPr>
                <a:t>prioritisation</a:t>
              </a:r>
              <a:r>
                <a:rPr lang="en-US" sz="1600" b="1" strike="noStrike" spc="-1" dirty="0">
                  <a:solidFill>
                    <a:schemeClr val="dk1"/>
                  </a:solidFill>
                  <a:latin typeface="Calibri"/>
                  <a:ea typeface="Calibri"/>
                </a:rPr>
                <a:t> scheme </a:t>
              </a:r>
              <a:r>
                <a:rPr lang="en-US" sz="1600" b="0" strike="noStrike" spc="-1" dirty="0">
                  <a:solidFill>
                    <a:schemeClr val="dk1"/>
                  </a:solidFill>
                  <a:latin typeface="Calibri"/>
                  <a:ea typeface="Calibri"/>
                </a:rPr>
                <a:t>and describes </a:t>
              </a:r>
              <a:r>
                <a:rPr lang="en-US" sz="1600" b="1" strike="noStrike" spc="-1" dirty="0">
                  <a:solidFill>
                    <a:schemeClr val="dk1"/>
                  </a:solidFill>
                  <a:latin typeface="Calibri"/>
                  <a:ea typeface="Calibri"/>
                </a:rPr>
                <a:t>how the priority of an incident or service request should be calculated.</a:t>
              </a:r>
              <a:endParaRPr lang="de-DE" sz="1600" b="0" strike="noStrike" spc="-1" dirty="0">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pPr>
              <a:r>
                <a:rPr lang="en-US" sz="1600" b="0" strike="noStrike" spc="-1" dirty="0">
                  <a:solidFill>
                    <a:schemeClr val="dk1"/>
                  </a:solidFill>
                  <a:latin typeface="Calibri"/>
                  <a:ea typeface="Calibri"/>
                </a:rPr>
                <a:t>Define a </a:t>
              </a:r>
              <a:r>
                <a:rPr lang="en-US" sz="1600" b="0" strike="noStrike" spc="-1" dirty="0" err="1">
                  <a:solidFill>
                    <a:schemeClr val="dk1"/>
                  </a:solidFill>
                  <a:latin typeface="Calibri"/>
                  <a:ea typeface="Calibri"/>
                </a:rPr>
                <a:t>standardised</a:t>
              </a:r>
              <a:r>
                <a:rPr lang="en-US" sz="1600" b="0" strike="noStrike" spc="-1" dirty="0">
                  <a:solidFill>
                    <a:schemeClr val="dk1"/>
                  </a:solidFill>
                  <a:latin typeface="Calibri"/>
                  <a:ea typeface="Calibri"/>
                </a:rPr>
                <a:t> and repeatable way (procedure) of </a:t>
              </a:r>
              <a:r>
                <a:rPr lang="en-US" sz="1600" b="1" strike="noStrike" spc="-1" dirty="0">
                  <a:solidFill>
                    <a:schemeClr val="dk1"/>
                  </a:solidFill>
                  <a:latin typeface="Calibri"/>
                  <a:ea typeface="Calibri"/>
                </a:rPr>
                <a:t>escalating incidents and service requests</a:t>
              </a:r>
              <a:r>
                <a:rPr lang="en-US" sz="1600" b="0" strike="noStrike" spc="-1" dirty="0">
                  <a:solidFill>
                    <a:schemeClr val="dk1"/>
                  </a:solidFill>
                  <a:latin typeface="Calibri"/>
                  <a:ea typeface="Calibri"/>
                </a:rPr>
                <a:t> that specifies </a:t>
              </a:r>
              <a:r>
                <a:rPr lang="en-US" sz="1600" b="1" strike="noStrike" spc="-1" dirty="0">
                  <a:solidFill>
                    <a:schemeClr val="dk1"/>
                  </a:solidFill>
                  <a:latin typeface="Calibri"/>
                  <a:ea typeface="Calibri"/>
                </a:rPr>
                <a:t>functional</a:t>
              </a:r>
              <a:r>
                <a:rPr lang="en-US" sz="1600" b="0" strike="noStrike" spc="-1" dirty="0">
                  <a:solidFill>
                    <a:schemeClr val="dk1"/>
                  </a:solidFill>
                  <a:latin typeface="Calibri"/>
                  <a:ea typeface="Calibri"/>
                </a:rPr>
                <a:t> and </a:t>
              </a:r>
              <a:r>
                <a:rPr lang="en-US" sz="1600" b="1" strike="noStrike" spc="-1" dirty="0">
                  <a:solidFill>
                    <a:schemeClr val="dk1"/>
                  </a:solidFill>
                  <a:latin typeface="Calibri"/>
                  <a:ea typeface="Calibri"/>
                </a:rPr>
                <a:t>hierarchical</a:t>
              </a:r>
              <a:r>
                <a:rPr lang="en-US" sz="1600" b="0" strike="noStrike" spc="-1" dirty="0">
                  <a:solidFill>
                    <a:schemeClr val="dk1"/>
                  </a:solidFill>
                  <a:latin typeface="Calibri"/>
                  <a:ea typeface="Calibri"/>
                </a:rPr>
                <a:t> escalation paths.</a:t>
              </a:r>
              <a:endParaRPr lang="de-DE" sz="1600" b="0" strike="noStrike" spc="-1" dirty="0">
                <a:solidFill>
                  <a:srgbClr val="000000"/>
                </a:solidFill>
                <a:latin typeface="Arial"/>
              </a:endParaRPr>
            </a:p>
          </p:txBody>
        </p:sp>
        <p:sp>
          <p:nvSpPr>
            <p:cNvPr id="766" name="Google Shape;873;p74"/>
            <p:cNvSpPr/>
            <p:nvPr/>
          </p:nvSpPr>
          <p:spPr>
            <a:xfrm>
              <a:off x="1158120" y="1866240"/>
              <a:ext cx="7678080" cy="3808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67" name="Google Shape;874;p74"/>
            <p:cNvSpPr/>
            <p:nvPr/>
          </p:nvSpPr>
          <p:spPr>
            <a:xfrm>
              <a:off x="1176840" y="1884960"/>
              <a:ext cx="7640640" cy="3434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Initial process setup part 1</a:t>
              </a:r>
              <a:endParaRPr lang="de-DE" sz="1800" b="0" strike="noStrike" spc="-1">
                <a:solidFill>
                  <a:srgbClr val="000000"/>
                </a:solidFill>
                <a:latin typeface="Arial"/>
              </a:endParaRPr>
            </a:p>
          </p:txBody>
        </p:sp>
      </p:grpSp>
      <p:sp>
        <p:nvSpPr>
          <p:cNvPr id="768" name="PlaceHolder 2"/>
          <p:cNvSpPr>
            <a:spLocks noGrp="1"/>
          </p:cNvSpPr>
          <p:nvPr>
            <p:ph type="sldNum" idx="98"/>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413EE6F-FE59-4A34-9110-FF5202CCFFAA}" type="slidenum">
              <a:rPr lang="en-US" sz="1200" b="0" strike="noStrike" spc="-1">
                <a:solidFill>
                  <a:srgbClr val="888888"/>
                </a:solidFill>
                <a:latin typeface="Calibri"/>
                <a:ea typeface="Calibri"/>
              </a:rPr>
              <a:t>84</a:t>
            </a:fld>
            <a:endParaRPr lang="de-DE" sz="1200" b="0" strike="noStrike" spc="-1">
              <a:solidFill>
                <a:srgbClr val="000000"/>
              </a:solidFill>
              <a:latin typeface="Times New Roman"/>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70" name="Google Shape;870;p74"/>
          <p:cNvGrpSpPr/>
          <p:nvPr/>
        </p:nvGrpSpPr>
        <p:grpSpPr>
          <a:xfrm>
            <a:off x="609480" y="1866240"/>
            <a:ext cx="10969920" cy="4284000"/>
            <a:chOff x="609480" y="1866240"/>
            <a:chExt cx="10969920" cy="4284000"/>
          </a:xfrm>
        </p:grpSpPr>
        <p:sp>
          <p:nvSpPr>
            <p:cNvPr id="771" name="Google Shape;871;p74"/>
            <p:cNvSpPr/>
            <p:nvPr/>
          </p:nvSpPr>
          <p:spPr>
            <a:xfrm>
              <a:off x="609480" y="2058120"/>
              <a:ext cx="10969920" cy="4092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72" name="Google Shape;872;p74"/>
            <p:cNvSpPr/>
            <p:nvPr/>
          </p:nvSpPr>
          <p:spPr>
            <a:xfrm>
              <a:off x="609480" y="2058120"/>
              <a:ext cx="10969920" cy="4092120"/>
            </a:xfrm>
            <a:prstGeom prst="rect">
              <a:avLst/>
            </a:prstGeom>
            <a:noFill/>
            <a:ln w="0">
              <a:noFill/>
            </a:ln>
          </p:spPr>
          <p:style>
            <a:lnRef idx="0">
              <a:scrgbClr r="0" g="0" b="0"/>
            </a:lnRef>
            <a:fillRef idx="0">
              <a:scrgbClr r="0" g="0" b="0"/>
            </a:fillRef>
            <a:effectRef idx="0">
              <a:scrgbClr r="0" g="0" b="0"/>
            </a:effectRef>
            <a:fontRef idx="minor"/>
          </p:style>
          <p:txBody>
            <a:bodyPr lIns="851760" tIns="270720" rIns="851760" bIns="92520" anchor="t">
              <a:noAutofit/>
            </a:bodyPr>
            <a:lstStyle/>
            <a:p>
              <a:pPr marL="114480" lvl="1" indent="-114480" defTabSz="914400">
                <a:lnSpc>
                  <a:spcPct val="100000"/>
                </a:lnSpc>
                <a:spcBef>
                  <a:spcPts val="601"/>
                </a:spcBef>
                <a:spcAft>
                  <a:spcPts val="601"/>
                </a:spcAft>
                <a:buClr>
                  <a:srgbClr val="000000"/>
                </a:buClr>
                <a:buFont typeface="Calibri"/>
                <a:buChar char="•"/>
                <a:tabLst>
                  <a:tab pos="7170840" algn="l"/>
                </a:tabLst>
              </a:pPr>
              <a:r>
                <a:rPr lang="en-US" sz="1700" b="0" strike="noStrike" spc="-1">
                  <a:solidFill>
                    <a:schemeClr val="dk1"/>
                  </a:solidFill>
                  <a:latin typeface="Calibri"/>
                  <a:ea typeface="Calibri"/>
                </a:rPr>
                <a:t>Define a standardised and repeatable way (procedure) of </a:t>
              </a:r>
              <a:r>
                <a:rPr lang="en-US" sz="1700" b="1" strike="noStrike" spc="-1">
                  <a:solidFill>
                    <a:schemeClr val="dk1"/>
                  </a:solidFill>
                  <a:latin typeface="Calibri"/>
                  <a:ea typeface="Calibri"/>
                </a:rPr>
                <a:t>closing incidents and service requests </a:t>
              </a:r>
              <a:r>
                <a:rPr lang="en-US" sz="1700" b="0" strike="noStrike" spc="-1">
                  <a:solidFill>
                    <a:schemeClr val="dk1"/>
                  </a:solidFill>
                  <a:latin typeface="Calibri"/>
                  <a:ea typeface="Calibri"/>
                </a:rPr>
                <a:t>that specifies how incidents and service requests are closed, including</a:t>
              </a:r>
              <a:r>
                <a:rPr lang="en-US" sz="1700" b="1" strike="noStrike" spc="-1">
                  <a:solidFill>
                    <a:schemeClr val="dk1"/>
                  </a:solidFill>
                  <a:latin typeface="Calibri"/>
                  <a:ea typeface="Calibri"/>
                </a:rPr>
                <a:t> required user communication and confirmation.</a:t>
              </a:r>
              <a:endParaRPr lang="de-DE" sz="17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tabLst>
                  <a:tab pos="7170840" algn="l"/>
                </a:tabLst>
              </a:pPr>
              <a:r>
                <a:rPr lang="en-US" sz="1700" b="0" strike="noStrike" spc="-1">
                  <a:solidFill>
                    <a:schemeClr val="dk1"/>
                  </a:solidFill>
                  <a:latin typeface="Calibri"/>
                  <a:ea typeface="Calibri"/>
                </a:rPr>
                <a:t>Define the criteria for </a:t>
              </a:r>
              <a:r>
                <a:rPr lang="en-US" sz="1700" b="1" strike="noStrike" spc="-1">
                  <a:solidFill>
                    <a:schemeClr val="dk1"/>
                  </a:solidFill>
                  <a:latin typeface="Calibri"/>
                  <a:ea typeface="Calibri"/>
                </a:rPr>
                <a:t>identifying a major incident, </a:t>
              </a:r>
              <a:r>
                <a:rPr lang="en-US" sz="1700" b="0" strike="noStrike" spc="-1">
                  <a:solidFill>
                    <a:schemeClr val="dk1"/>
                  </a:solidFill>
                  <a:latin typeface="Calibri"/>
                  <a:ea typeface="Calibri"/>
                </a:rPr>
                <a:t>as well as a standardised and repeatable way (procedure) of </a:t>
              </a:r>
              <a:r>
                <a:rPr lang="en-US" sz="1700" b="1" strike="noStrike" spc="-1">
                  <a:solidFill>
                    <a:schemeClr val="dk1"/>
                  </a:solidFill>
                  <a:latin typeface="Calibri"/>
                  <a:ea typeface="Calibri"/>
                </a:rPr>
                <a:t>dealing with major incidents </a:t>
              </a:r>
              <a:r>
                <a:rPr lang="en-US" sz="1700" b="0" strike="noStrike" spc="-1">
                  <a:solidFill>
                    <a:schemeClr val="dk1"/>
                  </a:solidFill>
                  <a:latin typeface="Calibri"/>
                  <a:ea typeface="Calibri"/>
                </a:rPr>
                <a:t>from recording to closure, including a major incident </a:t>
              </a:r>
              <a:r>
                <a:rPr lang="en-US" sz="1700" b="1" strike="noStrike" spc="-1">
                  <a:solidFill>
                    <a:schemeClr val="dk1"/>
                  </a:solidFill>
                  <a:latin typeface="Calibri"/>
                  <a:ea typeface="Calibri"/>
                </a:rPr>
                <a:t>review</a:t>
              </a:r>
              <a:r>
                <a:rPr lang="en-US" sz="1700" b="0" strike="noStrike" spc="-1">
                  <a:solidFill>
                    <a:schemeClr val="dk1"/>
                  </a:solidFill>
                  <a:latin typeface="Calibri"/>
                  <a:ea typeface="Calibri"/>
                </a:rPr>
                <a:t>.</a:t>
              </a:r>
              <a:endParaRPr lang="de-DE" sz="17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tabLst>
                  <a:tab pos="7170840" algn="l"/>
                </a:tabLst>
              </a:pPr>
              <a:r>
                <a:rPr lang="en-US" sz="1700" b="0" strike="noStrike" spc="-1">
                  <a:solidFill>
                    <a:schemeClr val="dk1"/>
                  </a:solidFill>
                  <a:latin typeface="Calibri"/>
                  <a:ea typeface="Calibri"/>
                </a:rPr>
                <a:t>Identify </a:t>
              </a:r>
              <a:r>
                <a:rPr lang="en-US" sz="1700" b="1" strike="noStrike" spc="-1">
                  <a:solidFill>
                    <a:schemeClr val="dk1"/>
                  </a:solidFill>
                  <a:latin typeface="Calibri"/>
                  <a:ea typeface="Calibri"/>
                </a:rPr>
                <a:t>well-known and recurring incidents</a:t>
              </a:r>
              <a:r>
                <a:rPr lang="en-US" sz="1700" b="0" strike="noStrike" spc="-1">
                  <a:solidFill>
                    <a:schemeClr val="dk1"/>
                  </a:solidFill>
                  <a:latin typeface="Calibri"/>
                  <a:ea typeface="Calibri"/>
                </a:rPr>
                <a:t>, and for each of them describe, where required, the concrete </a:t>
              </a:r>
              <a:r>
                <a:rPr lang="en-US" sz="1700" b="1" strike="noStrike" spc="-1">
                  <a:solidFill>
                    <a:schemeClr val="dk1"/>
                  </a:solidFill>
                  <a:latin typeface="Calibri"/>
                  <a:ea typeface="Calibri"/>
                </a:rPr>
                <a:t>steps to be carried out </a:t>
              </a:r>
              <a:r>
                <a:rPr lang="en-US" sz="1700" b="0" strike="noStrike" spc="-1">
                  <a:solidFill>
                    <a:schemeClr val="dk1"/>
                  </a:solidFill>
                  <a:latin typeface="Calibri"/>
                  <a:ea typeface="Calibri"/>
                </a:rPr>
                <a:t>in response to the respective incident in order to manage it effectively from recording to closure.</a:t>
              </a:r>
              <a:endParaRPr lang="de-DE" sz="1700" b="0" strike="noStrike" spc="-1">
                <a:solidFill>
                  <a:srgbClr val="000000"/>
                </a:solidFill>
                <a:latin typeface="Arial"/>
              </a:endParaRPr>
            </a:p>
            <a:p>
              <a:pPr marL="114480" lvl="1" indent="-114480" defTabSz="914400">
                <a:lnSpc>
                  <a:spcPct val="100000"/>
                </a:lnSpc>
                <a:spcBef>
                  <a:spcPts val="601"/>
                </a:spcBef>
                <a:spcAft>
                  <a:spcPts val="601"/>
                </a:spcAft>
                <a:buClr>
                  <a:srgbClr val="000000"/>
                </a:buClr>
                <a:buFont typeface="Calibri"/>
                <a:buChar char="•"/>
                <a:tabLst>
                  <a:tab pos="7170840" algn="l"/>
                </a:tabLst>
              </a:pPr>
              <a:r>
                <a:rPr lang="en-US" sz="1700" b="0" strike="noStrike" spc="-1">
                  <a:solidFill>
                    <a:schemeClr val="dk1"/>
                  </a:solidFill>
                  <a:latin typeface="Calibri"/>
                  <a:ea typeface="Calibri"/>
                </a:rPr>
                <a:t>Identify </a:t>
              </a:r>
              <a:r>
                <a:rPr lang="en-US" sz="1700" b="1" strike="noStrike" spc="-1">
                  <a:solidFill>
                    <a:schemeClr val="dk1"/>
                  </a:solidFill>
                  <a:latin typeface="Calibri"/>
                  <a:ea typeface="Calibri"/>
                </a:rPr>
                <a:t>standardised service requests</a:t>
              </a:r>
              <a:r>
                <a:rPr lang="en-US" sz="1700" b="0" strike="noStrike" spc="-1">
                  <a:solidFill>
                    <a:schemeClr val="dk1"/>
                  </a:solidFill>
                  <a:latin typeface="Calibri"/>
                  <a:ea typeface="Calibri"/>
                </a:rPr>
                <a:t> based on service descriptions and SLAs, and for each of them describe, where required, the </a:t>
              </a:r>
              <a:r>
                <a:rPr lang="en-US" sz="1700" b="1" strike="noStrike" spc="-1">
                  <a:solidFill>
                    <a:schemeClr val="dk1"/>
                  </a:solidFill>
                  <a:latin typeface="Calibri"/>
                  <a:ea typeface="Calibri"/>
                </a:rPr>
                <a:t>concrete steps </a:t>
              </a:r>
              <a:r>
                <a:rPr lang="en-US" sz="1700" b="0" strike="noStrike" spc="-1">
                  <a:solidFill>
                    <a:schemeClr val="dk1"/>
                  </a:solidFill>
                  <a:latin typeface="Calibri"/>
                  <a:ea typeface="Calibri"/>
                </a:rPr>
                <a:t>to be carried out in response to the respective service request in order to manage it effectively from recording to closure.</a:t>
              </a:r>
              <a:endParaRPr lang="de-DE" sz="1700" b="0" strike="noStrike" spc="-1">
                <a:solidFill>
                  <a:srgbClr val="000000"/>
                </a:solidFill>
                <a:latin typeface="Arial"/>
              </a:endParaRPr>
            </a:p>
          </p:txBody>
        </p:sp>
        <p:sp>
          <p:nvSpPr>
            <p:cNvPr id="773" name="Google Shape;873;p74"/>
            <p:cNvSpPr/>
            <p:nvPr/>
          </p:nvSpPr>
          <p:spPr>
            <a:xfrm>
              <a:off x="1158120" y="1866240"/>
              <a:ext cx="7678080" cy="38088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74" name="Google Shape;874;p74"/>
            <p:cNvSpPr/>
            <p:nvPr/>
          </p:nvSpPr>
          <p:spPr>
            <a:xfrm>
              <a:off x="1176840" y="1884960"/>
              <a:ext cx="7640640" cy="34344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Initial process setup part 2</a:t>
              </a:r>
              <a:endParaRPr lang="de-DE" sz="1800" b="0" strike="noStrike" spc="-1">
                <a:solidFill>
                  <a:srgbClr val="000000"/>
                </a:solidFill>
                <a:latin typeface="Arial"/>
              </a:endParaRPr>
            </a:p>
          </p:txBody>
        </p:sp>
      </p:grpSp>
      <p:sp>
        <p:nvSpPr>
          <p:cNvPr id="775" name="PlaceHolder 2"/>
          <p:cNvSpPr>
            <a:spLocks noGrp="1"/>
          </p:cNvSpPr>
          <p:nvPr>
            <p:ph type="sldNum" idx="99"/>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F8017F9-C703-4E5F-8E8A-988E052BF66A}" type="slidenum">
              <a:rPr lang="en-US" sz="1200" b="0" strike="noStrike" spc="-1">
                <a:solidFill>
                  <a:srgbClr val="888888"/>
                </a:solidFill>
                <a:latin typeface="Calibri"/>
                <a:ea typeface="Calibri"/>
              </a:rPr>
              <a:t>85</a:t>
            </a:fld>
            <a:endParaRPr lang="de-DE" sz="1200" b="0" strike="noStrike" spc="-1">
              <a:solidFill>
                <a:srgbClr val="000000"/>
              </a:solidFill>
              <a:latin typeface="Times New Roman"/>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Inputs and outputs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777" name="Google Shape;881;p75"/>
          <p:cNvGrpSpPr/>
          <p:nvPr/>
        </p:nvGrpSpPr>
        <p:grpSpPr>
          <a:xfrm>
            <a:off x="1981080" y="2008440"/>
            <a:ext cx="8227080" cy="3999600"/>
            <a:chOff x="1981080" y="2008440"/>
            <a:chExt cx="8227080" cy="3999600"/>
          </a:xfrm>
        </p:grpSpPr>
        <p:sp>
          <p:nvSpPr>
            <p:cNvPr id="778" name="Google Shape;882;p75"/>
            <p:cNvSpPr/>
            <p:nvPr/>
          </p:nvSpPr>
          <p:spPr>
            <a:xfrm>
              <a:off x="1981080" y="2008440"/>
              <a:ext cx="822672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79" name="Google Shape;883;p75"/>
            <p:cNvSpPr/>
            <p:nvPr/>
          </p:nvSpPr>
          <p:spPr>
            <a:xfrm>
              <a:off x="1981080" y="2308320"/>
              <a:ext cx="792720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780" name="Google Shape;884;p75"/>
            <p:cNvSpPr/>
            <p:nvPr/>
          </p:nvSpPr>
          <p:spPr>
            <a:xfrm>
              <a:off x="1981080" y="29358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81" name="Google Shape;885;p75"/>
            <p:cNvSpPr/>
            <p:nvPr/>
          </p:nvSpPr>
          <p:spPr>
            <a:xfrm>
              <a:off x="1981080" y="29358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57240" tIns="57240" rIns="57240" bIns="57240" anchor="t">
              <a:noAutofit/>
            </a:bodyPr>
            <a:lstStyle/>
            <a:p>
              <a:pPr defTabSz="914400">
                <a:lnSpc>
                  <a:spcPct val="90000"/>
                </a:lnSpc>
                <a:tabLst>
                  <a:tab pos="0" algn="l"/>
                </a:tabLst>
              </a:pPr>
              <a:r>
                <a:rPr lang="en-US" sz="1500" b="0" strike="noStrike" spc="-1">
                  <a:solidFill>
                    <a:schemeClr val="dk1"/>
                  </a:solidFill>
                  <a:latin typeface="Calibri"/>
                  <a:ea typeface="Calibri"/>
                </a:rPr>
                <a:t>Incidents reported by users or identified by the service provider</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Service requests raised by users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Configuration information (CMDB)</a:t>
              </a:r>
              <a:endParaRPr lang="de-DE" sz="1500" b="0" strike="noStrike" spc="-1">
                <a:solidFill>
                  <a:srgbClr val="000000"/>
                </a:solidFill>
                <a:latin typeface="Arial"/>
              </a:endParaRPr>
            </a:p>
          </p:txBody>
        </p:sp>
        <p:sp>
          <p:nvSpPr>
            <p:cNvPr id="782" name="Google Shape;886;p75"/>
            <p:cNvSpPr/>
            <p:nvPr/>
          </p:nvSpPr>
          <p:spPr>
            <a:xfrm>
              <a:off x="5783400" y="2408040"/>
              <a:ext cx="4424760" cy="119592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83" name="Google Shape;887;p75"/>
            <p:cNvSpPr/>
            <p:nvPr/>
          </p:nvSpPr>
          <p:spPr>
            <a:xfrm>
              <a:off x="5783400" y="2707560"/>
              <a:ext cx="4124880" cy="59652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784" name="Google Shape;888;p75"/>
            <p:cNvSpPr/>
            <p:nvPr/>
          </p:nvSpPr>
          <p:spPr>
            <a:xfrm>
              <a:off x="5783400" y="3335400"/>
              <a:ext cx="3799080" cy="267264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785" name="Google Shape;889;p75"/>
            <p:cNvSpPr/>
            <p:nvPr/>
          </p:nvSpPr>
          <p:spPr>
            <a:xfrm>
              <a:off x="5783400" y="3335400"/>
              <a:ext cx="3799080" cy="2672640"/>
            </a:xfrm>
            <a:prstGeom prst="rect">
              <a:avLst/>
            </a:prstGeom>
            <a:noFill/>
            <a:ln w="0">
              <a:noFill/>
            </a:ln>
          </p:spPr>
          <p:style>
            <a:lnRef idx="0">
              <a:scrgbClr r="0" g="0" b="0"/>
            </a:lnRef>
            <a:fillRef idx="0">
              <a:scrgbClr r="0" g="0" b="0"/>
            </a:fillRef>
            <a:effectRef idx="0">
              <a:scrgbClr r="0" g="0" b="0"/>
            </a:effectRef>
            <a:fontRef idx="minor"/>
          </p:style>
          <p:txBody>
            <a:bodyPr lIns="57240" tIns="57240" rIns="57240" bIns="57240" anchor="t">
              <a:noAutofit/>
            </a:bodyPr>
            <a:lstStyle/>
            <a:p>
              <a:pPr defTabSz="914400">
                <a:lnSpc>
                  <a:spcPct val="90000"/>
                </a:lnSpc>
                <a:tabLst>
                  <a:tab pos="0" algn="l"/>
                </a:tabLst>
              </a:pPr>
              <a:r>
                <a:rPr lang="en-US" sz="1500" b="0" strike="noStrike" spc="-1">
                  <a:solidFill>
                    <a:schemeClr val="dk1"/>
                  </a:solidFill>
                  <a:latin typeface="Calibri"/>
                  <a:ea typeface="Calibri"/>
                </a:rPr>
                <a:t>Incident records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Service request records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Major incident review reports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Requests for changes raised to trigger the change management process, in order to commence the fulfilment of service requests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Up-to-date descriptions of step-by-step workflows for standard incidents and service requests</a:t>
              </a:r>
              <a:endParaRPr lang="de-DE" sz="1500" b="0" strike="noStrike" spc="-1">
                <a:solidFill>
                  <a:srgbClr val="000000"/>
                </a:solidFill>
                <a:latin typeface="Arial"/>
              </a:endParaRPr>
            </a:p>
            <a:p>
              <a:pPr defTabSz="914400">
                <a:lnSpc>
                  <a:spcPct val="90000"/>
                </a:lnSpc>
                <a:spcBef>
                  <a:spcPts val="524"/>
                </a:spcBef>
                <a:tabLst>
                  <a:tab pos="0" algn="l"/>
                </a:tabLst>
              </a:pPr>
              <a:r>
                <a:rPr lang="en-US" sz="1500" b="0" strike="noStrike" spc="-1">
                  <a:solidFill>
                    <a:schemeClr val="dk1"/>
                  </a:solidFill>
                  <a:latin typeface="Calibri"/>
                  <a:ea typeface="Calibri"/>
                </a:rPr>
                <a:t>Regular incident reports</a:t>
              </a:r>
              <a:endParaRPr lang="de-DE" sz="1500" b="0" strike="noStrike" spc="-1">
                <a:solidFill>
                  <a:srgbClr val="000000"/>
                </a:solidFill>
                <a:latin typeface="Arial"/>
              </a:endParaRPr>
            </a:p>
          </p:txBody>
        </p:sp>
      </p:grpSp>
      <p:sp>
        <p:nvSpPr>
          <p:cNvPr id="786" name="PlaceHolder 2"/>
          <p:cNvSpPr>
            <a:spLocks noGrp="1"/>
          </p:cNvSpPr>
          <p:nvPr>
            <p:ph type="sldNum" idx="100"/>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702FAB2D-4D72-4D63-85D1-F69C4A6BABFB}" type="slidenum">
              <a:rPr lang="en-US" sz="1200" b="0" strike="noStrike" spc="-1">
                <a:solidFill>
                  <a:srgbClr val="888888"/>
                </a:solidFill>
                <a:latin typeface="Calibri"/>
                <a:ea typeface="Calibri"/>
              </a:rPr>
              <a:t>86</a:t>
            </a:fld>
            <a:endParaRPr lang="de-DE" sz="1200" b="0" strike="noStrike" spc="-1">
              <a:solidFill>
                <a:srgbClr val="000000"/>
              </a:solidFill>
              <a:latin typeface="Times New Roman"/>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Process chart</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788" name="PlaceHolder 2"/>
          <p:cNvSpPr>
            <a:spLocks noGrp="1"/>
          </p:cNvSpPr>
          <p:nvPr>
            <p:ph type="sldNum" idx="101"/>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2C9F012-016F-4922-A897-8ECC8B275A39}" type="slidenum">
              <a:rPr lang="en-US" sz="1200" b="0" strike="noStrike" spc="-1">
                <a:solidFill>
                  <a:srgbClr val="888888"/>
                </a:solidFill>
                <a:latin typeface="Calibri"/>
                <a:ea typeface="Calibri"/>
              </a:rPr>
              <a:t>87</a:t>
            </a:fld>
            <a:endParaRPr lang="de-DE" sz="1200" b="0" strike="noStrike" spc="-1">
              <a:solidFill>
                <a:srgbClr val="000000"/>
              </a:solidFill>
              <a:latin typeface="Times New Roman"/>
            </a:endParaRPr>
          </a:p>
        </p:txBody>
      </p:sp>
      <p:grpSp>
        <p:nvGrpSpPr>
          <p:cNvPr id="789" name="Gruppieren 2"/>
          <p:cNvGrpSpPr/>
          <p:nvPr/>
        </p:nvGrpSpPr>
        <p:grpSpPr>
          <a:xfrm>
            <a:off x="1304280" y="1633320"/>
            <a:ext cx="10423800" cy="4977000"/>
            <a:chOff x="1304280" y="1633320"/>
            <a:chExt cx="10423800" cy="4977000"/>
          </a:xfrm>
        </p:grpSpPr>
        <p:sp>
          <p:nvSpPr>
            <p:cNvPr id="790" name="Rectangle 18"/>
            <p:cNvSpPr/>
            <p:nvPr/>
          </p:nvSpPr>
          <p:spPr>
            <a:xfrm>
              <a:off x="3551760" y="3980160"/>
              <a:ext cx="4744800" cy="14425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Manage major incidents</a:t>
              </a:r>
              <a:endParaRPr lang="de-DE" sz="1800" b="0" strike="noStrike" spc="-1">
                <a:solidFill>
                  <a:srgbClr val="000000"/>
                </a:solidFill>
                <a:latin typeface="Arial"/>
              </a:endParaRPr>
            </a:p>
          </p:txBody>
        </p:sp>
        <p:sp>
          <p:nvSpPr>
            <p:cNvPr id="791" name="Rectangle 23"/>
            <p:cNvSpPr/>
            <p:nvPr/>
          </p:nvSpPr>
          <p:spPr>
            <a:xfrm>
              <a:off x="3544920" y="1633320"/>
              <a:ext cx="4744800" cy="201420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Arial"/>
              </a:endParaRPr>
            </a:p>
            <a:p>
              <a:pPr algn="ctr" defTabSz="914400">
                <a:lnSpc>
                  <a:spcPct val="100000"/>
                </a:lnSpc>
              </a:pPr>
              <a:r>
                <a:rPr lang="en-US" sz="1800" b="0" strike="noStrike" spc="-1">
                  <a:solidFill>
                    <a:schemeClr val="lt1"/>
                  </a:solidFill>
                  <a:latin typeface="Calibri"/>
                </a:rPr>
                <a:t>Manage incidents and service requests</a:t>
              </a:r>
              <a:endParaRPr lang="de-DE" sz="1800" b="0" strike="noStrike" spc="-1">
                <a:solidFill>
                  <a:srgbClr val="000000"/>
                </a:solidFill>
                <a:latin typeface="Arial"/>
              </a:endParaRPr>
            </a:p>
          </p:txBody>
        </p:sp>
        <p:cxnSp>
          <p:nvCxnSpPr>
            <p:cNvPr id="792" name="Gerade Verbindung mit Pfeil 111"/>
            <p:cNvCxnSpPr>
              <a:stCxn id="793" idx="3"/>
              <a:endCxn id="794" idx="1"/>
            </p:cNvCxnSpPr>
            <p:nvPr/>
          </p:nvCxnSpPr>
          <p:spPr>
            <a:xfrm>
              <a:off x="3002040" y="2233080"/>
              <a:ext cx="766080" cy="360"/>
            </a:xfrm>
            <a:prstGeom prst="straightConnector1">
              <a:avLst/>
            </a:prstGeom>
            <a:ln w="19050">
              <a:solidFill>
                <a:srgbClr val="000000"/>
              </a:solidFill>
              <a:prstDash val="sysDash"/>
              <a:round/>
              <a:tailEnd type="arrow" w="med" len="med"/>
            </a:ln>
          </p:spPr>
        </p:cxnSp>
        <p:sp>
          <p:nvSpPr>
            <p:cNvPr id="794" name="Rectangle 18"/>
            <p:cNvSpPr/>
            <p:nvPr/>
          </p:nvSpPr>
          <p:spPr>
            <a:xfrm>
              <a:off x="3767760" y="205200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100" b="0" strike="noStrike" spc="-1">
                  <a:solidFill>
                    <a:schemeClr val="dk1"/>
                  </a:solidFill>
                  <a:latin typeface="Calibri"/>
                </a:rPr>
                <a:t>Register incident or service request</a:t>
              </a:r>
              <a:endParaRPr lang="de-DE" sz="1100" b="0" strike="noStrike" spc="-1">
                <a:solidFill>
                  <a:srgbClr val="000000"/>
                </a:solidFill>
                <a:latin typeface="Arial"/>
              </a:endParaRPr>
            </a:p>
          </p:txBody>
        </p:sp>
        <p:sp>
          <p:nvSpPr>
            <p:cNvPr id="795" name="Rectangle 18"/>
            <p:cNvSpPr/>
            <p:nvPr/>
          </p:nvSpPr>
          <p:spPr>
            <a:xfrm>
              <a:off x="6194160" y="205776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Classify and prioritise</a:t>
              </a:r>
              <a:endParaRPr lang="de-DE" sz="1200" b="0" strike="noStrike" spc="-1">
                <a:solidFill>
                  <a:srgbClr val="000000"/>
                </a:solidFill>
                <a:latin typeface="Arial"/>
              </a:endParaRPr>
            </a:p>
          </p:txBody>
        </p:sp>
        <p:cxnSp>
          <p:nvCxnSpPr>
            <p:cNvPr id="796" name="Gerade Verbindung mit Pfeil 64"/>
            <p:cNvCxnSpPr>
              <a:stCxn id="794" idx="3"/>
              <a:endCxn id="795" idx="1"/>
            </p:cNvCxnSpPr>
            <p:nvPr/>
          </p:nvCxnSpPr>
          <p:spPr>
            <a:xfrm>
              <a:off x="5647320" y="2233080"/>
              <a:ext cx="547200" cy="6120"/>
            </a:xfrm>
            <a:prstGeom prst="straightConnector1">
              <a:avLst/>
            </a:prstGeom>
            <a:ln w="19050">
              <a:solidFill>
                <a:srgbClr val="000000"/>
              </a:solidFill>
              <a:round/>
              <a:tailEnd type="arrow" w="med" len="med"/>
            </a:ln>
          </p:spPr>
        </p:cxnSp>
        <p:sp>
          <p:nvSpPr>
            <p:cNvPr id="797" name="Rectangle 18"/>
            <p:cNvSpPr/>
            <p:nvPr/>
          </p:nvSpPr>
          <p:spPr>
            <a:xfrm>
              <a:off x="3775680" y="437544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Inform stakeholders and escalate</a:t>
              </a:r>
              <a:endParaRPr lang="de-DE" sz="1200" b="0" strike="noStrike" spc="-1">
                <a:solidFill>
                  <a:srgbClr val="000000"/>
                </a:solidFill>
                <a:latin typeface="Arial"/>
              </a:endParaRPr>
            </a:p>
          </p:txBody>
        </p:sp>
        <p:sp>
          <p:nvSpPr>
            <p:cNvPr id="798" name="Rectangle 18"/>
            <p:cNvSpPr/>
            <p:nvPr/>
          </p:nvSpPr>
          <p:spPr>
            <a:xfrm>
              <a:off x="6202440" y="437256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Assign major incident coordinator</a:t>
              </a:r>
              <a:endParaRPr lang="de-DE" sz="1200" b="0" strike="noStrike" spc="-1">
                <a:solidFill>
                  <a:srgbClr val="000000"/>
                </a:solidFill>
                <a:latin typeface="Arial"/>
              </a:endParaRPr>
            </a:p>
          </p:txBody>
        </p:sp>
        <p:cxnSp>
          <p:nvCxnSpPr>
            <p:cNvPr id="799" name="Gerade Verbindung mit Pfeil 187"/>
            <p:cNvCxnSpPr>
              <a:stCxn id="798" idx="1"/>
              <a:endCxn id="797" idx="3"/>
            </p:cNvCxnSpPr>
            <p:nvPr/>
          </p:nvCxnSpPr>
          <p:spPr>
            <a:xfrm flipH="1">
              <a:off x="5655240" y="4553640"/>
              <a:ext cx="547560" cy="3240"/>
            </a:xfrm>
            <a:prstGeom prst="straightConnector1">
              <a:avLst/>
            </a:prstGeom>
            <a:ln w="19050">
              <a:solidFill>
                <a:srgbClr val="000000"/>
              </a:solidFill>
              <a:round/>
              <a:tailEnd type="arrow" w="med" len="med"/>
            </a:ln>
          </p:spPr>
        </p:cxnSp>
        <p:sp>
          <p:nvSpPr>
            <p:cNvPr id="800" name="Rectangle 18"/>
            <p:cNvSpPr/>
            <p:nvPr/>
          </p:nvSpPr>
          <p:spPr>
            <a:xfrm>
              <a:off x="4993920" y="317844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Resolve / fulfil</a:t>
              </a:r>
              <a:endParaRPr lang="de-DE" sz="1200" b="0" strike="noStrike" spc="-1">
                <a:solidFill>
                  <a:srgbClr val="000000"/>
                </a:solidFill>
                <a:latin typeface="Arial"/>
              </a:endParaRPr>
            </a:p>
          </p:txBody>
        </p:sp>
        <p:cxnSp>
          <p:nvCxnSpPr>
            <p:cNvPr id="801" name="Gerade Verbindung mit Pfeil 55"/>
            <p:cNvCxnSpPr>
              <a:stCxn id="802" idx="1"/>
              <a:endCxn id="795" idx="3"/>
            </p:cNvCxnSpPr>
            <p:nvPr/>
          </p:nvCxnSpPr>
          <p:spPr>
            <a:xfrm flipH="1" flipV="1">
              <a:off x="8073720" y="2238840"/>
              <a:ext cx="787680" cy="2160"/>
            </a:xfrm>
            <a:prstGeom prst="straightConnector1">
              <a:avLst/>
            </a:prstGeom>
            <a:ln w="19050">
              <a:solidFill>
                <a:srgbClr val="000000"/>
              </a:solidFill>
              <a:prstDash val="sysDash"/>
              <a:round/>
              <a:tailEnd type="arrow" w="med" len="med"/>
            </a:ln>
          </p:spPr>
        </p:cxnSp>
        <p:cxnSp>
          <p:nvCxnSpPr>
            <p:cNvPr id="803" name="Gerade Verbindung mit Pfeil 67"/>
            <p:cNvCxnSpPr>
              <a:stCxn id="795" idx="2"/>
              <a:endCxn id="804" idx="0"/>
            </p:cNvCxnSpPr>
            <p:nvPr/>
          </p:nvCxnSpPr>
          <p:spPr>
            <a:xfrm>
              <a:off x="7133760" y="2420280"/>
              <a:ext cx="1440" cy="192960"/>
            </a:xfrm>
            <a:prstGeom prst="straightConnector1">
              <a:avLst/>
            </a:prstGeom>
            <a:ln w="19050">
              <a:solidFill>
                <a:srgbClr val="000000"/>
              </a:solidFill>
              <a:round/>
              <a:tailEnd type="arrow" w="med" len="med"/>
            </a:ln>
          </p:spPr>
        </p:cxnSp>
        <p:sp>
          <p:nvSpPr>
            <p:cNvPr id="805" name="Rechteck 85"/>
            <p:cNvSpPr/>
            <p:nvPr/>
          </p:nvSpPr>
          <p:spPr>
            <a:xfrm>
              <a:off x="8865000" y="2549880"/>
              <a:ext cx="1688400" cy="429120"/>
            </a:xfrm>
            <a:prstGeom prst="rec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defTabSz="914400">
                <a:lnSpc>
                  <a:spcPct val="100000"/>
                </a:lnSpc>
              </a:pPr>
              <a:r>
                <a:rPr lang="en-GB" sz="1000" b="0" strike="noStrike" spc="-1">
                  <a:solidFill>
                    <a:schemeClr val="dk1"/>
                  </a:solidFill>
                  <a:latin typeface="Calibri"/>
                </a:rPr>
                <a:t>Criteria for identifying major incidents</a:t>
              </a:r>
              <a:endParaRPr lang="de-DE" sz="1000" b="0" strike="noStrike" spc="-1">
                <a:solidFill>
                  <a:srgbClr val="000000"/>
                </a:solidFill>
                <a:latin typeface="Arial"/>
              </a:endParaRPr>
            </a:p>
          </p:txBody>
        </p:sp>
        <p:sp>
          <p:nvSpPr>
            <p:cNvPr id="804" name="Flussdiagramm: Verzweigung 90"/>
            <p:cNvSpPr/>
            <p:nvPr/>
          </p:nvSpPr>
          <p:spPr>
            <a:xfrm>
              <a:off x="6194520" y="2612880"/>
              <a:ext cx="1880640" cy="37152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Major incident?</a:t>
              </a:r>
              <a:endParaRPr lang="de-DE" sz="1000" b="0" strike="noStrike" spc="-1">
                <a:solidFill>
                  <a:srgbClr val="000000"/>
                </a:solidFill>
                <a:latin typeface="Arial"/>
              </a:endParaRPr>
            </a:p>
          </p:txBody>
        </p:sp>
        <p:sp>
          <p:nvSpPr>
            <p:cNvPr id="806" name="Rectangle 62"/>
            <p:cNvSpPr/>
            <p:nvPr/>
          </p:nvSpPr>
          <p:spPr>
            <a:xfrm>
              <a:off x="5715360" y="2654280"/>
              <a:ext cx="682560" cy="15228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US" sz="1000" b="0" strike="noStrike" spc="-1">
                  <a:solidFill>
                    <a:schemeClr val="dk1"/>
                  </a:solidFill>
                  <a:latin typeface="Calibri"/>
                </a:rPr>
                <a:t>No</a:t>
              </a:r>
              <a:endParaRPr lang="de-DE" sz="1000" b="0" strike="noStrike" spc="-1">
                <a:solidFill>
                  <a:srgbClr val="000000"/>
                </a:solidFill>
                <a:latin typeface="Arial"/>
              </a:endParaRPr>
            </a:p>
          </p:txBody>
        </p:sp>
        <p:cxnSp>
          <p:nvCxnSpPr>
            <p:cNvPr id="807" name="Gerade Verbindung mit Pfeil 97"/>
            <p:cNvCxnSpPr>
              <a:stCxn id="804" idx="1"/>
              <a:endCxn id="808" idx="3"/>
            </p:cNvCxnSpPr>
            <p:nvPr/>
          </p:nvCxnSpPr>
          <p:spPr>
            <a:xfrm flipH="1" flipV="1">
              <a:off x="5652720" y="2797200"/>
              <a:ext cx="542160" cy="1800"/>
            </a:xfrm>
            <a:prstGeom prst="straightConnector1">
              <a:avLst/>
            </a:prstGeom>
            <a:ln w="19050">
              <a:solidFill>
                <a:srgbClr val="000000"/>
              </a:solidFill>
              <a:round/>
              <a:tailEnd type="arrow" w="med" len="med"/>
            </a:ln>
          </p:spPr>
        </p:cxnSp>
        <p:cxnSp>
          <p:nvCxnSpPr>
            <p:cNvPr id="809" name="Gewinkelte Verbindung 115"/>
            <p:cNvCxnSpPr>
              <a:stCxn id="804" idx="3"/>
              <a:endCxn id="798" idx="3"/>
            </p:cNvCxnSpPr>
            <p:nvPr/>
          </p:nvCxnSpPr>
          <p:spPr>
            <a:xfrm>
              <a:off x="8075160" y="2798640"/>
              <a:ext cx="7200" cy="1755360"/>
            </a:xfrm>
            <a:prstGeom prst="bentConnector3">
              <a:avLst>
                <a:gd name="adj1" fmla="val 4920389"/>
              </a:avLst>
            </a:prstGeom>
            <a:ln w="19050">
              <a:solidFill>
                <a:srgbClr val="000000"/>
              </a:solidFill>
              <a:round/>
              <a:tailEnd type="arrow" w="med" len="med"/>
            </a:ln>
          </p:spPr>
        </p:cxnSp>
        <p:sp>
          <p:nvSpPr>
            <p:cNvPr id="810" name="Rectangle 62"/>
            <p:cNvSpPr/>
            <p:nvPr/>
          </p:nvSpPr>
          <p:spPr>
            <a:xfrm>
              <a:off x="7755120" y="2642760"/>
              <a:ext cx="682560" cy="15228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US" sz="1000" b="0" strike="noStrike" spc="-1">
                  <a:solidFill>
                    <a:schemeClr val="dk1"/>
                  </a:solidFill>
                  <a:latin typeface="Calibri"/>
                </a:rPr>
                <a:t>Yes</a:t>
              </a:r>
              <a:endParaRPr lang="de-DE" sz="1000" b="0" strike="noStrike" spc="-1">
                <a:solidFill>
                  <a:srgbClr val="000000"/>
                </a:solidFill>
                <a:latin typeface="Arial"/>
              </a:endParaRPr>
            </a:p>
          </p:txBody>
        </p:sp>
        <p:sp>
          <p:nvSpPr>
            <p:cNvPr id="811" name="Rectangle 18"/>
            <p:cNvSpPr/>
            <p:nvPr/>
          </p:nvSpPr>
          <p:spPr>
            <a:xfrm>
              <a:off x="3553560" y="5722920"/>
              <a:ext cx="4744800" cy="88740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700" b="0" strike="noStrike" spc="-1">
                <a:solidFill>
                  <a:srgbClr val="000000"/>
                </a:solidFill>
                <a:latin typeface="Arial"/>
              </a:endParaRPr>
            </a:p>
            <a:p>
              <a:pPr algn="ctr" defTabSz="914400">
                <a:lnSpc>
                  <a:spcPct val="100000"/>
                </a:lnSpc>
              </a:pPr>
              <a:r>
                <a:rPr lang="en-GB" sz="1800" b="0" strike="noStrike" spc="-1">
                  <a:solidFill>
                    <a:schemeClr val="lt1"/>
                  </a:solidFill>
                  <a:latin typeface="Calibri"/>
                </a:rPr>
                <a:t>Manage workflows</a:t>
              </a:r>
              <a:endParaRPr lang="de-DE" sz="1800" b="0" strike="noStrike" spc="-1">
                <a:solidFill>
                  <a:srgbClr val="000000"/>
                </a:solidFill>
                <a:latin typeface="Arial"/>
              </a:endParaRPr>
            </a:p>
          </p:txBody>
        </p:sp>
        <p:sp>
          <p:nvSpPr>
            <p:cNvPr id="812" name="Rectangle 18"/>
            <p:cNvSpPr/>
            <p:nvPr/>
          </p:nvSpPr>
          <p:spPr>
            <a:xfrm>
              <a:off x="3776400" y="611316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Maintain incident workflows</a:t>
              </a:r>
              <a:endParaRPr lang="de-DE" sz="1200" b="0" strike="noStrike" spc="-1">
                <a:solidFill>
                  <a:srgbClr val="000000"/>
                </a:solidFill>
                <a:latin typeface="Arial"/>
              </a:endParaRPr>
            </a:p>
          </p:txBody>
        </p:sp>
        <p:sp>
          <p:nvSpPr>
            <p:cNvPr id="813" name="Rectangle 18"/>
            <p:cNvSpPr/>
            <p:nvPr/>
          </p:nvSpPr>
          <p:spPr>
            <a:xfrm>
              <a:off x="6203160" y="611028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Maintain service request workflows</a:t>
              </a:r>
              <a:endParaRPr lang="de-DE" sz="1200" b="0" strike="noStrike" spc="-1">
                <a:solidFill>
                  <a:srgbClr val="000000"/>
                </a:solidFill>
                <a:latin typeface="Arial"/>
              </a:endParaRPr>
            </a:p>
          </p:txBody>
        </p:sp>
        <p:sp>
          <p:nvSpPr>
            <p:cNvPr id="814" name="Rectangle 18"/>
            <p:cNvSpPr/>
            <p:nvPr/>
          </p:nvSpPr>
          <p:spPr>
            <a:xfrm>
              <a:off x="7156080" y="3178440"/>
              <a:ext cx="91944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Close</a:t>
              </a:r>
              <a:endParaRPr lang="de-DE" sz="1200" b="0" strike="noStrike" spc="-1">
                <a:solidFill>
                  <a:srgbClr val="000000"/>
                </a:solidFill>
                <a:latin typeface="Arial"/>
              </a:endParaRPr>
            </a:p>
          </p:txBody>
        </p:sp>
        <p:sp>
          <p:nvSpPr>
            <p:cNvPr id="815" name="Rectangle 18"/>
            <p:cNvSpPr/>
            <p:nvPr/>
          </p:nvSpPr>
          <p:spPr>
            <a:xfrm>
              <a:off x="3776400" y="493632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Resolve</a:t>
              </a:r>
              <a:endParaRPr lang="de-DE" sz="1200" b="0" strike="noStrike" spc="-1">
                <a:solidFill>
                  <a:srgbClr val="000000"/>
                </a:solidFill>
                <a:latin typeface="Arial"/>
              </a:endParaRPr>
            </a:p>
          </p:txBody>
        </p:sp>
        <p:sp>
          <p:nvSpPr>
            <p:cNvPr id="816" name="Rectangle 18"/>
            <p:cNvSpPr/>
            <p:nvPr/>
          </p:nvSpPr>
          <p:spPr>
            <a:xfrm>
              <a:off x="6202440" y="4936680"/>
              <a:ext cx="187956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00" b="0" strike="noStrike" spc="-1">
                  <a:solidFill>
                    <a:schemeClr val="dk1"/>
                  </a:solidFill>
                  <a:latin typeface="Calibri"/>
                </a:rPr>
                <a:t>Perform major incident review and close</a:t>
              </a:r>
              <a:endParaRPr lang="de-DE" sz="1000" b="0" strike="noStrike" spc="-1">
                <a:solidFill>
                  <a:srgbClr val="000000"/>
                </a:solidFill>
                <a:latin typeface="Arial"/>
              </a:endParaRPr>
            </a:p>
          </p:txBody>
        </p:sp>
        <p:cxnSp>
          <p:nvCxnSpPr>
            <p:cNvPr id="817" name="Gerade Verbindung mit Pfeil 91"/>
            <p:cNvCxnSpPr>
              <a:stCxn id="815" idx="3"/>
              <a:endCxn id="816" idx="1"/>
            </p:cNvCxnSpPr>
            <p:nvPr/>
          </p:nvCxnSpPr>
          <p:spPr>
            <a:xfrm>
              <a:off x="5655960" y="5117400"/>
              <a:ext cx="546840" cy="720"/>
            </a:xfrm>
            <a:prstGeom prst="straightConnector1">
              <a:avLst/>
            </a:prstGeom>
            <a:ln w="19050">
              <a:solidFill>
                <a:srgbClr val="000000"/>
              </a:solidFill>
              <a:round/>
              <a:tailEnd type="arrow" w="med" len="med"/>
            </a:ln>
          </p:spPr>
        </p:cxnSp>
        <p:sp>
          <p:nvSpPr>
            <p:cNvPr id="793" name="Flussdiagramm: Dokument 98"/>
            <p:cNvSpPr/>
            <p:nvPr/>
          </p:nvSpPr>
          <p:spPr>
            <a:xfrm>
              <a:off x="1313640" y="1820520"/>
              <a:ext cx="1688400" cy="82512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Notifications or requests from users, information from other sources (incl. monitoring)</a:t>
              </a:r>
              <a:endParaRPr lang="de-DE" sz="1000" b="0" strike="noStrike" spc="-1">
                <a:solidFill>
                  <a:srgbClr val="000000"/>
                </a:solidFill>
                <a:latin typeface="Arial"/>
              </a:endParaRPr>
            </a:p>
          </p:txBody>
        </p:sp>
        <p:sp>
          <p:nvSpPr>
            <p:cNvPr id="818" name="Flussdiagramm: Dokument 99"/>
            <p:cNvSpPr/>
            <p:nvPr/>
          </p:nvSpPr>
          <p:spPr>
            <a:xfrm>
              <a:off x="8957880" y="2119680"/>
              <a:ext cx="1692720" cy="3585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endParaRPr lang="en-GB" sz="1200" b="0" strike="noStrike" spc="-1">
                <a:solidFill>
                  <a:schemeClr val="dk1"/>
                </a:solidFill>
                <a:latin typeface="Calibri"/>
              </a:endParaRPr>
            </a:p>
          </p:txBody>
        </p:sp>
        <p:sp>
          <p:nvSpPr>
            <p:cNvPr id="802" name="Flussdiagramm: Dokument 100"/>
            <p:cNvSpPr/>
            <p:nvPr/>
          </p:nvSpPr>
          <p:spPr>
            <a:xfrm>
              <a:off x="8861040" y="2061360"/>
              <a:ext cx="1692720" cy="3585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a:rPr>
                <a:t>SLAs</a:t>
              </a:r>
              <a:endParaRPr lang="de-DE" sz="1200" b="0" strike="noStrike" spc="-1">
                <a:solidFill>
                  <a:srgbClr val="000000"/>
                </a:solidFill>
                <a:latin typeface="Arial"/>
              </a:endParaRPr>
            </a:p>
          </p:txBody>
        </p:sp>
        <p:cxnSp>
          <p:nvCxnSpPr>
            <p:cNvPr id="819" name="Gerade Verbindung mit Pfeil 121"/>
            <p:cNvCxnSpPr/>
            <p:nvPr/>
          </p:nvCxnSpPr>
          <p:spPr>
            <a:xfrm flipH="1">
              <a:off x="7322040" y="2598120"/>
              <a:ext cx="1541520" cy="6120"/>
            </a:xfrm>
            <a:prstGeom prst="straightConnector1">
              <a:avLst/>
            </a:prstGeom>
            <a:ln w="19050">
              <a:solidFill>
                <a:srgbClr val="000000"/>
              </a:solidFill>
              <a:prstDash val="sysDash"/>
              <a:round/>
              <a:tailEnd type="arrow" w="med" len="med"/>
            </a:ln>
          </p:spPr>
        </p:cxnSp>
        <p:cxnSp>
          <p:nvCxnSpPr>
            <p:cNvPr id="820" name="Gerade Verbindung mit Pfeil 126"/>
            <p:cNvCxnSpPr>
              <a:stCxn id="797" idx="2"/>
              <a:endCxn id="815" idx="0"/>
            </p:cNvCxnSpPr>
            <p:nvPr/>
          </p:nvCxnSpPr>
          <p:spPr>
            <a:xfrm>
              <a:off x="4715280" y="4737960"/>
              <a:ext cx="1080" cy="198720"/>
            </a:xfrm>
            <a:prstGeom prst="straightConnector1">
              <a:avLst/>
            </a:prstGeom>
            <a:ln w="19050">
              <a:solidFill>
                <a:srgbClr val="000000"/>
              </a:solidFill>
              <a:round/>
              <a:tailEnd type="arrow" w="med" len="med"/>
            </a:ln>
          </p:spPr>
        </p:cxnSp>
        <p:sp>
          <p:nvSpPr>
            <p:cNvPr id="821" name="Zylinder 145"/>
            <p:cNvSpPr/>
            <p:nvPr/>
          </p:nvSpPr>
          <p:spPr>
            <a:xfrm>
              <a:off x="1328400" y="3516120"/>
              <a:ext cx="1692720" cy="41400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200" b="0" strike="noStrike" spc="-1">
                  <a:solidFill>
                    <a:schemeClr val="dk1"/>
                  </a:solidFill>
                  <a:latin typeface="Calibri"/>
                </a:rPr>
                <a:t>CMDB</a:t>
              </a:r>
              <a:endParaRPr lang="de-DE" sz="1200" b="0" strike="noStrike" spc="-1">
                <a:solidFill>
                  <a:srgbClr val="000000"/>
                </a:solidFill>
                <a:latin typeface="Arial"/>
              </a:endParaRPr>
            </a:p>
          </p:txBody>
        </p:sp>
        <p:sp>
          <p:nvSpPr>
            <p:cNvPr id="822" name="Flussdiagramm: Dokument 147"/>
            <p:cNvSpPr/>
            <p:nvPr/>
          </p:nvSpPr>
          <p:spPr>
            <a:xfrm>
              <a:off x="1330560" y="4718160"/>
              <a:ext cx="1688400" cy="37476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Release information</a:t>
              </a:r>
              <a:endParaRPr lang="de-DE" sz="1000" b="0" strike="noStrike" spc="-1">
                <a:solidFill>
                  <a:srgbClr val="000000"/>
                </a:solidFill>
                <a:latin typeface="Arial"/>
              </a:endParaRPr>
            </a:p>
          </p:txBody>
        </p:sp>
        <p:cxnSp>
          <p:nvCxnSpPr>
            <p:cNvPr id="823" name="Verbinder: gekrümmt 153"/>
            <p:cNvCxnSpPr>
              <a:cxnSpLocks/>
            </p:cNvCxnSpPr>
            <p:nvPr/>
          </p:nvCxnSpPr>
          <p:spPr>
            <a:xfrm rot="5400000" flipH="1" flipV="1">
              <a:off x="2873300" y="4697730"/>
              <a:ext cx="740830" cy="6350"/>
            </a:xfrm>
            <a:prstGeom prst="curvedConnector3">
              <a:avLst>
                <a:gd name="adj1" fmla="val 50000"/>
              </a:avLst>
            </a:prstGeom>
            <a:ln w="19050">
              <a:solidFill>
                <a:srgbClr val="000000"/>
              </a:solidFill>
              <a:prstDash val="sysDash"/>
              <a:round/>
            </a:ln>
          </p:spPr>
        </p:cxnSp>
        <p:sp>
          <p:nvSpPr>
            <p:cNvPr id="824" name="Zylinder 154"/>
            <p:cNvSpPr/>
            <p:nvPr/>
          </p:nvSpPr>
          <p:spPr>
            <a:xfrm>
              <a:off x="1317240" y="4116600"/>
              <a:ext cx="1692720" cy="414000"/>
            </a:xfrm>
            <a:prstGeom prst="can">
              <a:avLst>
                <a:gd name="adj" fmla="val 25000"/>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Known error database (KEDB)</a:t>
              </a:r>
              <a:endParaRPr lang="de-DE" sz="1000" b="0" strike="noStrike" spc="-1">
                <a:solidFill>
                  <a:srgbClr val="000000"/>
                </a:solidFill>
                <a:latin typeface="Arial"/>
              </a:endParaRPr>
            </a:p>
          </p:txBody>
        </p:sp>
        <p:cxnSp>
          <p:nvCxnSpPr>
            <p:cNvPr id="825" name="Verbinder: gekrümmt 167"/>
            <p:cNvCxnSpPr>
              <a:stCxn id="822" idx="3"/>
            </p:cNvCxnSpPr>
            <p:nvPr/>
          </p:nvCxnSpPr>
          <p:spPr>
            <a:xfrm>
              <a:off x="3018960" y="4905360"/>
              <a:ext cx="509040" cy="165960"/>
            </a:xfrm>
            <a:prstGeom prst="curvedConnector3">
              <a:avLst>
                <a:gd name="adj1" fmla="val 14266"/>
              </a:avLst>
            </a:prstGeom>
            <a:ln w="19050">
              <a:solidFill>
                <a:srgbClr val="000000"/>
              </a:solidFill>
              <a:prstDash val="sysDash"/>
              <a:round/>
              <a:tailEnd type="arrow" w="med" len="med"/>
            </a:ln>
          </p:spPr>
        </p:cxnSp>
        <p:cxnSp>
          <p:nvCxnSpPr>
            <p:cNvPr id="826" name="Verbinder: gekrümmt 168"/>
            <p:cNvCxnSpPr>
              <a:cxnSpLocks/>
            </p:cNvCxnSpPr>
            <p:nvPr/>
          </p:nvCxnSpPr>
          <p:spPr>
            <a:xfrm rot="5400000" flipH="1" flipV="1">
              <a:off x="2844810" y="3929490"/>
              <a:ext cx="781380" cy="10080"/>
            </a:xfrm>
            <a:prstGeom prst="curvedConnector3">
              <a:avLst>
                <a:gd name="adj1" fmla="val 50000"/>
              </a:avLst>
            </a:prstGeom>
            <a:ln w="19050">
              <a:solidFill>
                <a:srgbClr val="000000"/>
              </a:solidFill>
              <a:prstDash val="sysDash"/>
              <a:round/>
            </a:ln>
          </p:spPr>
        </p:cxnSp>
        <p:cxnSp>
          <p:nvCxnSpPr>
            <p:cNvPr id="827" name="Verbinder: gekrümmt 175"/>
            <p:cNvCxnSpPr>
              <a:cxnSpLocks/>
            </p:cNvCxnSpPr>
            <p:nvPr/>
          </p:nvCxnSpPr>
          <p:spPr>
            <a:xfrm flipV="1">
              <a:off x="2993040" y="3429000"/>
              <a:ext cx="558720" cy="114840"/>
            </a:xfrm>
            <a:prstGeom prst="curvedConnector3">
              <a:avLst>
                <a:gd name="adj1" fmla="val 50000"/>
              </a:avLst>
            </a:prstGeom>
            <a:ln w="19050">
              <a:solidFill>
                <a:srgbClr val="000000"/>
              </a:solidFill>
              <a:prstDash val="sysDash"/>
              <a:round/>
              <a:tailEnd type="arrow" w="med" len="med"/>
            </a:ln>
          </p:spPr>
        </p:cxnSp>
        <p:cxnSp>
          <p:nvCxnSpPr>
            <p:cNvPr id="828" name="Verbinder: gekrümmt 188"/>
            <p:cNvCxnSpPr>
              <a:cxnSpLocks/>
              <a:stCxn id="824" idx="4"/>
            </p:cNvCxnSpPr>
            <p:nvPr/>
          </p:nvCxnSpPr>
          <p:spPr>
            <a:xfrm>
              <a:off x="3009960" y="4323600"/>
              <a:ext cx="191880" cy="14040"/>
            </a:xfrm>
            <a:prstGeom prst="curvedConnector3">
              <a:avLst>
                <a:gd name="adj1" fmla="val 50000"/>
              </a:avLst>
            </a:prstGeom>
            <a:ln w="19050">
              <a:solidFill>
                <a:srgbClr val="000000"/>
              </a:solidFill>
              <a:prstDash val="sysDash"/>
              <a:round/>
            </a:ln>
          </p:spPr>
        </p:cxnSp>
        <p:sp>
          <p:nvSpPr>
            <p:cNvPr id="829" name="Flussdiagramm: Dokument 226"/>
            <p:cNvSpPr/>
            <p:nvPr/>
          </p:nvSpPr>
          <p:spPr>
            <a:xfrm>
              <a:off x="8865000" y="3654000"/>
              <a:ext cx="1692720" cy="3585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a:rPr>
                <a:t>Request for change</a:t>
              </a:r>
              <a:endParaRPr lang="de-DE" sz="1200" b="0" strike="noStrike" spc="-1">
                <a:solidFill>
                  <a:srgbClr val="000000"/>
                </a:solidFill>
                <a:latin typeface="Arial"/>
              </a:endParaRPr>
            </a:p>
          </p:txBody>
        </p:sp>
        <p:cxnSp>
          <p:nvCxnSpPr>
            <p:cNvPr id="830" name="Verbinder: gekrümmt 227"/>
            <p:cNvCxnSpPr>
              <a:stCxn id="800" idx="2"/>
            </p:cNvCxnSpPr>
            <p:nvPr/>
          </p:nvCxnSpPr>
          <p:spPr>
            <a:xfrm rot="16200000" flipH="1">
              <a:off x="7252920" y="2221200"/>
              <a:ext cx="294120" cy="2933280"/>
            </a:xfrm>
            <a:prstGeom prst="curvedConnector3">
              <a:avLst>
                <a:gd name="adj1" fmla="val 100000"/>
              </a:avLst>
            </a:prstGeom>
            <a:ln w="19050">
              <a:solidFill>
                <a:srgbClr val="000000"/>
              </a:solidFill>
              <a:prstDash val="sysDash"/>
              <a:round/>
              <a:tailEnd type="arrow" w="med" len="med"/>
            </a:ln>
          </p:spPr>
        </p:cxnSp>
        <p:cxnSp>
          <p:nvCxnSpPr>
            <p:cNvPr id="831" name="Verbinder: gekrümmt 231"/>
            <p:cNvCxnSpPr>
              <a:stCxn id="815" idx="2"/>
              <a:endCxn id="829" idx="3"/>
            </p:cNvCxnSpPr>
            <p:nvPr/>
          </p:nvCxnSpPr>
          <p:spPr>
            <a:xfrm rot="5400000" flipH="1" flipV="1">
              <a:off x="6903720" y="1645200"/>
              <a:ext cx="1465920" cy="5842080"/>
            </a:xfrm>
            <a:prstGeom prst="curvedConnector4">
              <a:avLst>
                <a:gd name="adj1" fmla="val -20686"/>
                <a:gd name="adj2" fmla="val 120376"/>
              </a:avLst>
            </a:prstGeom>
            <a:ln w="19050">
              <a:solidFill>
                <a:srgbClr val="000000"/>
              </a:solidFill>
              <a:prstDash val="sysDash"/>
              <a:round/>
              <a:tailEnd type="arrow" w="med" len="med"/>
            </a:ln>
          </p:spPr>
        </p:cxnSp>
        <p:sp>
          <p:nvSpPr>
            <p:cNvPr id="832" name="Flussdiagramm: Dokument 237"/>
            <p:cNvSpPr/>
            <p:nvPr/>
          </p:nvSpPr>
          <p:spPr>
            <a:xfrm>
              <a:off x="8865360" y="3178440"/>
              <a:ext cx="1692720" cy="3585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Incident or service request [closed]</a:t>
              </a:r>
              <a:endParaRPr lang="de-DE" sz="1000" b="0" strike="noStrike" spc="-1">
                <a:solidFill>
                  <a:srgbClr val="000000"/>
                </a:solidFill>
                <a:latin typeface="Arial"/>
              </a:endParaRPr>
            </a:p>
          </p:txBody>
        </p:sp>
        <p:sp>
          <p:nvSpPr>
            <p:cNvPr id="833" name="Flussdiagramm: Dokument 242"/>
            <p:cNvSpPr/>
            <p:nvPr/>
          </p:nvSpPr>
          <p:spPr>
            <a:xfrm>
              <a:off x="1304640" y="2720160"/>
              <a:ext cx="1688400" cy="53496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00" b="0" strike="noStrike" spc="-1">
                  <a:solidFill>
                    <a:schemeClr val="dk1"/>
                  </a:solidFill>
                  <a:latin typeface="Calibri"/>
                </a:rPr>
                <a:t>Incident and service request workflows</a:t>
              </a:r>
              <a:endParaRPr lang="de-DE" sz="1000" b="0" strike="noStrike" spc="-1">
                <a:solidFill>
                  <a:srgbClr val="000000"/>
                </a:solidFill>
                <a:latin typeface="Arial"/>
              </a:endParaRPr>
            </a:p>
          </p:txBody>
        </p:sp>
        <p:cxnSp>
          <p:nvCxnSpPr>
            <p:cNvPr id="834" name="Gerade Verbindung mit Pfeil 243"/>
            <p:cNvCxnSpPr>
              <a:stCxn id="833" idx="3"/>
            </p:cNvCxnSpPr>
            <p:nvPr/>
          </p:nvCxnSpPr>
          <p:spPr>
            <a:xfrm>
              <a:off x="2993040" y="2987640"/>
              <a:ext cx="561600" cy="3960"/>
            </a:xfrm>
            <a:prstGeom prst="straightConnector1">
              <a:avLst/>
            </a:prstGeom>
            <a:ln w="19050">
              <a:solidFill>
                <a:srgbClr val="000000"/>
              </a:solidFill>
              <a:prstDash val="sysDash"/>
              <a:round/>
              <a:tailEnd type="arrow" w="med" len="med"/>
            </a:ln>
          </p:spPr>
        </p:cxnSp>
        <p:cxnSp>
          <p:nvCxnSpPr>
            <p:cNvPr id="835" name="Verbinder: gekrümmt 246"/>
            <p:cNvCxnSpPr>
              <a:stCxn id="811" idx="1"/>
              <a:endCxn id="833" idx="1"/>
            </p:cNvCxnSpPr>
            <p:nvPr/>
          </p:nvCxnSpPr>
          <p:spPr>
            <a:xfrm rot="10800000">
              <a:off x="1304280" y="2987640"/>
              <a:ext cx="2249280" cy="3179160"/>
            </a:xfrm>
            <a:prstGeom prst="curvedConnector3">
              <a:avLst>
                <a:gd name="adj1" fmla="val 122036"/>
              </a:avLst>
            </a:prstGeom>
            <a:ln w="19050">
              <a:solidFill>
                <a:srgbClr val="000000"/>
              </a:solidFill>
              <a:prstDash val="sysDash"/>
              <a:round/>
            </a:ln>
          </p:spPr>
        </p:cxnSp>
        <p:sp>
          <p:nvSpPr>
            <p:cNvPr id="808" name="Flussdiagramm: Verzweigung 68"/>
            <p:cNvSpPr/>
            <p:nvPr/>
          </p:nvSpPr>
          <p:spPr>
            <a:xfrm>
              <a:off x="3772080" y="2611440"/>
              <a:ext cx="1880640" cy="371520"/>
            </a:xfrm>
            <a:prstGeom prst="flowChartDecision">
              <a:avLst/>
            </a:prstGeom>
            <a:solidFill>
              <a:schemeClr val="accent1">
                <a:lumMod val="40000"/>
                <a:lumOff val="60000"/>
              </a:schemeClr>
            </a:solidFill>
            <a:ln w="19050">
              <a:solidFill>
                <a:srgbClr val="000000"/>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900" b="0" strike="noStrike" spc="-1">
                  <a:solidFill>
                    <a:schemeClr val="dk1"/>
                  </a:solidFill>
                  <a:latin typeface="Calibri"/>
                </a:rPr>
                <a:t>Escalation required?</a:t>
              </a:r>
              <a:endParaRPr lang="de-DE" sz="900" b="0" strike="noStrike" spc="-1">
                <a:solidFill>
                  <a:srgbClr val="000000"/>
                </a:solidFill>
                <a:latin typeface="Arial"/>
              </a:endParaRPr>
            </a:p>
          </p:txBody>
        </p:sp>
        <p:sp>
          <p:nvSpPr>
            <p:cNvPr id="836" name="Rectangle 18"/>
            <p:cNvSpPr/>
            <p:nvPr/>
          </p:nvSpPr>
          <p:spPr>
            <a:xfrm>
              <a:off x="3772080" y="3181320"/>
              <a:ext cx="919440" cy="36252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200" b="0" strike="noStrike" spc="-1">
                  <a:solidFill>
                    <a:schemeClr val="dk1"/>
                  </a:solidFill>
                  <a:latin typeface="Calibri"/>
                </a:rPr>
                <a:t>Escalate</a:t>
              </a:r>
              <a:endParaRPr lang="de-DE" sz="1200" b="0" strike="noStrike" spc="-1">
                <a:solidFill>
                  <a:srgbClr val="000000"/>
                </a:solidFill>
                <a:latin typeface="Arial"/>
              </a:endParaRPr>
            </a:p>
          </p:txBody>
        </p:sp>
        <p:cxnSp>
          <p:nvCxnSpPr>
            <p:cNvPr id="837" name="Gewinkelte Verbindung 115"/>
            <p:cNvCxnSpPr>
              <a:cxnSpLocks/>
              <a:stCxn id="808" idx="2"/>
              <a:endCxn id="836" idx="0"/>
            </p:cNvCxnSpPr>
            <p:nvPr/>
          </p:nvCxnSpPr>
          <p:spPr>
            <a:xfrm rot="5400000">
              <a:off x="4372920" y="2841840"/>
              <a:ext cx="198360" cy="480600"/>
            </a:xfrm>
            <a:prstGeom prst="bentConnector3">
              <a:avLst>
                <a:gd name="adj1" fmla="val 50000"/>
              </a:avLst>
            </a:prstGeom>
            <a:ln w="19050">
              <a:solidFill>
                <a:srgbClr val="000000"/>
              </a:solidFill>
              <a:round/>
              <a:tailEnd type="arrow" w="med" len="med"/>
            </a:ln>
          </p:spPr>
        </p:cxnSp>
        <p:cxnSp>
          <p:nvCxnSpPr>
            <p:cNvPr id="838" name="Gewinkelte Verbindung 115"/>
            <p:cNvCxnSpPr>
              <a:cxnSpLocks/>
              <a:stCxn id="808" idx="2"/>
              <a:endCxn id="800" idx="0"/>
            </p:cNvCxnSpPr>
            <p:nvPr/>
          </p:nvCxnSpPr>
          <p:spPr>
            <a:xfrm rot="16200000" flipH="1">
              <a:off x="5225310" y="2470050"/>
              <a:ext cx="195480" cy="1221300"/>
            </a:xfrm>
            <a:prstGeom prst="bentConnector3">
              <a:avLst>
                <a:gd name="adj1" fmla="val 50000"/>
              </a:avLst>
            </a:prstGeom>
            <a:ln w="19050">
              <a:solidFill>
                <a:srgbClr val="000000"/>
              </a:solidFill>
              <a:round/>
              <a:tailEnd type="arrow" w="med" len="med"/>
            </a:ln>
          </p:spPr>
        </p:cxnSp>
        <p:cxnSp>
          <p:nvCxnSpPr>
            <p:cNvPr id="839" name="Gerade Verbindung mit Pfeil 101"/>
            <p:cNvCxnSpPr>
              <a:stCxn id="836" idx="3"/>
              <a:endCxn id="800" idx="1"/>
            </p:cNvCxnSpPr>
            <p:nvPr/>
          </p:nvCxnSpPr>
          <p:spPr>
            <a:xfrm flipV="1">
              <a:off x="4691520" y="3359520"/>
              <a:ext cx="302760" cy="3240"/>
            </a:xfrm>
            <a:prstGeom prst="straightConnector1">
              <a:avLst/>
            </a:prstGeom>
            <a:ln w="19050">
              <a:solidFill>
                <a:srgbClr val="000000"/>
              </a:solidFill>
              <a:round/>
              <a:tailEnd type="arrow" w="med" len="med"/>
            </a:ln>
          </p:spPr>
        </p:cxnSp>
        <p:cxnSp>
          <p:nvCxnSpPr>
            <p:cNvPr id="840" name="Gerade Verbindung mit Pfeil 102"/>
            <p:cNvCxnSpPr>
              <a:stCxn id="800" idx="3"/>
              <a:endCxn id="814" idx="1"/>
            </p:cNvCxnSpPr>
            <p:nvPr/>
          </p:nvCxnSpPr>
          <p:spPr>
            <a:xfrm>
              <a:off x="6873480" y="3359520"/>
              <a:ext cx="282960" cy="360"/>
            </a:xfrm>
            <a:prstGeom prst="straightConnector1">
              <a:avLst/>
            </a:prstGeom>
            <a:ln w="19050">
              <a:solidFill>
                <a:srgbClr val="000000"/>
              </a:solidFill>
              <a:round/>
              <a:tailEnd type="arrow" w="med" len="med"/>
            </a:ln>
          </p:spPr>
        </p:cxnSp>
        <p:sp>
          <p:nvSpPr>
            <p:cNvPr id="841" name="Rectangle 62"/>
            <p:cNvSpPr/>
            <p:nvPr/>
          </p:nvSpPr>
          <p:spPr>
            <a:xfrm>
              <a:off x="3835800" y="2917800"/>
              <a:ext cx="682560" cy="15228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US" sz="1000" b="0" strike="noStrike" spc="-1">
                  <a:solidFill>
                    <a:schemeClr val="dk1"/>
                  </a:solidFill>
                  <a:latin typeface="Calibri"/>
                </a:rPr>
                <a:t>Yes</a:t>
              </a:r>
              <a:endParaRPr lang="de-DE" sz="1000" b="0" strike="noStrike" spc="-1">
                <a:solidFill>
                  <a:srgbClr val="000000"/>
                </a:solidFill>
                <a:latin typeface="Arial"/>
              </a:endParaRPr>
            </a:p>
          </p:txBody>
        </p:sp>
        <p:sp>
          <p:nvSpPr>
            <p:cNvPr id="842" name="Rectangle 62"/>
            <p:cNvSpPr/>
            <p:nvPr/>
          </p:nvSpPr>
          <p:spPr>
            <a:xfrm>
              <a:off x="5010840" y="2911320"/>
              <a:ext cx="682560" cy="152280"/>
            </a:xfrm>
            <a:prstGeom prst="rect">
              <a:avLst/>
            </a:prstGeom>
            <a:noFill/>
            <a:ln w="25400">
              <a:noFill/>
            </a:ln>
          </p:spPr>
          <p:style>
            <a:lnRef idx="0">
              <a:scrgbClr r="0" g="0" b="0"/>
            </a:lnRef>
            <a:fillRef idx="0">
              <a:scrgbClr r="0" g="0" b="0"/>
            </a:fillRef>
            <a:effectRef idx="0">
              <a:scrgbClr r="0" g="0" b="0"/>
            </a:effectRef>
            <a:fontRef idx="minor"/>
          </p:style>
          <p:txBody>
            <a:bodyPr lIns="0" tIns="0" rIns="0" bIns="0" anchor="t">
              <a:spAutoFit/>
            </a:bodyPr>
            <a:lstStyle/>
            <a:p>
              <a:pPr algn="ctr" defTabSz="914400">
                <a:lnSpc>
                  <a:spcPct val="100000"/>
                </a:lnSpc>
              </a:pPr>
              <a:r>
                <a:rPr lang="en-US" sz="1000" b="0" strike="noStrike" spc="-1">
                  <a:solidFill>
                    <a:schemeClr val="dk1"/>
                  </a:solidFill>
                  <a:latin typeface="Calibri"/>
                </a:rPr>
                <a:t>No</a:t>
              </a:r>
              <a:endParaRPr lang="de-DE" sz="1000" b="0" strike="noStrike" spc="-1">
                <a:solidFill>
                  <a:srgbClr val="000000"/>
                </a:solidFill>
                <a:latin typeface="Arial"/>
              </a:endParaRPr>
            </a:p>
          </p:txBody>
        </p:sp>
        <p:sp>
          <p:nvSpPr>
            <p:cNvPr id="843" name="Flussdiagramm: Dokument 142"/>
            <p:cNvSpPr/>
            <p:nvPr/>
          </p:nvSpPr>
          <p:spPr>
            <a:xfrm>
              <a:off x="5342760" y="2307600"/>
              <a:ext cx="251640" cy="7416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16560" rIns="90000" bIns="16560" anchor="ctr">
              <a:noAutofit/>
            </a:bodyPr>
            <a:lstStyle/>
            <a:p>
              <a:pPr algn="ctr" defTabSz="914400">
                <a:lnSpc>
                  <a:spcPct val="100000"/>
                </a:lnSpc>
              </a:pPr>
              <a:endParaRPr lang="en-GB" sz="1000" b="0" strike="noStrike" spc="-1">
                <a:solidFill>
                  <a:schemeClr val="dk1"/>
                </a:solidFill>
                <a:latin typeface="Calibri"/>
              </a:endParaRPr>
            </a:p>
          </p:txBody>
        </p:sp>
        <p:sp>
          <p:nvSpPr>
            <p:cNvPr id="844" name="Flussdiagramm: Dokument 148"/>
            <p:cNvSpPr/>
            <p:nvPr/>
          </p:nvSpPr>
          <p:spPr>
            <a:xfrm>
              <a:off x="8865720" y="4896360"/>
              <a:ext cx="1692720" cy="40320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dirty="0">
                  <a:solidFill>
                    <a:schemeClr val="dk1"/>
                  </a:solidFill>
                  <a:latin typeface="Calibri"/>
                </a:rPr>
                <a:t>Incident</a:t>
              </a:r>
              <a:endParaRPr lang="de-DE" sz="1200" b="0" strike="noStrike" spc="-1" dirty="0">
                <a:solidFill>
                  <a:srgbClr val="000000"/>
                </a:solidFill>
                <a:latin typeface="Arial"/>
              </a:endParaRPr>
            </a:p>
            <a:p>
              <a:pPr algn="ctr" defTabSz="914400">
                <a:lnSpc>
                  <a:spcPct val="100000"/>
                </a:lnSpc>
              </a:pPr>
              <a:r>
                <a:rPr lang="en-GB" sz="1200" b="0" strike="noStrike" spc="-1" dirty="0">
                  <a:solidFill>
                    <a:schemeClr val="dk1"/>
                  </a:solidFill>
                  <a:latin typeface="Calibri"/>
                </a:rPr>
                <a:t>[major, closed]</a:t>
              </a:r>
              <a:endParaRPr lang="de-DE" sz="1200" b="0" strike="noStrike" spc="-1" dirty="0">
                <a:solidFill>
                  <a:srgbClr val="000000"/>
                </a:solidFill>
                <a:latin typeface="Arial"/>
              </a:endParaRPr>
            </a:p>
          </p:txBody>
        </p:sp>
        <p:cxnSp>
          <p:nvCxnSpPr>
            <p:cNvPr id="845" name="Gerade Verbindung mit Pfeil 149"/>
            <p:cNvCxnSpPr>
              <a:stCxn id="814" idx="3"/>
              <a:endCxn id="832" idx="1"/>
            </p:cNvCxnSpPr>
            <p:nvPr/>
          </p:nvCxnSpPr>
          <p:spPr>
            <a:xfrm flipV="1">
              <a:off x="8075520" y="3357720"/>
              <a:ext cx="790200" cy="2160"/>
            </a:xfrm>
            <a:prstGeom prst="straightConnector1">
              <a:avLst/>
            </a:prstGeom>
            <a:ln w="19050">
              <a:solidFill>
                <a:srgbClr val="000000"/>
              </a:solidFill>
              <a:prstDash val="sysDash"/>
              <a:round/>
              <a:tailEnd type="arrow" w="med" len="med"/>
            </a:ln>
          </p:spPr>
        </p:cxnSp>
        <p:cxnSp>
          <p:nvCxnSpPr>
            <p:cNvPr id="846" name="Gerade Verbindung mit Pfeil 155"/>
            <p:cNvCxnSpPr>
              <a:cxnSpLocks/>
              <a:stCxn id="816" idx="3"/>
              <a:endCxn id="844" idx="1"/>
            </p:cNvCxnSpPr>
            <p:nvPr/>
          </p:nvCxnSpPr>
          <p:spPr>
            <a:xfrm flipV="1">
              <a:off x="8082000" y="5097960"/>
              <a:ext cx="783720" cy="19980"/>
            </a:xfrm>
            <a:prstGeom prst="straightConnector1">
              <a:avLst/>
            </a:prstGeom>
            <a:ln w="19050">
              <a:solidFill>
                <a:srgbClr val="000000"/>
              </a:solidFill>
              <a:prstDash val="sysDash"/>
              <a:round/>
              <a:tailEnd type="arrow" w="med" len="med"/>
            </a:ln>
          </p:spPr>
        </p:cxnSp>
        <p:sp>
          <p:nvSpPr>
            <p:cNvPr id="847" name="Line 28"/>
            <p:cNvSpPr/>
            <p:nvPr/>
          </p:nvSpPr>
          <p:spPr>
            <a:xfrm>
              <a:off x="10548720" y="3724200"/>
              <a:ext cx="1179360" cy="360"/>
            </a:xfrm>
            <a:prstGeom prst="line">
              <a:avLst/>
            </a:prstGeom>
            <a:ln w="25400">
              <a:solidFill>
                <a:srgbClr val="A6A6A6"/>
              </a:solidFill>
              <a:round/>
              <a:tail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1800" b="0" strike="noStrike" spc="-1">
                <a:solidFill>
                  <a:schemeClr val="dk1"/>
                </a:solidFill>
                <a:latin typeface="Calibri"/>
              </a:endParaRPr>
            </a:p>
          </p:txBody>
        </p:sp>
        <p:sp>
          <p:nvSpPr>
            <p:cNvPr id="848" name="TextBox 2"/>
            <p:cNvSpPr/>
            <p:nvPr/>
          </p:nvSpPr>
          <p:spPr>
            <a:xfrm>
              <a:off x="10663560" y="3490200"/>
              <a:ext cx="650520" cy="2725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GB" sz="1200" b="0" strike="noStrike" spc="-1">
                  <a:solidFill>
                    <a:schemeClr val="dk1"/>
                  </a:solidFill>
                  <a:latin typeface="Calibri"/>
                </a:rPr>
                <a:t>to CHM</a:t>
              </a:r>
              <a:endParaRPr lang="de-DE" sz="1200" b="0" strike="noStrike" spc="-1">
                <a:solidFill>
                  <a:srgbClr val="000000"/>
                </a:solidFill>
                <a:latin typeface="Arial"/>
              </a:endParaRPr>
            </a:p>
          </p:txBody>
        </p:sp>
      </p:gr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850" name="Google Shape;961;p77"/>
          <p:cNvGrpSpPr/>
          <p:nvPr/>
        </p:nvGrpSpPr>
        <p:grpSpPr>
          <a:xfrm>
            <a:off x="609480" y="1825200"/>
            <a:ext cx="10969920" cy="4602600"/>
            <a:chOff x="609480" y="1825200"/>
            <a:chExt cx="10969920" cy="4602600"/>
          </a:xfrm>
        </p:grpSpPr>
        <p:sp>
          <p:nvSpPr>
            <p:cNvPr id="851" name="Google Shape;962;p77"/>
            <p:cNvSpPr/>
            <p:nvPr/>
          </p:nvSpPr>
          <p:spPr>
            <a:xfrm>
              <a:off x="609480" y="2027520"/>
              <a:ext cx="10969920" cy="440028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52" name="Google Shape;963;p77"/>
            <p:cNvSpPr/>
            <p:nvPr/>
          </p:nvSpPr>
          <p:spPr>
            <a:xfrm>
              <a:off x="609480" y="2027520"/>
              <a:ext cx="10969920" cy="4400280"/>
            </a:xfrm>
            <a:prstGeom prst="rect">
              <a:avLst/>
            </a:prstGeom>
            <a:noFill/>
            <a:ln w="0">
              <a:noFill/>
            </a:ln>
          </p:spPr>
          <p:style>
            <a:lnRef idx="0">
              <a:scrgbClr r="0" g="0" b="0"/>
            </a:lnRef>
            <a:fillRef idx="0">
              <a:scrgbClr r="0" g="0" b="0"/>
            </a:fillRef>
            <a:effectRef idx="0">
              <a:scrgbClr r="0" g="0" b="0"/>
            </a:effectRef>
            <a:fontRef idx="minor"/>
          </p:style>
          <p:txBody>
            <a:bodyPr lIns="851760" tIns="270720" rIns="851760" bIns="92520" anchor="t">
              <a:noAutofit/>
            </a:bodyPr>
            <a:lstStyle/>
            <a:p>
              <a:pPr marL="114480" lvl="1" indent="-114480" defTabSz="914400">
                <a:lnSpc>
                  <a:spcPct val="90000"/>
                </a:lnSpc>
                <a:buClr>
                  <a:srgbClr val="000000"/>
                </a:buClr>
                <a:buFont typeface="Calibri"/>
                <a:buChar char="•"/>
              </a:pPr>
              <a:r>
                <a:rPr lang="en-US" sz="1500" b="1" strike="noStrike" spc="-1">
                  <a:solidFill>
                    <a:schemeClr val="dk1"/>
                  </a:solidFill>
                  <a:latin typeface="Calibri"/>
                  <a:ea typeface="Calibri"/>
                </a:rPr>
                <a:t>Manage incidents and service requests</a:t>
              </a:r>
              <a:endParaRPr lang="de-DE" sz="15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Register an incident or service request</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Classify and prioritise an incident or service request including checking against major incident criteria</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Escalate an incident or service request as required</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Resolve an incident or fulfil a service request</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pPr>
              <a:r>
                <a:rPr lang="en-US" sz="1300" b="0" strike="noStrike" spc="-1">
                  <a:solidFill>
                    <a:schemeClr val="dk1"/>
                  </a:solidFill>
                  <a:latin typeface="Calibri"/>
                  <a:ea typeface="Calibri"/>
                </a:rPr>
                <a:t>Close an incident or service request</a:t>
              </a:r>
              <a:endParaRPr lang="de-DE" sz="1300" b="0" strike="noStrike" spc="-1">
                <a:solidFill>
                  <a:srgbClr val="000000"/>
                </a:solidFill>
                <a:latin typeface="Arial"/>
              </a:endParaRPr>
            </a:p>
            <a:p>
              <a:pPr marL="114480" indent="-31680" defTabSz="914400">
                <a:lnSpc>
                  <a:spcPct val="90000"/>
                </a:lnSpc>
                <a:spcBef>
                  <a:spcPts val="196"/>
                </a:spcBef>
                <a:tabLst>
                  <a:tab pos="0" algn="l"/>
                </a:tabLst>
              </a:pPr>
              <a:endParaRPr lang="de-DE" sz="1200" b="0" strike="noStrike" spc="-1">
                <a:solidFill>
                  <a:srgbClr val="000000"/>
                </a:solidFill>
                <a:latin typeface="Arial"/>
              </a:endParaRPr>
            </a:p>
            <a:p>
              <a:pPr marL="114480" lvl="1" indent="-114480" defTabSz="914400">
                <a:lnSpc>
                  <a:spcPct val="90000"/>
                </a:lnSpc>
                <a:spcBef>
                  <a:spcPts val="196"/>
                </a:spcBef>
                <a:buClr>
                  <a:srgbClr val="000000"/>
                </a:buClr>
                <a:buFont typeface="Calibri"/>
                <a:buChar char="•"/>
                <a:tabLst>
                  <a:tab pos="0" algn="l"/>
                </a:tabLst>
              </a:pPr>
              <a:r>
                <a:rPr lang="en-US" sz="1500" b="1" strike="noStrike" spc="-1">
                  <a:solidFill>
                    <a:schemeClr val="dk1"/>
                  </a:solidFill>
                  <a:latin typeface="Calibri"/>
                  <a:ea typeface="Calibri"/>
                </a:rPr>
                <a:t>Manage major incidents</a:t>
              </a:r>
              <a:endParaRPr lang="de-DE" sz="15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Identify an incident as a major incident based on agreed criteria</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Assign a major incident coordinator for the incident</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Handle major incident with highest priority</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Inform stakeholders and escalate major incident as required</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Resolve the major incident</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Perform a major incident review and close the major incident</a:t>
              </a:r>
              <a:endParaRPr lang="de-DE" sz="1300" b="0" strike="noStrike" spc="-1">
                <a:solidFill>
                  <a:srgbClr val="000000"/>
                </a:solidFill>
                <a:latin typeface="Arial"/>
              </a:endParaRPr>
            </a:p>
            <a:p>
              <a:pPr marL="114480" indent="-31680" defTabSz="914400">
                <a:lnSpc>
                  <a:spcPct val="90000"/>
                </a:lnSpc>
                <a:spcBef>
                  <a:spcPts val="196"/>
                </a:spcBef>
                <a:tabLst>
                  <a:tab pos="0" algn="l"/>
                </a:tabLst>
              </a:pPr>
              <a:endParaRPr lang="de-DE" sz="1200" b="0" strike="noStrike" spc="-1">
                <a:solidFill>
                  <a:srgbClr val="000000"/>
                </a:solidFill>
                <a:latin typeface="Arial"/>
              </a:endParaRPr>
            </a:p>
            <a:p>
              <a:pPr marL="114480" lvl="1" indent="-114480" defTabSz="914400">
                <a:lnSpc>
                  <a:spcPct val="90000"/>
                </a:lnSpc>
                <a:spcBef>
                  <a:spcPts val="196"/>
                </a:spcBef>
                <a:buClr>
                  <a:srgbClr val="000000"/>
                </a:buClr>
                <a:buFont typeface="Calibri"/>
                <a:buChar char="•"/>
                <a:tabLst>
                  <a:tab pos="0" algn="l"/>
                </a:tabLst>
              </a:pPr>
              <a:r>
                <a:rPr lang="en-US" sz="1500" b="1" strike="noStrike" spc="-1">
                  <a:solidFill>
                    <a:schemeClr val="dk1"/>
                  </a:solidFill>
                  <a:latin typeface="Calibri"/>
                  <a:ea typeface="Calibri"/>
                </a:rPr>
                <a:t>Manage workflows needed to resolve incidents and fulfil service requests</a:t>
              </a:r>
              <a:endParaRPr lang="de-DE" sz="15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Maintain the step-by-step workflows for well-known and recurring incidents taking into account the KEDB</a:t>
              </a:r>
              <a:endParaRPr lang="de-DE" sz="1300" b="0" strike="noStrike" spc="-1">
                <a:solidFill>
                  <a:srgbClr val="000000"/>
                </a:solidFill>
                <a:latin typeface="Arial"/>
              </a:endParaRPr>
            </a:p>
            <a:p>
              <a:pPr marL="457200" lvl="2" indent="-285840" defTabSz="914400">
                <a:lnSpc>
                  <a:spcPct val="90000"/>
                </a:lnSpc>
                <a:spcBef>
                  <a:spcPts val="255"/>
                </a:spcBef>
                <a:buClr>
                  <a:srgbClr val="000000"/>
                </a:buClr>
                <a:buFont typeface="System Font Regular"/>
                <a:buChar char="–"/>
                <a:tabLst>
                  <a:tab pos="0" algn="l"/>
                </a:tabLst>
              </a:pPr>
              <a:r>
                <a:rPr lang="en-US" sz="1300" b="0" strike="noStrike" spc="-1">
                  <a:solidFill>
                    <a:schemeClr val="dk1"/>
                  </a:solidFill>
                  <a:latin typeface="Calibri"/>
                  <a:ea typeface="Calibri"/>
                </a:rPr>
                <a:t>Maintain workflows for standardised service requests</a:t>
              </a:r>
              <a:endParaRPr lang="de-DE" sz="1300" b="0" strike="noStrike" spc="-1">
                <a:solidFill>
                  <a:srgbClr val="000000"/>
                </a:solidFill>
                <a:latin typeface="Arial"/>
              </a:endParaRPr>
            </a:p>
          </p:txBody>
        </p:sp>
        <p:sp>
          <p:nvSpPr>
            <p:cNvPr id="853" name="Google Shape;964;p77"/>
            <p:cNvSpPr/>
            <p:nvPr/>
          </p:nvSpPr>
          <p:spPr>
            <a:xfrm>
              <a:off x="1158120" y="1825200"/>
              <a:ext cx="7678080" cy="40176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54" name="Google Shape;965;p77"/>
            <p:cNvSpPr/>
            <p:nvPr/>
          </p:nvSpPr>
          <p:spPr>
            <a:xfrm>
              <a:off x="1176840" y="1845000"/>
              <a:ext cx="7640640" cy="3621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1800" b="0" strike="noStrike" spc="-1">
                  <a:solidFill>
                    <a:schemeClr val="lt1"/>
                  </a:solidFill>
                  <a:latin typeface="Calibri"/>
                  <a:ea typeface="Calibri"/>
                </a:rPr>
                <a:t>Ongoing process execution</a:t>
              </a:r>
              <a:endParaRPr lang="de-DE" sz="1800" b="0" strike="noStrike" spc="-1">
                <a:solidFill>
                  <a:srgbClr val="000000"/>
                </a:solidFill>
                <a:latin typeface="Arial"/>
              </a:endParaRPr>
            </a:p>
          </p:txBody>
        </p:sp>
      </p:grpSp>
      <p:sp>
        <p:nvSpPr>
          <p:cNvPr id="855" name="PlaceHolder 2"/>
          <p:cNvSpPr>
            <a:spLocks noGrp="1"/>
          </p:cNvSpPr>
          <p:nvPr>
            <p:ph type="sldNum" idx="10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8BC62288-8F13-4D66-92C1-B30226D9D8F9}" type="slidenum">
              <a:rPr lang="en-US" sz="1200" b="0" strike="noStrike" spc="-1">
                <a:solidFill>
                  <a:srgbClr val="888888"/>
                </a:solidFill>
                <a:latin typeface="Calibri"/>
                <a:ea typeface="Calibri"/>
              </a:rPr>
              <a:t>88</a:t>
            </a:fld>
            <a:endParaRPr lang="de-DE" sz="1200" b="0" strike="noStrike" spc="-1">
              <a:solidFill>
                <a:srgbClr val="000000"/>
              </a:solidFill>
              <a:latin typeface="Times New Roman"/>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Roles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857" name="Google Shape;972;p78"/>
          <p:cNvGraphicFramePr/>
          <p:nvPr>
            <p:extLst>
              <p:ext uri="{D42A27DB-BD31-4B8C-83A1-F6EECF244321}">
                <p14:modId xmlns:p14="http://schemas.microsoft.com/office/powerpoint/2010/main" val="1634478499"/>
              </p:ext>
            </p:extLst>
          </p:nvPr>
        </p:nvGraphicFramePr>
        <p:xfrm>
          <a:off x="1080000" y="1697040"/>
          <a:ext cx="10080000" cy="2539920"/>
        </p:xfrm>
        <a:graphic>
          <a:graphicData uri="http://schemas.openxmlformats.org/drawingml/2006/table">
            <a:tbl>
              <a:tblPr/>
              <a:tblGrid>
                <a:gridCol w="2213280">
                  <a:extLst>
                    <a:ext uri="{9D8B030D-6E8A-4147-A177-3AD203B41FA5}">
                      <a16:colId xmlns:a16="http://schemas.microsoft.com/office/drawing/2014/main" val="20000"/>
                    </a:ext>
                  </a:extLst>
                </a:gridCol>
                <a:gridCol w="5455080">
                  <a:extLst>
                    <a:ext uri="{9D8B030D-6E8A-4147-A177-3AD203B41FA5}">
                      <a16:colId xmlns:a16="http://schemas.microsoft.com/office/drawing/2014/main" val="20001"/>
                    </a:ext>
                  </a:extLst>
                </a:gridCol>
                <a:gridCol w="241164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Tasks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Process owner ISRM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i="1" strike="noStrike" spc="-1" dirty="0">
                          <a:solidFill>
                            <a:schemeClr val="dk1"/>
                          </a:solidFill>
                          <a:latin typeface="Calibri" panose="020F0502020204030204" pitchFamily="34" charset="0"/>
                          <a:ea typeface="Arial"/>
                          <a:cs typeface="Calibri" panose="020F0502020204030204" pitchFamily="34" charset="0"/>
                        </a:rPr>
                        <a:t>Generic tasks of a process owner applied in the context of ISRM</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a:solidFill>
                            <a:schemeClr val="dk1"/>
                          </a:solidFill>
                          <a:latin typeface="Calibri" panose="020F0502020204030204" pitchFamily="34" charset="0"/>
                          <a:ea typeface="Arial"/>
                          <a:cs typeface="Calibri" panose="020F0502020204030204" pitchFamily="34" charset="0"/>
                        </a:rPr>
                        <a:t>1 in total</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r h="0">
                <a:tc>
                  <a:txBody>
                    <a:bodyPr/>
                    <a:lstStyle/>
                    <a:p>
                      <a:pPr>
                        <a:lnSpc>
                          <a:spcPct val="100000"/>
                        </a:lnSpc>
                        <a:tabLst>
                          <a:tab pos="0" algn="l"/>
                        </a:tabLst>
                      </a:pPr>
                      <a:r>
                        <a:rPr lang="en-US" sz="1600" b="1" strike="noStrike" spc="-1">
                          <a:solidFill>
                            <a:schemeClr val="dk1"/>
                          </a:solidFill>
                          <a:latin typeface="Calibri" panose="020F0502020204030204" pitchFamily="34" charset="0"/>
                          <a:ea typeface="Arial"/>
                          <a:cs typeface="Calibri" panose="020F0502020204030204" pitchFamily="34" charset="0"/>
                        </a:rPr>
                        <a:t>Process manager ISRM</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Generic tasks of a process manager, plus: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Ensure that all incidents and service requests are recorded, and that records are of sufficient quality to enable traceability and long-term analysis.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tabLst>
                          <a:tab pos="0" algn="l"/>
                        </a:tabLst>
                      </a:pPr>
                      <a:r>
                        <a:rPr lang="en-GB" sz="1600" b="0" strike="noStrike" spc="-1">
                          <a:solidFill>
                            <a:schemeClr val="dk1"/>
                          </a:solidFill>
                          <a:latin typeface="Calibri" panose="020F0502020204030204" pitchFamily="34" charset="0"/>
                          <a:ea typeface="Arial"/>
                          <a:cs typeface="Calibri" panose="020F0502020204030204" pitchFamily="34" charset="0"/>
                        </a:rPr>
                        <a:t>Monitor the overall progress of incident resolution and service request fulfilment and identify potential violations of target response and resolution times.</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E8ECF5"/>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in total</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E8ECF5"/>
                    </a:solidFill>
                  </a:tcPr>
                </a:tc>
                <a:extLst>
                  <a:ext uri="{0D108BD9-81ED-4DB2-BD59-A6C34878D82A}">
                    <a16:rowId xmlns:a16="http://schemas.microsoft.com/office/drawing/2014/main" val="10002"/>
                  </a:ext>
                </a:extLst>
              </a:tr>
            </a:tbl>
          </a:graphicData>
        </a:graphic>
      </p:graphicFrame>
      <p:sp>
        <p:nvSpPr>
          <p:cNvPr id="858" name="PlaceHolder 2"/>
          <p:cNvSpPr>
            <a:spLocks noGrp="1"/>
          </p:cNvSpPr>
          <p:nvPr>
            <p:ph type="sldNum" idx="103"/>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337B68E-0A5E-4003-B81B-18EE9DD7E37F}" type="slidenum">
              <a:rPr lang="en-US" sz="1200" b="0" strike="noStrike" spc="-1">
                <a:solidFill>
                  <a:srgbClr val="888888"/>
                </a:solidFill>
                <a:latin typeface="Calibri"/>
                <a:ea typeface="Calibri"/>
              </a:rPr>
              <a:t>89</a:t>
            </a:fld>
            <a:endParaRPr lang="de-DE" sz="1200" b="0" strike="noStrike" spc="-1">
              <a:solidFill>
                <a:srgbClr val="000000"/>
              </a:solidFill>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PlaceHolder 1"/>
          <p:cNvSpPr>
            <a:spLocks noGrp="1"/>
          </p:cNvSpPr>
          <p:nvPr>
            <p:ph type="title"/>
          </p:nvPr>
        </p:nvSpPr>
        <p:spPr>
          <a:xfrm>
            <a:off x="609480" y="274680"/>
            <a:ext cx="9054720" cy="104472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FitSM key principles</a:t>
            </a:r>
            <a:endParaRPr lang="de-DE" sz="3200" b="0" strike="noStrike" spc="-1">
              <a:solidFill>
                <a:srgbClr val="000000"/>
              </a:solidFill>
              <a:latin typeface="Arial"/>
            </a:endParaRPr>
          </a:p>
        </p:txBody>
      </p:sp>
      <p:graphicFrame>
        <p:nvGraphicFramePr>
          <p:cNvPr id="133" name="Google Shape;398;p22"/>
          <p:cNvGraphicFramePr/>
          <p:nvPr/>
        </p:nvGraphicFramePr>
        <p:xfrm>
          <a:off x="609480" y="1697040"/>
          <a:ext cx="10972440" cy="1854000"/>
        </p:xfrm>
        <a:graphic>
          <a:graphicData uri="http://schemas.openxmlformats.org/drawingml/2006/table">
            <a:tbl>
              <a:tblPr/>
              <a:tblGrid>
                <a:gridCol w="3263400">
                  <a:extLst>
                    <a:ext uri="{9D8B030D-6E8A-4147-A177-3AD203B41FA5}">
                      <a16:colId xmlns:a16="http://schemas.microsoft.com/office/drawing/2014/main" val="20000"/>
                    </a:ext>
                  </a:extLst>
                </a:gridCol>
                <a:gridCol w="7709040">
                  <a:extLst>
                    <a:ext uri="{9D8B030D-6E8A-4147-A177-3AD203B41FA5}">
                      <a16:colId xmlns:a16="http://schemas.microsoft.com/office/drawing/2014/main" val="20001"/>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Principle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Explanation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Practicality</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Apply simple, proven guidance instead of drowning in theoretical best practices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rgbClr val="CFD7E7"/>
                    </a:solidFill>
                  </a:tcPr>
                </a:tc>
                <a:extLst>
                  <a:ext uri="{0D108BD9-81ED-4DB2-BD59-A6C34878D82A}">
                    <a16:rowId xmlns:a16="http://schemas.microsoft.com/office/drawing/2014/main" val="10001"/>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Consistency</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Repeatable performance before detailed documentation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extLst>
                  <a:ext uri="{0D108BD9-81ED-4DB2-BD59-A6C34878D82A}">
                    <a16:rowId xmlns:a16="http://schemas.microsoft.com/office/drawing/2014/main" val="10002"/>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Sufficiency</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tc>
                  <a:txBody>
                    <a:bodyPr/>
                    <a:lstStyle/>
                    <a:p>
                      <a:pPr>
                        <a:lnSpc>
                          <a:spcPct val="100000"/>
                        </a:lnSpc>
                        <a:tabLst>
                          <a:tab pos="0" algn="l"/>
                        </a:tabLst>
                      </a:pPr>
                      <a:r>
                        <a:rPr lang="en-US" sz="1800" b="0" strike="noStrike" spc="-1">
                          <a:solidFill>
                            <a:schemeClr val="dk1"/>
                          </a:solidFill>
                          <a:latin typeface="Calibri" panose="020F0502020204030204" pitchFamily="34" charset="0"/>
                          <a:ea typeface="Arial"/>
                          <a:cs typeface="Calibri" panose="020F0502020204030204" pitchFamily="34" charset="0"/>
                        </a:rPr>
                        <a:t>Good enough and working over seeking the perfect solution</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CFD7E7"/>
                    </a:solidFill>
                  </a:tcPr>
                </a:tc>
                <a:extLst>
                  <a:ext uri="{0D108BD9-81ED-4DB2-BD59-A6C34878D82A}">
                    <a16:rowId xmlns:a16="http://schemas.microsoft.com/office/drawing/2014/main" val="10003"/>
                  </a:ext>
                </a:extLst>
              </a:tr>
              <a:tr h="370800">
                <a:tc>
                  <a:txBody>
                    <a:bodyPr/>
                    <a:lstStyle/>
                    <a:p>
                      <a:pPr>
                        <a:lnSpc>
                          <a:spcPct val="100000"/>
                        </a:lnSpc>
                        <a:tabLst>
                          <a:tab pos="0" algn="l"/>
                        </a:tabLst>
                      </a:pPr>
                      <a:r>
                        <a:rPr lang="en-US" sz="1800" b="1" strike="noStrike" spc="-1">
                          <a:solidFill>
                            <a:schemeClr val="dk1"/>
                          </a:solidFill>
                          <a:latin typeface="Calibri" panose="020F0502020204030204" pitchFamily="34" charset="0"/>
                          <a:ea typeface="Arial"/>
                          <a:cs typeface="Calibri" panose="020F0502020204030204" pitchFamily="34" charset="0"/>
                        </a:rPr>
                        <a:t>Extendibility</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tc>
                  <a:txBody>
                    <a:bodyPr/>
                    <a:lstStyle/>
                    <a:p>
                      <a:pPr>
                        <a:lnSpc>
                          <a:spcPct val="100000"/>
                        </a:lnSpc>
                        <a:tabLst>
                          <a:tab pos="0" algn="l"/>
                        </a:tabLst>
                      </a:pPr>
                      <a:r>
                        <a:rPr lang="en-US" sz="1800" b="0" strike="noStrike" spc="-1" dirty="0">
                          <a:solidFill>
                            <a:schemeClr val="dk1"/>
                          </a:solidFill>
                          <a:latin typeface="Calibri" panose="020F0502020204030204" pitchFamily="34" charset="0"/>
                          <a:ea typeface="Arial"/>
                          <a:cs typeface="Calibri" panose="020F0502020204030204" pitchFamily="34" charset="0"/>
                        </a:rPr>
                        <a:t>Leverage many sources of knowledge rather than live in a walled garden</a:t>
                      </a:r>
                      <a:endParaRPr lang="de-DE" sz="1800" b="0" strike="noStrike" spc="-1" dirty="0">
                        <a:solidFill>
                          <a:srgbClr val="000000"/>
                        </a:solidFill>
                        <a:latin typeface="Calibri" panose="020F0502020204030204" pitchFamily="34" charset="0"/>
                        <a:cs typeface="Calibri" panose="020F0502020204030204" pitchFamily="34" charset="0"/>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rgbClr val="E8ECF4"/>
                    </a:solidFill>
                  </a:tcPr>
                </a:tc>
                <a:extLst>
                  <a:ext uri="{0D108BD9-81ED-4DB2-BD59-A6C34878D82A}">
                    <a16:rowId xmlns:a16="http://schemas.microsoft.com/office/drawing/2014/main" val="10004"/>
                  </a:ext>
                </a:extLst>
              </a:tr>
            </a:tbl>
          </a:graphicData>
        </a:graphic>
      </p:graphicFrame>
      <p:sp>
        <p:nvSpPr>
          <p:cNvPr id="134" name="PlaceHolder 2"/>
          <p:cNvSpPr>
            <a:spLocks noGrp="1"/>
          </p:cNvSpPr>
          <p:nvPr>
            <p:ph type="sldNum" idx="16"/>
          </p:nvPr>
        </p:nvSpPr>
        <p:spPr>
          <a:xfrm>
            <a:off x="8737560" y="6430680"/>
            <a:ext cx="2841480" cy="361800"/>
          </a:xfrm>
          <a:prstGeom prst="rect">
            <a:avLst/>
          </a:prstGeom>
          <a:noFill/>
          <a:ln w="0">
            <a:noFill/>
          </a:ln>
        </p:spPr>
        <p:txBody>
          <a:bodyPr lIns="91440" tIns="45720" rIns="91440" bIns="45720" anchor="ctr">
            <a:noAutofit/>
          </a:bodyPr>
          <a:lstStyle>
            <a:lvl1pPr indent="0" algn="r">
              <a:lnSpc>
                <a:spcPct val="100000"/>
              </a:lnSpc>
              <a:buNone/>
              <a:tabLst>
                <a:tab pos="0" algn="l"/>
              </a:tabLst>
              <a:defRPr lang="en-US" sz="1200" b="0" strike="noStrike" spc="-1">
                <a:solidFill>
                  <a:srgbClr val="888888"/>
                </a:solidFill>
                <a:latin typeface="Calibri"/>
                <a:ea typeface="Calibri"/>
              </a:defRPr>
            </a:lvl1pPr>
          </a:lstStyle>
          <a:p>
            <a:pPr indent="0" algn="r">
              <a:lnSpc>
                <a:spcPct val="100000"/>
              </a:lnSpc>
              <a:buNone/>
              <a:tabLst>
                <a:tab pos="0" algn="l"/>
              </a:tabLst>
            </a:pPr>
            <a:fld id="{C557B1AA-B1B1-400D-BC7E-BEBEDEE6DA91}" type="slidenum">
              <a:rPr lang="en-US" sz="1200" b="0" strike="noStrike" spc="-1">
                <a:solidFill>
                  <a:srgbClr val="888888"/>
                </a:solidFill>
                <a:latin typeface="Calibri"/>
                <a:ea typeface="Calibri"/>
              </a:rPr>
              <a:t>9</a:t>
            </a:fld>
            <a:endParaRPr lang="de-DE" sz="1200" b="0" strike="noStrike" spc="-1">
              <a:solidFill>
                <a:srgbClr val="000000"/>
              </a:solidFill>
              <a:latin typeface="Times New Roman"/>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Roles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FitSM-3</a:t>
            </a:r>
            <a:endParaRPr lang="de-DE" sz="2000" b="0" strike="noStrike" spc="-1">
              <a:solidFill>
                <a:srgbClr val="000000"/>
              </a:solidFill>
              <a:latin typeface="Arial"/>
            </a:endParaRPr>
          </a:p>
        </p:txBody>
      </p:sp>
      <p:graphicFrame>
        <p:nvGraphicFramePr>
          <p:cNvPr id="860" name="Google Shape;979;p79"/>
          <p:cNvGraphicFramePr/>
          <p:nvPr>
            <p:extLst>
              <p:ext uri="{D42A27DB-BD31-4B8C-83A1-F6EECF244321}">
                <p14:modId xmlns:p14="http://schemas.microsoft.com/office/powerpoint/2010/main" val="2770501084"/>
              </p:ext>
            </p:extLst>
          </p:nvPr>
        </p:nvGraphicFramePr>
        <p:xfrm>
          <a:off x="1080000" y="1697040"/>
          <a:ext cx="10080000" cy="3535680"/>
        </p:xfrm>
        <a:graphic>
          <a:graphicData uri="http://schemas.openxmlformats.org/drawingml/2006/table">
            <a:tbl>
              <a:tblPr/>
              <a:tblGrid>
                <a:gridCol w="2212920">
                  <a:extLst>
                    <a:ext uri="{9D8B030D-6E8A-4147-A177-3AD203B41FA5}">
                      <a16:colId xmlns:a16="http://schemas.microsoft.com/office/drawing/2014/main" val="20000"/>
                    </a:ext>
                  </a:extLst>
                </a:gridCol>
                <a:gridCol w="5520600">
                  <a:extLst>
                    <a:ext uri="{9D8B030D-6E8A-4147-A177-3AD203B41FA5}">
                      <a16:colId xmlns:a16="http://schemas.microsoft.com/office/drawing/2014/main" val="20001"/>
                    </a:ext>
                  </a:extLst>
                </a:gridCol>
                <a:gridCol w="2346480">
                  <a:extLst>
                    <a:ext uri="{9D8B030D-6E8A-4147-A177-3AD203B41FA5}">
                      <a16:colId xmlns:a16="http://schemas.microsoft.com/office/drawing/2014/main" val="20002"/>
                    </a:ext>
                  </a:extLst>
                </a:gridCol>
              </a:tblGrid>
              <a:tr h="370800">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Role</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800" b="1" strike="noStrike" spc="-1">
                          <a:solidFill>
                            <a:schemeClr val="lt1"/>
                          </a:solidFill>
                          <a:latin typeface="Calibri" panose="020F0502020204030204" pitchFamily="34" charset="0"/>
                          <a:ea typeface="Arial"/>
                          <a:cs typeface="Calibri" panose="020F0502020204030204" pitchFamily="34" charset="0"/>
                        </a:rPr>
                        <a:t>Tasks</a:t>
                      </a:r>
                      <a:endParaRPr lang="de-DE" sz="18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chemeClr val="accent1"/>
                    </a:solidFill>
                  </a:tcPr>
                </a:tc>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Number of implemented roles</a:t>
                      </a:r>
                      <a:endParaRPr lang="de-DE" sz="14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370800">
                <a:tc>
                  <a:txBody>
                    <a:bodyPr/>
                    <a:lstStyle/>
                    <a:p>
                      <a:pPr>
                        <a:lnSpc>
                          <a:spcPct val="100000"/>
                        </a:lnSpc>
                        <a:tabLst>
                          <a:tab pos="0" algn="l"/>
                        </a:tabLst>
                      </a:pPr>
                      <a:r>
                        <a:rPr lang="en-US" sz="1600" b="0" i="1" strike="noStrike" spc="-1">
                          <a:solidFill>
                            <a:schemeClr val="dk1"/>
                          </a:solidFill>
                          <a:latin typeface="Calibri" panose="020F0502020204030204" pitchFamily="34" charset="0"/>
                          <a:ea typeface="Arial"/>
                          <a:cs typeface="Calibri" panose="020F0502020204030204" pitchFamily="34" charset="0"/>
                        </a:rPr>
                        <a:t>Case owner: </a:t>
                      </a:r>
                      <a:r>
                        <a:rPr lang="en-US" sz="1600" b="1" strike="noStrike" spc="-1">
                          <a:solidFill>
                            <a:schemeClr val="dk1"/>
                          </a:solidFill>
                          <a:latin typeface="Calibri" panose="020F0502020204030204" pitchFamily="34" charset="0"/>
                          <a:ea typeface="Arial"/>
                          <a:cs typeface="Calibri" panose="020F0502020204030204" pitchFamily="34" charset="0"/>
                        </a:rPr>
                        <a:t>Incident owner / service request owner</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solidFill>
                        <a:srgbClr val="4F81BD"/>
                      </a:solid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Coordinate and take over overall responsibility for all activities in the lifecycle of a specific incident or service request.</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Monitor the progress of incident resolution or request fulfilment taking into account agreed timeframes.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Trigger reminders to those involved in incident resolution or request fulfilment and escalate to the process manager as required.</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In case of a (potential) SLA violation, trigger communication and escalation as defined in the SLM process.</a:t>
                      </a:r>
                      <a:endParaRPr lang="de-DE" sz="1600" b="0" strike="noStrike" spc="-1">
                        <a:solidFill>
                          <a:srgbClr val="000000"/>
                        </a:solidFill>
                        <a:latin typeface="Calibri" panose="020F0502020204030204" pitchFamily="34" charset="0"/>
                        <a:cs typeface="Calibri" panose="020F0502020204030204" pitchFamily="34" charset="0"/>
                      </a:endParaRPr>
                    </a:p>
                    <a:p>
                      <a:pPr marL="285840" indent="-285840">
                        <a:lnSpc>
                          <a:spcPct val="100000"/>
                        </a:lnSpc>
                        <a:buClr>
                          <a:srgbClr val="000000"/>
                        </a:buClr>
                        <a:buFont typeface="Arial"/>
                        <a:buChar char="•"/>
                      </a:pPr>
                      <a:r>
                        <a:rPr lang="en-GB" sz="1600" b="0" strike="noStrike" spc="-1">
                          <a:solidFill>
                            <a:schemeClr val="dk1"/>
                          </a:solidFill>
                          <a:latin typeface="Calibri" panose="020F0502020204030204" pitchFamily="34" charset="0"/>
                          <a:ea typeface="Arial"/>
                          <a:cs typeface="Calibri" panose="020F0502020204030204" pitchFamily="34" charset="0"/>
                        </a:rPr>
                        <a:t>Ensure an adequate level of documentation for the specific incident or service request.</a:t>
                      </a:r>
                      <a:endParaRPr lang="de-DE" sz="1600" b="0" strike="noStrike" spc="-1">
                        <a:solidFill>
                          <a:srgbClr val="000000"/>
                        </a:solidFill>
                        <a:latin typeface="Calibri" panose="020F0502020204030204" pitchFamily="34" charset="0"/>
                        <a:cs typeface="Calibri" panose="020F0502020204030204" pitchFamily="34" charset="0"/>
                      </a:endParaRPr>
                    </a:p>
                  </a:txBody>
                  <a:tcPr>
                    <a:lnL w="12240">
                      <a:noFill/>
                      <a:prstDash val="solid"/>
                    </a:lnL>
                    <a:lnR w="12240">
                      <a:noFill/>
                      <a:prstDash val="solid"/>
                    </a:lnR>
                    <a:lnT w="12240">
                      <a:solidFill>
                        <a:srgbClr val="4F81BD"/>
                      </a:solidFill>
                      <a:prstDash val="solid"/>
                    </a:lnT>
                    <a:lnB w="12240">
                      <a:solidFill>
                        <a:srgbClr val="4F81BD"/>
                      </a:solidFill>
                      <a:prstDash val="solid"/>
                    </a:lnB>
                    <a:solidFill>
                      <a:srgbClr val="CFD7E7"/>
                    </a:solidFill>
                  </a:tcPr>
                </a:tc>
                <a:tc>
                  <a:txBody>
                    <a:bodyPr/>
                    <a:lstStyle/>
                    <a:p>
                      <a:pPr>
                        <a:lnSpc>
                          <a:spcPct val="100000"/>
                        </a:lnSpc>
                        <a:tabLst>
                          <a:tab pos="0" algn="l"/>
                        </a:tabLst>
                      </a:pPr>
                      <a:r>
                        <a:rPr lang="en-US" sz="1600" b="0" strike="noStrike" spc="-1" dirty="0">
                          <a:solidFill>
                            <a:schemeClr val="dk1"/>
                          </a:solidFill>
                          <a:latin typeface="Calibri" panose="020F0502020204030204" pitchFamily="34" charset="0"/>
                          <a:ea typeface="Arial"/>
                          <a:cs typeface="Calibri" panose="020F0502020204030204" pitchFamily="34" charset="0"/>
                        </a:rPr>
                        <a:t>1 per incident / service request</a:t>
                      </a:r>
                      <a:endParaRPr lang="de-DE" sz="1600" b="0" strike="noStrike" spc="-1" dirty="0">
                        <a:solidFill>
                          <a:srgbClr val="000000"/>
                        </a:solidFill>
                        <a:latin typeface="Calibri" panose="020F0502020204030204" pitchFamily="34" charset="0"/>
                        <a:cs typeface="Calibri" panose="020F0502020204030204" pitchFamily="34" charset="0"/>
                      </a:endParaRPr>
                    </a:p>
                  </a:txBody>
                  <a:tcPr>
                    <a:lnL w="12240">
                      <a:noFill/>
                      <a:prstDash val="solid"/>
                    </a:lnL>
                    <a:lnR w="12240">
                      <a:solidFill>
                        <a:srgbClr val="4F81BD"/>
                      </a:solidFill>
                      <a:prstDash val="solid"/>
                    </a:lnR>
                    <a:lnT w="12240">
                      <a:solidFill>
                        <a:srgbClr val="4F81BD"/>
                      </a:solidFill>
                      <a:prstDash val="solid"/>
                    </a:lnT>
                    <a:lnB w="12240">
                      <a:solidFill>
                        <a:srgbClr val="4F81BD"/>
                      </a:solidFill>
                      <a:prstDash val="solid"/>
                    </a:lnB>
                    <a:solidFill>
                      <a:srgbClr val="CFD7E7"/>
                    </a:solidFill>
                  </a:tcPr>
                </a:tc>
                <a:extLst>
                  <a:ext uri="{0D108BD9-81ED-4DB2-BD59-A6C34878D82A}">
                    <a16:rowId xmlns:a16="http://schemas.microsoft.com/office/drawing/2014/main" val="10001"/>
                  </a:ext>
                </a:extLst>
              </a:tr>
            </a:tbl>
          </a:graphicData>
        </a:graphic>
      </p:graphicFrame>
      <p:sp>
        <p:nvSpPr>
          <p:cNvPr id="861" name="PlaceHolder 2"/>
          <p:cNvSpPr>
            <a:spLocks noGrp="1"/>
          </p:cNvSpPr>
          <p:nvPr>
            <p:ph type="sldNum" idx="104"/>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1F9B5262-1D01-42F6-B3A5-E81456D6E083}" type="slidenum">
              <a:rPr lang="en-US" sz="1200" b="0" strike="noStrike" spc="-1">
                <a:solidFill>
                  <a:srgbClr val="888888"/>
                </a:solidFill>
                <a:latin typeface="Calibri"/>
                <a:ea typeface="Calibri"/>
              </a:rPr>
              <a:t>90</a:t>
            </a:fld>
            <a:endParaRPr lang="de-DE" sz="1200" b="0" strike="noStrike" spc="-1">
              <a:solidFill>
                <a:srgbClr val="000000"/>
              </a:solidFill>
              <a:latin typeface="Times New Roman"/>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2"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ISRM: Interfaces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863" name="PlaceHolder 2"/>
          <p:cNvSpPr>
            <a:spLocks noGrp="1"/>
          </p:cNvSpPr>
          <p:nvPr>
            <p:ph type="sldNum" idx="105"/>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98802023-A236-4890-A25C-370E80C1422E}" type="slidenum">
              <a:rPr lang="en-US" sz="1200" b="0" strike="noStrike" spc="-1">
                <a:solidFill>
                  <a:srgbClr val="888888"/>
                </a:solidFill>
                <a:latin typeface="Calibri"/>
                <a:ea typeface="Calibri"/>
              </a:rPr>
              <a:t>91</a:t>
            </a:fld>
            <a:endParaRPr lang="de-DE" sz="1200" b="0" strike="noStrike" spc="-1">
              <a:solidFill>
                <a:srgbClr val="000000"/>
              </a:solidFill>
              <a:latin typeface="Times New Roman"/>
            </a:endParaRPr>
          </a:p>
        </p:txBody>
      </p:sp>
      <p:grpSp>
        <p:nvGrpSpPr>
          <p:cNvPr id="864" name="Diagram9"/>
          <p:cNvGrpSpPr/>
          <p:nvPr/>
        </p:nvGrpSpPr>
        <p:grpSpPr>
          <a:xfrm>
            <a:off x="609480" y="1494720"/>
            <a:ext cx="10580760" cy="5027760"/>
            <a:chOff x="609480" y="1494720"/>
            <a:chExt cx="10580760" cy="5027760"/>
          </a:xfrm>
        </p:grpSpPr>
        <p:sp>
          <p:nvSpPr>
            <p:cNvPr id="865" name="Rectangle 864"/>
            <p:cNvSpPr/>
            <p:nvPr/>
          </p:nvSpPr>
          <p:spPr>
            <a:xfrm>
              <a:off x="609480" y="1494720"/>
              <a:ext cx="10580760" cy="502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866" name="Rectangle 865"/>
            <p:cNvSpPr/>
            <p:nvPr/>
          </p:nvSpPr>
          <p:spPr>
            <a:xfrm rot="16200000">
              <a:off x="-935640" y="4088880"/>
              <a:ext cx="3861720" cy="766800"/>
            </a:xfrm>
            <a:prstGeom prst="rect">
              <a:avLst/>
            </a:prstGeom>
            <a:noFill/>
            <a:ln w="0">
              <a:noFill/>
            </a:ln>
          </p:spPr>
          <p:style>
            <a:lnRef idx="0">
              <a:scrgbClr r="0" g="0" b="0"/>
            </a:lnRef>
            <a:fillRef idx="0">
              <a:scrgbClr r="0" g="0" b="0"/>
            </a:fillRef>
            <a:effectRef idx="0">
              <a:scrgbClr r="0" g="0" b="0"/>
            </a:effectRef>
            <a:fontRef idx="minor"/>
          </p:style>
          <p:txBody>
            <a:bodyPr lIns="0" tIns="0" rIns="678600" bIns="0" numCol="1" spcCol="1440" anchor="t">
              <a:noAutofit/>
            </a:bodyPr>
            <a:lstStyle/>
            <a:p>
              <a:pPr algn="r" defTabSz="2444760">
                <a:lnSpc>
                  <a:spcPct val="90000"/>
                </a:lnSpc>
                <a:spcAft>
                  <a:spcPts val="1925"/>
                </a:spcAft>
                <a:tabLst>
                  <a:tab pos="0" algn="l"/>
                </a:tabLst>
              </a:pPr>
              <a:r>
                <a:rPr lang="en-GB" sz="5500" b="0" strike="noStrike" spc="-1">
                  <a:solidFill>
                    <a:srgbClr val="000000"/>
                  </a:solidFill>
                  <a:latin typeface="Calibri"/>
                </a:rPr>
                <a:t>Incoming</a:t>
              </a:r>
              <a:endParaRPr lang="de-DE" sz="5500" b="0" strike="noStrike" spc="-1">
                <a:solidFill>
                  <a:srgbClr val="000000"/>
                </a:solidFill>
                <a:latin typeface="Arial"/>
              </a:endParaRPr>
            </a:p>
          </p:txBody>
        </p:sp>
        <p:sp>
          <p:nvSpPr>
            <p:cNvPr id="867" name="Rectangle 866"/>
            <p:cNvSpPr/>
            <p:nvPr/>
          </p:nvSpPr>
          <p:spPr>
            <a:xfrm>
              <a:off x="1398240" y="2509200"/>
              <a:ext cx="427860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99720" tIns="678600" rIns="99720" bIns="99720" numCol="1" spcCol="1440" anchor="t">
              <a:noAutofit/>
            </a:bodyPr>
            <a:lstStyle/>
            <a:p>
              <a:pPr marL="114480" lvl="1" indent="-114480" defTabSz="600120">
                <a:lnSpc>
                  <a:spcPct val="90000"/>
                </a:lnSpc>
                <a:spcAft>
                  <a:spcPts val="601"/>
                </a:spcAft>
                <a:buClr>
                  <a:srgbClr val="FFFFFF"/>
                </a:buClr>
                <a:buFont typeface="Symbol"/>
                <a:buChar char=""/>
              </a:pPr>
              <a:r>
                <a:rPr lang="en-GB" sz="1300" b="1" strike="noStrike" spc="-1">
                  <a:solidFill>
                    <a:schemeClr val="lt1"/>
                  </a:solidFill>
                  <a:latin typeface="Calibri"/>
                </a:rPr>
                <a:t>SLM: </a:t>
              </a:r>
              <a:r>
                <a:rPr lang="en-GB" sz="1300" b="0" strike="noStrike" spc="-1">
                  <a:solidFill>
                    <a:schemeClr val="lt1"/>
                  </a:solidFill>
                  <a:latin typeface="Calibri"/>
                </a:rPr>
                <a:t>SLAs containing information on agreed service targets to enable prioritisation of incidents and service requests</a:t>
              </a:r>
              <a:endParaRPr lang="de-DE" sz="1300" b="0" strike="noStrike" spc="-1">
                <a:solidFill>
                  <a:srgbClr val="000000"/>
                </a:solidFill>
                <a:latin typeface="Arial"/>
              </a:endParaRPr>
            </a:p>
            <a:p>
              <a:pPr marL="114480" lvl="1" indent="-114480" defTabSz="600120">
                <a:lnSpc>
                  <a:spcPct val="90000"/>
                </a:lnSpc>
                <a:spcAft>
                  <a:spcPts val="601"/>
                </a:spcAft>
                <a:buClr>
                  <a:srgbClr val="FFFFFF"/>
                </a:buClr>
                <a:buFont typeface="Symbol"/>
                <a:buChar char=""/>
              </a:pPr>
              <a:r>
                <a:rPr lang="en-GB" sz="1300" b="1" strike="noStrike" spc="-1">
                  <a:solidFill>
                    <a:schemeClr val="lt1"/>
                  </a:solidFill>
                  <a:latin typeface="Calibri"/>
                </a:rPr>
                <a:t>PM: </a:t>
              </a:r>
              <a:r>
                <a:rPr lang="en-GB" sz="1300" b="0" strike="noStrike" spc="-1">
                  <a:solidFill>
                    <a:schemeClr val="lt1"/>
                  </a:solidFill>
                  <a:latin typeface="Calibri"/>
                </a:rPr>
                <a:t>Known error database (KEDB) containing information on known errors and related workarounds to support the resolution of incidents caused by known error</a:t>
              </a:r>
              <a:endParaRPr lang="de-DE" sz="1300" b="0" strike="noStrike" spc="-1">
                <a:solidFill>
                  <a:srgbClr val="000000"/>
                </a:solidFill>
                <a:latin typeface="Arial"/>
              </a:endParaRPr>
            </a:p>
            <a:p>
              <a:pPr marL="114480" lvl="1" indent="-114480" defTabSz="600120">
                <a:lnSpc>
                  <a:spcPct val="90000"/>
                </a:lnSpc>
                <a:spcAft>
                  <a:spcPts val="601"/>
                </a:spcAft>
                <a:buClr>
                  <a:srgbClr val="FFFFFF"/>
                </a:buClr>
                <a:buFont typeface="Symbol"/>
                <a:buChar char=""/>
              </a:pPr>
              <a:r>
                <a:rPr lang="en-GB" sz="1300" b="1" strike="noStrike" spc="-1">
                  <a:solidFill>
                    <a:schemeClr val="lt1"/>
                  </a:solidFill>
                  <a:latin typeface="Calibri"/>
                </a:rPr>
                <a:t>CONFM:</a:t>
              </a:r>
              <a:r>
                <a:rPr lang="en-GB" sz="1300" b="0" strike="noStrike" spc="-1">
                  <a:solidFill>
                    <a:schemeClr val="lt1"/>
                  </a:solidFill>
                  <a:latin typeface="Calibri"/>
                </a:rPr>
                <a:t> CMDB containing information on configuration items and their relationships to support the classification, prioritisation, escalation and resolution of incidents and the fulfilment of service requests</a:t>
              </a:r>
              <a:endParaRPr lang="de-DE" sz="1300" b="0" strike="noStrike" spc="-1">
                <a:solidFill>
                  <a:srgbClr val="000000"/>
                </a:solidFill>
                <a:latin typeface="Arial"/>
              </a:endParaRPr>
            </a:p>
            <a:p>
              <a:pPr marL="114480" lvl="1" indent="-114480" defTabSz="600120">
                <a:lnSpc>
                  <a:spcPct val="90000"/>
                </a:lnSpc>
                <a:spcAft>
                  <a:spcPts val="601"/>
                </a:spcAft>
                <a:buClr>
                  <a:srgbClr val="FFFFFF"/>
                </a:buClr>
                <a:buFont typeface="Symbol"/>
                <a:buChar char=""/>
              </a:pPr>
              <a:r>
                <a:rPr lang="en-GB" sz="1300" b="1" strike="noStrike" spc="-1">
                  <a:solidFill>
                    <a:schemeClr val="lt1"/>
                  </a:solidFill>
                  <a:latin typeface="Calibri"/>
                </a:rPr>
                <a:t>RDM:</a:t>
              </a:r>
              <a:r>
                <a:rPr lang="en-GB" sz="1300" b="0" strike="noStrike" spc="-1">
                  <a:solidFill>
                    <a:schemeClr val="lt1"/>
                  </a:solidFill>
                  <a:latin typeface="Calibri"/>
                </a:rPr>
                <a:t> Information on planned or recently deployed releases to support incident resolution (e.g. to understand if incidents are potentially related to releases</a:t>
              </a:r>
              <a:r>
                <a:rPr lang="en-GB" sz="1100" b="0" strike="noStrike" spc="-1">
                  <a:solidFill>
                    <a:schemeClr val="lt1"/>
                  </a:solidFill>
                  <a:latin typeface="Calibri"/>
                </a:rPr>
                <a:t>)</a:t>
              </a:r>
              <a:endParaRPr lang="de-DE" sz="1100" b="0" strike="noStrike" spc="-1">
                <a:solidFill>
                  <a:srgbClr val="000000"/>
                </a:solidFill>
                <a:latin typeface="Arial"/>
              </a:endParaRPr>
            </a:p>
          </p:txBody>
        </p:sp>
        <p:sp>
          <p:nvSpPr>
            <p:cNvPr id="868" name="Rectangle 867"/>
            <p:cNvSpPr/>
            <p:nvPr/>
          </p:nvSpPr>
          <p:spPr>
            <a:xfrm rot="16200000">
              <a:off x="4938120" y="4135680"/>
              <a:ext cx="3921480" cy="766800"/>
            </a:xfrm>
            <a:prstGeom prst="rect">
              <a:avLst/>
            </a:prstGeom>
            <a:noFill/>
            <a:ln w="0">
              <a:noFill/>
            </a:ln>
          </p:spPr>
          <p:style>
            <a:lnRef idx="0">
              <a:scrgbClr r="0" g="0" b="0"/>
            </a:lnRef>
            <a:fillRef idx="0">
              <a:scrgbClr r="0" g="0" b="0"/>
            </a:fillRef>
            <a:effectRef idx="0">
              <a:scrgbClr r="0" g="0" b="0"/>
            </a:effectRef>
            <a:fontRef idx="minor"/>
          </p:style>
          <p:txBody>
            <a:bodyPr lIns="0" tIns="0" rIns="678600" bIns="0" numCol="1" spcCol="1440" anchor="t">
              <a:noAutofit/>
            </a:bodyPr>
            <a:lstStyle/>
            <a:p>
              <a:pPr algn="r" defTabSz="2444760">
                <a:lnSpc>
                  <a:spcPct val="90000"/>
                </a:lnSpc>
                <a:spcAft>
                  <a:spcPts val="601"/>
                </a:spcAft>
                <a:tabLst>
                  <a:tab pos="0" algn="l"/>
                </a:tabLst>
              </a:pPr>
              <a:r>
                <a:rPr lang="en-GB" sz="5500" b="0" strike="noStrike" spc="-1">
                  <a:solidFill>
                    <a:srgbClr val="000000"/>
                  </a:solidFill>
                  <a:latin typeface="Calibri"/>
                </a:rPr>
                <a:t>Outgoing</a:t>
              </a:r>
              <a:endParaRPr lang="de-DE" sz="5500" b="0" strike="noStrike" spc="-1">
                <a:solidFill>
                  <a:srgbClr val="000000"/>
                </a:solidFill>
                <a:latin typeface="Arial"/>
              </a:endParaRPr>
            </a:p>
          </p:txBody>
        </p:sp>
        <p:sp>
          <p:nvSpPr>
            <p:cNvPr id="869" name="Rectangle 868"/>
            <p:cNvSpPr/>
            <p:nvPr/>
          </p:nvSpPr>
          <p:spPr>
            <a:xfrm>
              <a:off x="7285320" y="2556000"/>
              <a:ext cx="3830400" cy="3921480"/>
            </a:xfrm>
            <a:prstGeom prst="rect">
              <a:avLst/>
            </a:prstGeom>
            <a:solidFill>
              <a:schemeClr val="accent1">
                <a:hueOff val="0"/>
                <a:satOff val="0"/>
                <a:lumOff val="0"/>
                <a:alphaOff val="0"/>
              </a:schemeClr>
            </a:solidFill>
            <a:ln>
              <a:solidFill>
                <a:srgbClr val="FFFFFF"/>
              </a:solidFill>
              <a:round/>
            </a:ln>
          </p:spPr>
          <p:style>
            <a:lnRef idx="2">
              <a:scrgbClr r="0" g="0" b="0"/>
            </a:lnRef>
            <a:fillRef idx="0">
              <a:scrgbClr r="0" g="0" b="0"/>
            </a:fillRef>
            <a:effectRef idx="0">
              <a:scrgbClr r="0" g="0" b="0"/>
            </a:effectRef>
            <a:fontRef idx="minor"/>
          </p:style>
          <p:txBody>
            <a:bodyPr lIns="113760" tIns="678600" rIns="113760" bIns="113760" numCol="1" spcCol="1440" anchor="t">
              <a:noAutofit/>
            </a:bodyPr>
            <a:lstStyle/>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PM: </a:t>
              </a:r>
              <a:r>
                <a:rPr lang="en-GB" sz="1500" b="0" strike="noStrike" spc="-1">
                  <a:solidFill>
                    <a:schemeClr val="lt1"/>
                  </a:solidFill>
                  <a:latin typeface="Calibri"/>
                </a:rPr>
                <a:t>Trend information on incidents, including information from incident tickets and reports, to enable pattern and trend analysis</a:t>
              </a:r>
              <a:endParaRPr lang="de-DE" sz="1500" b="0" strike="noStrike" spc="-1">
                <a:solidFill>
                  <a:srgbClr val="000000"/>
                </a:solidFill>
                <a:latin typeface="Arial"/>
              </a:endParaRPr>
            </a:p>
            <a:p>
              <a:pPr marL="171360" lvl="1" indent="-171360" defTabSz="711360">
                <a:lnSpc>
                  <a:spcPct val="90000"/>
                </a:lnSpc>
                <a:spcAft>
                  <a:spcPts val="601"/>
                </a:spcAft>
                <a:buClr>
                  <a:srgbClr val="FFFFFF"/>
                </a:buClr>
                <a:buFont typeface="Symbol"/>
                <a:buChar char=""/>
              </a:pPr>
              <a:r>
                <a:rPr lang="en-GB" sz="1500" b="1" strike="noStrike" spc="-1">
                  <a:solidFill>
                    <a:schemeClr val="lt1"/>
                  </a:solidFill>
                  <a:latin typeface="Calibri"/>
                </a:rPr>
                <a:t>CHM: </a:t>
              </a:r>
              <a:r>
                <a:rPr lang="en-GB" sz="1500" b="0" strike="noStrike" spc="-1">
                  <a:solidFill>
                    <a:schemeClr val="lt1"/>
                  </a:solidFill>
                  <a:latin typeface="Calibri"/>
                </a:rPr>
                <a:t>Requests for changes required to resolve incidents or to fulfil service requests</a:t>
              </a:r>
              <a:endParaRPr lang="de-DE" sz="1500" b="0" strike="noStrike" spc="-1">
                <a:solidFill>
                  <a:srgbClr val="000000"/>
                </a:solidFill>
                <a:latin typeface="Arial"/>
              </a:endParaRPr>
            </a:p>
          </p:txBody>
        </p:sp>
      </p:grpSp>
      <p:sp>
        <p:nvSpPr>
          <p:cNvPr id="870" name="Rectangle 869"/>
          <p:cNvSpPr/>
          <p:nvPr/>
        </p:nvSpPr>
        <p:spPr>
          <a:xfrm>
            <a:off x="6660000" y="1842480"/>
            <a:ext cx="1241640" cy="1241640"/>
          </a:xfrm>
          <a:prstGeom prst="rect">
            <a:avLst/>
          </a:prstGeom>
          <a:blipFill rotWithShape="0">
            <a:blip r:embed="rId3"/>
            <a:srcRect/>
            <a:stretch/>
          </a:blipFill>
          <a:ln>
            <a:solidFill>
              <a:srgbClr val="FFFFFF"/>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
        <p:nvSpPr>
          <p:cNvPr id="871" name="Rectangle 870"/>
          <p:cNvSpPr/>
          <p:nvPr/>
        </p:nvSpPr>
        <p:spPr>
          <a:xfrm>
            <a:off x="913680" y="1908000"/>
            <a:ext cx="1140120" cy="1140120"/>
          </a:xfrm>
          <a:prstGeom prst="rect">
            <a:avLst/>
          </a:prstGeom>
          <a:blipFill rotWithShape="0">
            <a:blip r:embed="rId4"/>
            <a:srcRect/>
            <a:stretch/>
          </a:blipFill>
          <a:ln>
            <a:solidFill>
              <a:srgbClr val="B9CDE5"/>
            </a:solidFill>
            <a:round/>
          </a:ln>
        </p:spPr>
        <p:style>
          <a:lnRef idx="2">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de-DE" sz="1800" b="0" strike="noStrike" spc="-1">
              <a:solidFill>
                <a:srgbClr val="000000"/>
              </a:solidFill>
              <a:latin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2" name="PlaceHolder 1"/>
          <p:cNvSpPr>
            <a:spLocks noGrp="1"/>
          </p:cNvSpPr>
          <p:nvPr>
            <p:ph type="title"/>
          </p:nvPr>
        </p:nvSpPr>
        <p:spPr>
          <a:xfrm>
            <a:off x="914400" y="2130480"/>
            <a:ext cx="10360440" cy="1467000"/>
          </a:xfrm>
          <a:prstGeom prst="rect">
            <a:avLst/>
          </a:prstGeom>
          <a:noFill/>
          <a:ln w="0">
            <a:noFill/>
          </a:ln>
        </p:spPr>
        <p:txBody>
          <a:bodyPr lIns="91440" tIns="45720" rIns="91440" bIns="45720" anchor="ctr">
            <a:noAutofit/>
          </a:bodyPr>
          <a:lstStyle/>
          <a:p>
            <a:pPr indent="0" algn="ctr">
              <a:lnSpc>
                <a:spcPct val="100000"/>
              </a:lnSpc>
              <a:buNone/>
              <a:tabLst>
                <a:tab pos="0" algn="l"/>
              </a:tabLst>
            </a:pPr>
            <a:r>
              <a:rPr lang="en-US" sz="3200" b="1" strike="noStrike" spc="-1">
                <a:solidFill>
                  <a:srgbClr val="205595"/>
                </a:solidFill>
                <a:latin typeface="Calibri"/>
                <a:ea typeface="Calibri"/>
              </a:rPr>
              <a:t>Problem Management (PM)</a:t>
            </a:r>
            <a:endParaRPr lang="de-DE" sz="3200" b="0" strike="noStrike" spc="-1">
              <a:solidFill>
                <a:srgbClr val="000000"/>
              </a:solidFill>
              <a:latin typeface="Arial"/>
            </a:endParaRPr>
          </a:p>
        </p:txBody>
      </p:sp>
      <p:sp>
        <p:nvSpPr>
          <p:cNvPr id="873" name="PlaceHolder 2"/>
          <p:cNvSpPr>
            <a:spLocks noGrp="1"/>
          </p:cNvSpPr>
          <p:nvPr>
            <p:ph type="sldNum" idx="106"/>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FFFFFF"/>
                </a:solidFill>
                <a:latin typeface="Calibri"/>
                <a:ea typeface="Calibri"/>
              </a:defRPr>
            </a:lvl1pPr>
          </a:lstStyle>
          <a:p>
            <a:pPr indent="0" algn="r" defTabSz="914400">
              <a:lnSpc>
                <a:spcPct val="100000"/>
              </a:lnSpc>
              <a:buNone/>
              <a:tabLst>
                <a:tab pos="0" algn="l"/>
              </a:tabLst>
            </a:pPr>
            <a:fld id="{E856BBC7-6460-4067-A364-34A9E9298CDC}" type="slidenum">
              <a:rPr lang="en-US" sz="1200" b="0" strike="noStrike" spc="-1">
                <a:solidFill>
                  <a:srgbClr val="FFFFFF"/>
                </a:solidFill>
                <a:latin typeface="Calibri"/>
                <a:ea typeface="Calibri"/>
              </a:rPr>
              <a:t>92</a:t>
            </a:fld>
            <a:endParaRPr lang="de-DE" sz="1200" b="0" strike="noStrike" spc="-1">
              <a:solidFill>
                <a:srgbClr val="000000"/>
              </a:solidFill>
              <a:latin typeface="Times New Roman"/>
            </a:endParaRPr>
          </a:p>
        </p:txBody>
      </p:sp>
      <p:sp>
        <p:nvSpPr>
          <p:cNvPr id="874" name="Google Shape;1011;p83"/>
          <p:cNvSpPr/>
          <p:nvPr/>
        </p:nvSpPr>
        <p:spPr>
          <a:xfrm>
            <a:off x="2895480" y="3933720"/>
            <a:ext cx="6397920" cy="1702080"/>
          </a:xfrm>
          <a:prstGeom prst="snip1Rect">
            <a:avLst>
              <a:gd name="adj" fmla="val 16667"/>
            </a:avLst>
          </a:prstGeom>
          <a:solidFill>
            <a:srgbClr val="93B3D7">
              <a:alpha val="37000"/>
            </a:srgbClr>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00000"/>
              </a:lnSpc>
              <a:tabLst>
                <a:tab pos="0" algn="l"/>
              </a:tabLst>
            </a:pPr>
            <a:endParaRPr lang="en-US" sz="1800" b="0" strike="noStrike" spc="-1">
              <a:solidFill>
                <a:schemeClr val="lt1"/>
              </a:solidFill>
              <a:latin typeface="Calibri"/>
              <a:ea typeface="Calibri"/>
            </a:endParaRPr>
          </a:p>
        </p:txBody>
      </p:sp>
      <p:sp>
        <p:nvSpPr>
          <p:cNvPr id="875" name="Google Shape;1012;p83"/>
          <p:cNvSpPr/>
          <p:nvPr/>
        </p:nvSpPr>
        <p:spPr>
          <a:xfrm>
            <a:off x="2969640" y="4040640"/>
            <a:ext cx="1703520" cy="326520"/>
          </a:xfrm>
          <a:prstGeom prst="rect">
            <a:avLst/>
          </a:prstGeom>
          <a:solidFill>
            <a:schemeClr val="accent1"/>
          </a:solidFill>
          <a:ln w="25400">
            <a:solidFill>
              <a:srgbClr val="395E89"/>
            </a:solidFill>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800" b="0" strike="noStrike" spc="-1">
                <a:solidFill>
                  <a:schemeClr val="lt1"/>
                </a:solidFill>
                <a:latin typeface="Calibri"/>
                <a:ea typeface="Calibri"/>
              </a:rPr>
              <a:t>Objective</a:t>
            </a:r>
            <a:endParaRPr lang="de-DE" sz="1800" b="0" strike="noStrike" spc="-1">
              <a:solidFill>
                <a:srgbClr val="000000"/>
              </a:solidFill>
              <a:latin typeface="Arial"/>
            </a:endParaRPr>
          </a:p>
        </p:txBody>
      </p:sp>
      <p:sp>
        <p:nvSpPr>
          <p:cNvPr id="876" name="Google Shape;1013;p83"/>
          <p:cNvSpPr/>
          <p:nvPr/>
        </p:nvSpPr>
        <p:spPr>
          <a:xfrm>
            <a:off x="2969640" y="4448520"/>
            <a:ext cx="6230160" cy="638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a:ea typeface="Calibri"/>
              </a:rPr>
              <a:t>To identify and investigate problems in order to reduce their impact or prevent them from causing further incidents</a:t>
            </a:r>
            <a:endParaRPr lang="de-DE" sz="1800" b="0" strike="noStrike" spc="-1">
              <a:solidFill>
                <a:srgbClr val="000000"/>
              </a:solidFill>
              <a:latin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7"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Key questions</a:t>
            </a:r>
            <a:endParaRPr lang="de-DE" sz="3200" b="0" strike="noStrike" spc="-1">
              <a:solidFill>
                <a:srgbClr val="000000"/>
              </a:solidFill>
              <a:latin typeface="Arial"/>
            </a:endParaRPr>
          </a:p>
        </p:txBody>
      </p:sp>
      <p:grpSp>
        <p:nvGrpSpPr>
          <p:cNvPr id="878" name="Google Shape;1020;p84"/>
          <p:cNvGrpSpPr/>
          <p:nvPr/>
        </p:nvGrpSpPr>
        <p:grpSpPr>
          <a:xfrm>
            <a:off x="2126160" y="1698480"/>
            <a:ext cx="7939440" cy="4619880"/>
            <a:chOff x="2126160" y="1698480"/>
            <a:chExt cx="7939440" cy="4619880"/>
          </a:xfrm>
        </p:grpSpPr>
        <p:sp>
          <p:nvSpPr>
            <p:cNvPr id="879" name="Google Shape;1021;p84"/>
            <p:cNvSpPr/>
            <p:nvPr/>
          </p:nvSpPr>
          <p:spPr>
            <a:xfrm rot="10800000">
              <a:off x="2771640" y="169812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0" name="Google Shape;1022;p84"/>
            <p:cNvSpPr/>
            <p:nvPr/>
          </p:nvSpPr>
          <p:spPr>
            <a:xfrm>
              <a:off x="3090240" y="16984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02960" rIns="191880" bIns="102960" anchor="ctr">
              <a:noAutofit/>
            </a:bodyPr>
            <a:lstStyle/>
            <a:p>
              <a:pPr algn="ctr" defTabSz="914400">
                <a:lnSpc>
                  <a:spcPct val="90000"/>
                </a:lnSpc>
                <a:tabLst>
                  <a:tab pos="0" algn="l"/>
                </a:tabLst>
              </a:pPr>
              <a:r>
                <a:rPr lang="en-US" sz="2700" b="0" strike="noStrike" spc="-1">
                  <a:solidFill>
                    <a:schemeClr val="lt1"/>
                  </a:solidFill>
                  <a:latin typeface="Calibri"/>
                  <a:ea typeface="Calibri"/>
                </a:rPr>
                <a:t>How are problems identified?</a:t>
              </a:r>
              <a:endParaRPr lang="de-DE" sz="2700" b="0" strike="noStrike" spc="-1">
                <a:solidFill>
                  <a:srgbClr val="000000"/>
                </a:solidFill>
                <a:latin typeface="Arial"/>
              </a:endParaRPr>
            </a:p>
          </p:txBody>
        </p:sp>
        <p:sp>
          <p:nvSpPr>
            <p:cNvPr id="881" name="Google Shape;1023;p84"/>
            <p:cNvSpPr/>
            <p:nvPr/>
          </p:nvSpPr>
          <p:spPr>
            <a:xfrm>
              <a:off x="2126160" y="16984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2" name="Google Shape;1024;p84"/>
            <p:cNvSpPr/>
            <p:nvPr/>
          </p:nvSpPr>
          <p:spPr>
            <a:xfrm rot="10800000">
              <a:off x="2771640" y="33670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3" name="Google Shape;1025;p84"/>
            <p:cNvSpPr/>
            <p:nvPr/>
          </p:nvSpPr>
          <p:spPr>
            <a:xfrm>
              <a:off x="3090240" y="33670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02960" rIns="191880" bIns="102960" anchor="ctr">
              <a:noAutofit/>
            </a:bodyPr>
            <a:lstStyle/>
            <a:p>
              <a:pPr algn="ctr" defTabSz="914400">
                <a:lnSpc>
                  <a:spcPct val="90000"/>
                </a:lnSpc>
                <a:tabLst>
                  <a:tab pos="0" algn="l"/>
                </a:tabLst>
              </a:pPr>
              <a:r>
                <a:rPr lang="en-US" sz="2700" b="0" strike="noStrike" spc="-1">
                  <a:solidFill>
                    <a:schemeClr val="lt1"/>
                  </a:solidFill>
                  <a:latin typeface="Calibri"/>
                  <a:ea typeface="Calibri"/>
                </a:rPr>
                <a:t>How are problems investigated and handled in a way that their impact is minimised?</a:t>
              </a:r>
              <a:endParaRPr lang="de-DE" sz="2700" b="0" strike="noStrike" spc="-1">
                <a:solidFill>
                  <a:srgbClr val="000000"/>
                </a:solidFill>
                <a:latin typeface="Arial"/>
              </a:endParaRPr>
            </a:p>
          </p:txBody>
        </p:sp>
        <p:sp>
          <p:nvSpPr>
            <p:cNvPr id="884" name="Google Shape;1026;p84"/>
            <p:cNvSpPr/>
            <p:nvPr/>
          </p:nvSpPr>
          <p:spPr>
            <a:xfrm>
              <a:off x="2126160" y="33670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5" name="Google Shape;1027;p84"/>
            <p:cNvSpPr/>
            <p:nvPr/>
          </p:nvSpPr>
          <p:spPr>
            <a:xfrm rot="10800000">
              <a:off x="2771640" y="5035680"/>
              <a:ext cx="7293960" cy="1282320"/>
            </a:xfrm>
            <a:prstGeom prst="homePlate">
              <a:avLst>
                <a:gd name="adj"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886" name="Google Shape;1028;p84"/>
            <p:cNvSpPr/>
            <p:nvPr/>
          </p:nvSpPr>
          <p:spPr>
            <a:xfrm>
              <a:off x="3090240" y="5035680"/>
              <a:ext cx="6972840" cy="1282320"/>
            </a:xfrm>
            <a:prstGeom prst="rect">
              <a:avLst/>
            </a:prstGeom>
            <a:noFill/>
            <a:ln w="0">
              <a:noFill/>
            </a:ln>
          </p:spPr>
          <p:style>
            <a:lnRef idx="0">
              <a:scrgbClr r="0" g="0" b="0"/>
            </a:lnRef>
            <a:fillRef idx="0">
              <a:scrgbClr r="0" g="0" b="0"/>
            </a:fillRef>
            <a:effectRef idx="0">
              <a:scrgbClr r="0" g="0" b="0"/>
            </a:effectRef>
            <a:fontRef idx="minor"/>
          </p:style>
          <p:txBody>
            <a:bodyPr lIns="566640" tIns="102960" rIns="191880" bIns="102960" anchor="ctr">
              <a:noAutofit/>
            </a:bodyPr>
            <a:lstStyle/>
            <a:p>
              <a:pPr algn="ctr" defTabSz="914400">
                <a:lnSpc>
                  <a:spcPct val="90000"/>
                </a:lnSpc>
                <a:tabLst>
                  <a:tab pos="0" algn="l"/>
                </a:tabLst>
              </a:pPr>
              <a:r>
                <a:rPr lang="en-US" sz="2700" b="0" strike="noStrike" spc="-1">
                  <a:solidFill>
                    <a:schemeClr val="lt1"/>
                  </a:solidFill>
                  <a:latin typeface="Calibri"/>
                  <a:ea typeface="Calibri"/>
                </a:rPr>
                <a:t>What information on known errors and workarounds need to be maintained?</a:t>
              </a:r>
              <a:endParaRPr lang="de-DE" sz="2700" b="0" strike="noStrike" spc="-1">
                <a:solidFill>
                  <a:srgbClr val="000000"/>
                </a:solidFill>
                <a:latin typeface="Arial"/>
              </a:endParaRPr>
            </a:p>
          </p:txBody>
        </p:sp>
        <p:sp>
          <p:nvSpPr>
            <p:cNvPr id="887" name="Google Shape;1029;p84"/>
            <p:cNvSpPr/>
            <p:nvPr/>
          </p:nvSpPr>
          <p:spPr>
            <a:xfrm>
              <a:off x="2126160" y="5035680"/>
              <a:ext cx="1282320" cy="1282320"/>
            </a:xfrm>
            <a:prstGeom prst="ellipse">
              <a:avLst/>
            </a:prstGeom>
            <a:blipFill rotWithShape="0">
              <a:blip r:embed="rId3"/>
              <a:srcRect/>
              <a:stretch/>
            </a:blip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grpSp>
      <p:sp>
        <p:nvSpPr>
          <p:cNvPr id="888" name="PlaceHolder 2"/>
          <p:cNvSpPr>
            <a:spLocks noGrp="1"/>
          </p:cNvSpPr>
          <p:nvPr>
            <p:ph type="sldNum" idx="107"/>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C9913FEB-7B50-40A7-8661-07ADE8724F78}" type="slidenum">
              <a:rPr lang="en-US" sz="1200" b="0" strike="noStrike" spc="-1">
                <a:solidFill>
                  <a:srgbClr val="888888"/>
                </a:solidFill>
                <a:latin typeface="Calibri"/>
                <a:ea typeface="Calibri"/>
              </a:rPr>
              <a:t>93</a:t>
            </a:fld>
            <a:endParaRPr lang="de-DE" sz="1200" b="0" strike="noStrike" spc="-1">
              <a:solidFill>
                <a:srgbClr val="000000"/>
              </a:solidFill>
              <a:latin typeface="Times New Roman"/>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Important terms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FitSM-0</a:t>
            </a:r>
            <a:endParaRPr lang="de-DE" sz="2000" b="0" strike="noStrike" spc="-1">
              <a:solidFill>
                <a:srgbClr val="000000"/>
              </a:solidFill>
              <a:latin typeface="Arial"/>
            </a:endParaRPr>
          </a:p>
        </p:txBody>
      </p:sp>
      <p:sp>
        <p:nvSpPr>
          <p:cNvPr id="890" name="PlaceHolder 2"/>
          <p:cNvSpPr>
            <a:spLocks noGrp="1"/>
          </p:cNvSpPr>
          <p:nvPr>
            <p:ph type="sldNum" idx="108"/>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685496AB-9C9F-4C0F-BA9A-992A639D819A}" type="slidenum">
              <a:rPr lang="en-US" sz="1200" b="0" strike="noStrike" spc="-1">
                <a:solidFill>
                  <a:srgbClr val="888888"/>
                </a:solidFill>
                <a:latin typeface="Calibri"/>
                <a:ea typeface="Calibri"/>
              </a:rPr>
              <a:t>94</a:t>
            </a:fld>
            <a:endParaRPr lang="de-DE" sz="1200" b="0" strike="noStrike" spc="-1">
              <a:solidFill>
                <a:srgbClr val="000000"/>
              </a:solidFill>
              <a:latin typeface="Times New Roman"/>
            </a:endParaRPr>
          </a:p>
        </p:txBody>
      </p:sp>
      <p:graphicFrame>
        <p:nvGraphicFramePr>
          <p:cNvPr id="891" name="Google Shape;1038;p85"/>
          <p:cNvGraphicFramePr/>
          <p:nvPr>
            <p:extLst>
              <p:ext uri="{D42A27DB-BD31-4B8C-83A1-F6EECF244321}">
                <p14:modId xmlns:p14="http://schemas.microsoft.com/office/powerpoint/2010/main" val="1812923585"/>
              </p:ext>
            </p:extLst>
          </p:nvPr>
        </p:nvGraphicFramePr>
        <p:xfrm>
          <a:off x="708840" y="1655640"/>
          <a:ext cx="10774080" cy="1068000"/>
        </p:xfrm>
        <a:graphic>
          <a:graphicData uri="http://schemas.openxmlformats.org/drawingml/2006/table">
            <a:tbl>
              <a:tblPr/>
              <a:tblGrid>
                <a:gridCol w="10774080">
                  <a:extLst>
                    <a:ext uri="{9D8B030D-6E8A-4147-A177-3AD203B41FA5}">
                      <a16:colId xmlns:a16="http://schemas.microsoft.com/office/drawing/2014/main" val="20000"/>
                    </a:ext>
                  </a:extLst>
                </a:gridCol>
              </a:tblGrid>
              <a:tr h="18396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763200">
                <a:tc>
                  <a:txBody>
                    <a:bodyPr/>
                    <a:lstStyle/>
                    <a:p>
                      <a:pPr>
                        <a:lnSpc>
                          <a:spcPct val="100000"/>
                        </a:lnSpc>
                        <a:tabLst>
                          <a:tab pos="0" algn="l"/>
                        </a:tabLst>
                      </a:pPr>
                      <a:r>
                        <a:rPr lang="en-US" sz="1400" b="1" strike="noStrike" spc="-1" dirty="0">
                          <a:solidFill>
                            <a:schemeClr val="dk1"/>
                          </a:solidFill>
                          <a:latin typeface="Calibri" panose="020F0502020204030204" pitchFamily="34" charset="0"/>
                          <a:ea typeface="Arial"/>
                          <a:cs typeface="Calibri" panose="020F0502020204030204" pitchFamily="34" charset="0"/>
                        </a:rPr>
                        <a:t>Problem:</a:t>
                      </a:r>
                      <a:endParaRPr lang="de-DE" sz="14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a:solidFill>
                            <a:schemeClr val="dk1"/>
                          </a:solidFill>
                          <a:latin typeface="Calibri" panose="020F0502020204030204" pitchFamily="34" charset="0"/>
                          <a:ea typeface="Arial"/>
                          <a:cs typeface="Calibri" panose="020F0502020204030204" pitchFamily="34" charset="0"/>
                        </a:rPr>
                        <a:t>Underlying cause of one or more incidents that requires further investigation to prevent incidents from recurring or reduce the negative impact on services</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892" name="Google Shape;1039;p85"/>
          <p:cNvGraphicFramePr/>
          <p:nvPr>
            <p:extLst>
              <p:ext uri="{D42A27DB-BD31-4B8C-83A1-F6EECF244321}">
                <p14:modId xmlns:p14="http://schemas.microsoft.com/office/powerpoint/2010/main" val="3725416333"/>
              </p:ext>
            </p:extLst>
          </p:nvPr>
        </p:nvGraphicFramePr>
        <p:xfrm>
          <a:off x="708840" y="2791440"/>
          <a:ext cx="10774080" cy="1152960"/>
        </p:xfrm>
        <a:graphic>
          <a:graphicData uri="http://schemas.openxmlformats.org/drawingml/2006/table">
            <a:tbl>
              <a:tblPr/>
              <a:tblGrid>
                <a:gridCol w="10774080">
                  <a:extLst>
                    <a:ext uri="{9D8B030D-6E8A-4147-A177-3AD203B41FA5}">
                      <a16:colId xmlns:a16="http://schemas.microsoft.com/office/drawing/2014/main" val="20000"/>
                    </a:ext>
                  </a:extLst>
                </a:gridCol>
              </a:tblGrid>
              <a:tr h="1792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848160">
                <a:tc>
                  <a:txBody>
                    <a:bodyPr/>
                    <a:lstStyle/>
                    <a:p>
                      <a:pPr>
                        <a:lnSpc>
                          <a:spcPct val="100000"/>
                        </a:lnSpc>
                        <a:tabLst>
                          <a:tab pos="0" algn="l"/>
                        </a:tabLst>
                      </a:pPr>
                      <a:r>
                        <a:rPr lang="en-US" sz="1400" b="1" strike="noStrike" spc="-1" dirty="0">
                          <a:solidFill>
                            <a:schemeClr val="dk1"/>
                          </a:solidFill>
                          <a:latin typeface="Calibri" panose="020F0502020204030204" pitchFamily="34" charset="0"/>
                          <a:ea typeface="Arial"/>
                          <a:cs typeface="Calibri" panose="020F0502020204030204" pitchFamily="34" charset="0"/>
                        </a:rPr>
                        <a:t>Known error:</a:t>
                      </a:r>
                      <a:endParaRPr lang="de-DE" sz="14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a:solidFill>
                            <a:schemeClr val="dk1"/>
                          </a:solidFill>
                          <a:latin typeface="Calibri" panose="020F0502020204030204" pitchFamily="34" charset="0"/>
                          <a:ea typeface="Arial"/>
                          <a:cs typeface="Calibri" panose="020F0502020204030204" pitchFamily="34" charset="0"/>
                        </a:rPr>
                        <a:t>Problem which has not (yet) been resolved, but for which there are documented workarounds or measures to reduce or prevent negative impact on services</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graphicFrame>
        <p:nvGraphicFramePr>
          <p:cNvPr id="893" name="Google Shape;1040;p85"/>
          <p:cNvGraphicFramePr/>
          <p:nvPr>
            <p:extLst>
              <p:ext uri="{D42A27DB-BD31-4B8C-83A1-F6EECF244321}">
                <p14:modId xmlns:p14="http://schemas.microsoft.com/office/powerpoint/2010/main" val="2083311765"/>
              </p:ext>
            </p:extLst>
          </p:nvPr>
        </p:nvGraphicFramePr>
        <p:xfrm>
          <a:off x="708840" y="4014720"/>
          <a:ext cx="10774080" cy="1996440"/>
        </p:xfrm>
        <a:graphic>
          <a:graphicData uri="http://schemas.openxmlformats.org/drawingml/2006/table">
            <a:tbl>
              <a:tblPr/>
              <a:tblGrid>
                <a:gridCol w="10774080">
                  <a:extLst>
                    <a:ext uri="{9D8B030D-6E8A-4147-A177-3AD203B41FA5}">
                      <a16:colId xmlns:a16="http://schemas.microsoft.com/office/drawing/2014/main" val="20000"/>
                    </a:ext>
                  </a:extLst>
                </a:gridCol>
              </a:tblGrid>
              <a:tr h="179280">
                <a:tc>
                  <a:txBody>
                    <a:bodyPr/>
                    <a:lstStyle/>
                    <a:p>
                      <a:pPr>
                        <a:lnSpc>
                          <a:spcPct val="100000"/>
                        </a:lnSpc>
                        <a:tabLst>
                          <a:tab pos="0" algn="l"/>
                        </a:tabLst>
                      </a:pPr>
                      <a:r>
                        <a:rPr lang="en-US" sz="1400" b="1" strike="noStrike" spc="-1">
                          <a:solidFill>
                            <a:schemeClr val="lt1"/>
                          </a:solidFill>
                          <a:latin typeface="Calibri" panose="020F0502020204030204" pitchFamily="34" charset="0"/>
                          <a:ea typeface="Arial"/>
                          <a:cs typeface="Calibri" panose="020F0502020204030204" pitchFamily="34" charset="0"/>
                        </a:rPr>
                        <a:t>Definition following FitSM-0:</a:t>
                      </a:r>
                      <a:endParaRPr lang="de-DE" sz="1400" b="0" strike="noStrike" spc="-1">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solidFill>
                  </a:tcPr>
                </a:tc>
                <a:extLst>
                  <a:ext uri="{0D108BD9-81ED-4DB2-BD59-A6C34878D82A}">
                    <a16:rowId xmlns:a16="http://schemas.microsoft.com/office/drawing/2014/main" val="10000"/>
                  </a:ext>
                </a:extLst>
              </a:tr>
              <a:tr h="848160">
                <a:tc>
                  <a:txBody>
                    <a:bodyPr/>
                    <a:lstStyle/>
                    <a:p>
                      <a:pPr>
                        <a:lnSpc>
                          <a:spcPct val="100000"/>
                        </a:lnSpc>
                        <a:tabLst>
                          <a:tab pos="0" algn="l"/>
                        </a:tabLst>
                      </a:pPr>
                      <a:r>
                        <a:rPr lang="en-US" sz="1400" b="1" strike="noStrike" spc="-1" dirty="0">
                          <a:solidFill>
                            <a:schemeClr val="dk1"/>
                          </a:solidFill>
                          <a:latin typeface="Calibri" panose="020F0502020204030204" pitchFamily="34" charset="0"/>
                          <a:ea typeface="Arial"/>
                          <a:cs typeface="Calibri" panose="020F0502020204030204" pitchFamily="34" charset="0"/>
                        </a:rPr>
                        <a:t>Workaround:</a:t>
                      </a:r>
                      <a:endParaRPr lang="de-DE" sz="14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spcAft>
                          <a:spcPts val="601"/>
                        </a:spcAft>
                        <a:tabLst>
                          <a:tab pos="0" algn="l"/>
                        </a:tabLst>
                      </a:pPr>
                      <a:r>
                        <a:rPr lang="en-GB" sz="1500" b="0" strike="noStrike" spc="-1" dirty="0">
                          <a:solidFill>
                            <a:schemeClr val="dk1"/>
                          </a:solidFill>
                          <a:latin typeface="Calibri" panose="020F0502020204030204" pitchFamily="34" charset="0"/>
                          <a:ea typeface="Arial"/>
                          <a:cs typeface="Calibri" panose="020F0502020204030204" pitchFamily="34" charset="0"/>
                        </a:rPr>
                        <a:t>Means of circumventing or mitigating the symptoms of a known error that helps to resolve incidents caused by this known error, while the underlying root cause is not permanently eliminated</a:t>
                      </a:r>
                      <a:endParaRPr lang="de-DE" sz="15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a:solidFill>
                            <a:schemeClr val="dk1"/>
                          </a:solidFill>
                          <a:latin typeface="Calibri" panose="020F0502020204030204" pitchFamily="34" charset="0"/>
                          <a:ea typeface="Arial"/>
                          <a:cs typeface="Calibri" panose="020F0502020204030204" pitchFamily="34" charset="0"/>
                        </a:rPr>
                        <a:t>Note 1: Workarounds are often applied in a situation, when the actual root cause of (recurring) incidents cannot be resolved due to lack of resources or ability.</a:t>
                      </a:r>
                      <a:endParaRPr lang="de-DE" sz="14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a:solidFill>
                            <a:schemeClr val="dk1"/>
                          </a:solidFill>
                          <a:latin typeface="Calibri" panose="020F0502020204030204" pitchFamily="34" charset="0"/>
                          <a:ea typeface="Arial"/>
                          <a:cs typeface="Calibri" panose="020F0502020204030204" pitchFamily="34" charset="0"/>
                        </a:rPr>
                        <a:t>Note 2: A workaround may consist of a set of actions to be carried out by either the service provider or the user of the service.</a:t>
                      </a:r>
                      <a:endParaRPr lang="de-DE" sz="1400" b="0" strike="noStrike" spc="-1" dirty="0">
                        <a:solidFill>
                          <a:srgbClr val="000000"/>
                        </a:solidFill>
                        <a:latin typeface="Calibri" panose="020F0502020204030204" pitchFamily="34" charset="0"/>
                        <a:cs typeface="Calibri" panose="020F0502020204030204" pitchFamily="34" charset="0"/>
                      </a:endParaRPr>
                    </a:p>
                    <a:p>
                      <a:pPr marL="457200">
                        <a:lnSpc>
                          <a:spcPct val="100000"/>
                        </a:lnSpc>
                        <a:tabLst>
                          <a:tab pos="0" algn="l"/>
                        </a:tabLst>
                      </a:pPr>
                      <a:r>
                        <a:rPr lang="en-GB" sz="1400" b="0" strike="noStrike" spc="-1" dirty="0">
                          <a:solidFill>
                            <a:schemeClr val="dk1"/>
                          </a:solidFill>
                          <a:latin typeface="Calibri" panose="020F0502020204030204" pitchFamily="34" charset="0"/>
                          <a:ea typeface="Arial"/>
                          <a:cs typeface="Calibri" panose="020F0502020204030204" pitchFamily="34" charset="0"/>
                        </a:rPr>
                        <a:t>Note 3: A workaround is also referred to as a temporary fix or temporary solution.</a:t>
                      </a:r>
                      <a:endParaRPr lang="de-DE" sz="1400" b="0" strike="noStrike" spc="-1" dirty="0">
                        <a:solidFill>
                          <a:srgbClr val="000000"/>
                        </a:solidFill>
                        <a:latin typeface="Calibri" panose="020F0502020204030204" pitchFamily="34" charset="0"/>
                        <a:cs typeface="Calibri" panose="020F0502020204030204" pitchFamily="34" charset="0"/>
                      </a:endParaRPr>
                    </a:p>
                  </a:txBody>
                  <a:tcPr marL="68400" marR="68400">
                    <a:lnL w="12240">
                      <a:solidFill>
                        <a:srgbClr val="4F81BD"/>
                      </a:solidFill>
                      <a:prstDash val="solid"/>
                    </a:lnL>
                    <a:lnR w="12240">
                      <a:solidFill>
                        <a:srgbClr val="4F81BD"/>
                      </a:solidFill>
                      <a:prstDash val="solid"/>
                    </a:lnR>
                    <a:lnT w="12240">
                      <a:solidFill>
                        <a:srgbClr val="4F81BD"/>
                      </a:solidFill>
                      <a:prstDash val="solid"/>
                    </a:lnT>
                    <a:lnB w="12240">
                      <a:solidFill>
                        <a:srgbClr val="4F81BD"/>
                      </a:solidFill>
                      <a:prstDash val="solid"/>
                    </a:lnB>
                    <a:solidFill>
                      <a:schemeClr val="accent1">
                        <a:tint val="20000"/>
                      </a:schemeClr>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panose="020F0502020204030204" pitchFamily="34" charset="0"/>
                <a:ea typeface="Calibri"/>
                <a:cs typeface="Calibri" panose="020F0502020204030204" pitchFamily="34" charset="0"/>
              </a:rPr>
              <a:t>PM: Important terms – Visualisation</a:t>
            </a:r>
            <a:endParaRPr lang="de-DE" sz="3200" b="0" strike="noStrike" spc="-1">
              <a:solidFill>
                <a:srgbClr val="000000"/>
              </a:solidFill>
              <a:latin typeface="Calibri" panose="020F0502020204030204" pitchFamily="34" charset="0"/>
              <a:cs typeface="Calibri" panose="020F0502020204030204" pitchFamily="34" charset="0"/>
            </a:endParaRPr>
          </a:p>
        </p:txBody>
      </p:sp>
      <p:sp>
        <p:nvSpPr>
          <p:cNvPr id="895" name="PlaceHolder 2"/>
          <p:cNvSpPr>
            <a:spLocks noGrp="1"/>
          </p:cNvSpPr>
          <p:nvPr>
            <p:ph type="sldNum" idx="109"/>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247153AA-A4FE-4D83-B707-628937C51246}" type="slidenum">
              <a:rPr lang="en-US" sz="1200" b="0" strike="noStrike" spc="-1">
                <a:solidFill>
                  <a:srgbClr val="888888"/>
                </a:solidFill>
                <a:latin typeface="Calibri" panose="020F0502020204030204" pitchFamily="34" charset="0"/>
                <a:cs typeface="Calibri" panose="020F0502020204030204" pitchFamily="34" charset="0"/>
              </a:rPr>
              <a:t>95</a:t>
            </a:fld>
            <a:endParaRPr lang="de-DE" sz="1200" b="0" strike="noStrike" spc="-1">
              <a:solidFill>
                <a:srgbClr val="000000"/>
              </a:solidFill>
              <a:latin typeface="Calibri" panose="020F0502020204030204" pitchFamily="34" charset="0"/>
              <a:cs typeface="Calibri" panose="020F0502020204030204" pitchFamily="34" charset="0"/>
            </a:endParaRPr>
          </a:p>
        </p:txBody>
      </p:sp>
      <p:grpSp>
        <p:nvGrpSpPr>
          <p:cNvPr id="896" name="Google Shape;1048;p86"/>
          <p:cNvGrpSpPr/>
          <p:nvPr/>
        </p:nvGrpSpPr>
        <p:grpSpPr>
          <a:xfrm>
            <a:off x="2838036" y="2975667"/>
            <a:ext cx="2306160" cy="425160"/>
            <a:chOff x="2314440" y="4612680"/>
            <a:chExt cx="2306160" cy="425160"/>
          </a:xfrm>
        </p:grpSpPr>
        <p:sp>
          <p:nvSpPr>
            <p:cNvPr id="897" name="Google Shape;1049;p86"/>
            <p:cNvSpPr/>
            <p:nvPr/>
          </p:nvSpPr>
          <p:spPr>
            <a:xfrm>
              <a:off x="2314440" y="4612680"/>
              <a:ext cx="2306160" cy="425160"/>
            </a:xfrm>
            <a:prstGeom prst="rect">
              <a:avLst/>
            </a:prstGeom>
            <a:solidFill>
              <a:schemeClr val="accent4"/>
            </a:solidFill>
            <a:ln w="25400">
              <a:solidFill>
                <a:srgbClr val="5D4876"/>
              </a:solidFill>
              <a:round/>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lt1"/>
                </a:solidFill>
                <a:latin typeface="Calibri" panose="020F0502020204030204" pitchFamily="34" charset="0"/>
                <a:ea typeface="Calibri"/>
                <a:cs typeface="Calibri" panose="020F0502020204030204" pitchFamily="34" charset="0"/>
              </a:endParaRPr>
            </a:p>
          </p:txBody>
        </p:sp>
        <p:sp>
          <p:nvSpPr>
            <p:cNvPr id="898" name="Google Shape;1050;p86"/>
            <p:cNvSpPr/>
            <p:nvPr/>
          </p:nvSpPr>
          <p:spPr>
            <a:xfrm>
              <a:off x="2340000" y="4712950"/>
              <a:ext cx="2280600" cy="24622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600" b="0" strike="noStrike" spc="-1" dirty="0">
                  <a:solidFill>
                    <a:schemeClr val="lt1"/>
                  </a:solidFill>
                  <a:latin typeface="Calibri" panose="020F0502020204030204" pitchFamily="34" charset="0"/>
                  <a:ea typeface="Calibri"/>
                  <a:cs typeface="Calibri" panose="020F0502020204030204" pitchFamily="34" charset="0"/>
                </a:rPr>
                <a:t>Identify problem</a:t>
              </a:r>
              <a:endParaRPr lang="de-DE" sz="1600" b="0" strike="noStrike" spc="-1" dirty="0">
                <a:solidFill>
                  <a:srgbClr val="000000"/>
                </a:solidFill>
                <a:latin typeface="Calibri" panose="020F0502020204030204" pitchFamily="34" charset="0"/>
                <a:cs typeface="Calibri" panose="020F0502020204030204" pitchFamily="34" charset="0"/>
              </a:endParaRPr>
            </a:p>
          </p:txBody>
        </p:sp>
      </p:grpSp>
      <p:grpSp>
        <p:nvGrpSpPr>
          <p:cNvPr id="899" name="Google Shape;1051;p86"/>
          <p:cNvGrpSpPr/>
          <p:nvPr/>
        </p:nvGrpSpPr>
        <p:grpSpPr>
          <a:xfrm>
            <a:off x="3473076" y="4351018"/>
            <a:ext cx="1185480" cy="427320"/>
            <a:chOff x="2950560" y="3018600"/>
            <a:chExt cx="1185480" cy="427320"/>
          </a:xfrm>
        </p:grpSpPr>
        <p:sp>
          <p:nvSpPr>
            <p:cNvPr id="900" name="Google Shape;1052;p86"/>
            <p:cNvSpPr/>
            <p:nvPr/>
          </p:nvSpPr>
          <p:spPr>
            <a:xfrm>
              <a:off x="2950560" y="3018600"/>
              <a:ext cx="1185480" cy="427320"/>
            </a:xfrm>
            <a:custGeom>
              <a:avLst/>
              <a:gdLst>
                <a:gd name="textAreaLeft" fmla="*/ 0 w 1185480"/>
                <a:gd name="textAreaRight" fmla="*/ 1188360 w 1185480"/>
                <a:gd name="textAreaTop" fmla="*/ 0 h 427320"/>
                <a:gd name="textAreaBottom" fmla="*/ 430200 h 42732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panose="020F0502020204030204" pitchFamily="34" charset="0"/>
                <a:ea typeface="Calibri"/>
                <a:cs typeface="Calibri" panose="020F0502020204030204" pitchFamily="34" charset="0"/>
              </a:endParaRPr>
            </a:p>
          </p:txBody>
        </p:sp>
        <p:sp>
          <p:nvSpPr>
            <p:cNvPr id="901" name="Google Shape;1053;p86"/>
            <p:cNvSpPr/>
            <p:nvPr/>
          </p:nvSpPr>
          <p:spPr>
            <a:xfrm>
              <a:off x="3160080" y="3060101"/>
              <a:ext cx="788400" cy="276999"/>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800" b="0" strike="noStrike" spc="-1" dirty="0">
                  <a:solidFill>
                    <a:schemeClr val="dk1"/>
                  </a:solidFill>
                  <a:latin typeface="Calibri" panose="020F0502020204030204" pitchFamily="34" charset="0"/>
                  <a:ea typeface="Calibri"/>
                  <a:cs typeface="Calibri" panose="020F0502020204030204" pitchFamily="34" charset="0"/>
                </a:rPr>
                <a:t>Problem</a:t>
              </a:r>
              <a:endParaRPr lang="de-DE" sz="1800" b="0" strike="noStrike" spc="-1" dirty="0">
                <a:solidFill>
                  <a:srgbClr val="000000"/>
                </a:solidFill>
                <a:latin typeface="Calibri" panose="020F0502020204030204" pitchFamily="34" charset="0"/>
                <a:cs typeface="Calibri" panose="020F0502020204030204" pitchFamily="34" charset="0"/>
              </a:endParaRPr>
            </a:p>
          </p:txBody>
        </p:sp>
      </p:grpSp>
      <p:grpSp>
        <p:nvGrpSpPr>
          <p:cNvPr id="902" name="Google Shape;1054;p86"/>
          <p:cNvGrpSpPr/>
          <p:nvPr/>
        </p:nvGrpSpPr>
        <p:grpSpPr>
          <a:xfrm>
            <a:off x="3461556" y="5765134"/>
            <a:ext cx="1296000" cy="512280"/>
            <a:chOff x="2939040" y="3788280"/>
            <a:chExt cx="1296000" cy="512280"/>
          </a:xfrm>
          <a:solidFill>
            <a:schemeClr val="accent3">
              <a:lumMod val="60000"/>
              <a:lumOff val="40000"/>
            </a:schemeClr>
          </a:solidFill>
        </p:grpSpPr>
        <p:sp>
          <p:nvSpPr>
            <p:cNvPr id="903" name="Google Shape;1055;p86"/>
            <p:cNvSpPr/>
            <p:nvPr/>
          </p:nvSpPr>
          <p:spPr>
            <a:xfrm>
              <a:off x="3049560" y="3873240"/>
              <a:ext cx="1185480" cy="427320"/>
            </a:xfrm>
            <a:custGeom>
              <a:avLst/>
              <a:gdLst>
                <a:gd name="textAreaLeft" fmla="*/ 0 w 1185480"/>
                <a:gd name="textAreaRight" fmla="*/ 1188360 w 1185480"/>
                <a:gd name="textAreaTop" fmla="*/ 0 h 427320"/>
                <a:gd name="textAreaBottom" fmla="*/ 430200 h 42732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grp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panose="020F0502020204030204" pitchFamily="34" charset="0"/>
                <a:ea typeface="Calibri"/>
                <a:cs typeface="Calibri" panose="020F0502020204030204" pitchFamily="34" charset="0"/>
              </a:endParaRPr>
            </a:p>
          </p:txBody>
        </p:sp>
        <p:sp>
          <p:nvSpPr>
            <p:cNvPr id="904" name="Google Shape;1056;p86"/>
            <p:cNvSpPr/>
            <p:nvPr/>
          </p:nvSpPr>
          <p:spPr>
            <a:xfrm>
              <a:off x="2939040" y="3788280"/>
              <a:ext cx="1185480" cy="427320"/>
            </a:xfrm>
            <a:custGeom>
              <a:avLst/>
              <a:gdLst>
                <a:gd name="textAreaLeft" fmla="*/ 0 w 1185480"/>
                <a:gd name="textAreaRight" fmla="*/ 1188360 w 1185480"/>
                <a:gd name="textAreaTop" fmla="*/ 0 h 427320"/>
                <a:gd name="textAreaBottom" fmla="*/ 430200 h 42732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grp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panose="020F0502020204030204" pitchFamily="34" charset="0"/>
                <a:ea typeface="Calibri"/>
                <a:cs typeface="Calibri" panose="020F0502020204030204" pitchFamily="34" charset="0"/>
              </a:endParaRPr>
            </a:p>
          </p:txBody>
        </p:sp>
        <p:sp>
          <p:nvSpPr>
            <p:cNvPr id="905" name="Google Shape;1057;p86"/>
            <p:cNvSpPr/>
            <p:nvPr/>
          </p:nvSpPr>
          <p:spPr>
            <a:xfrm>
              <a:off x="3117600" y="3829781"/>
              <a:ext cx="851400" cy="276999"/>
            </a:xfrm>
            <a:prstGeom prst="rect">
              <a:avLst/>
            </a:prstGeom>
            <a:grp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800" b="0" strike="noStrike" spc="-1">
                  <a:solidFill>
                    <a:schemeClr val="dk1"/>
                  </a:solidFill>
                  <a:latin typeface="Calibri" panose="020F0502020204030204" pitchFamily="34" charset="0"/>
                  <a:ea typeface="Calibri"/>
                  <a:cs typeface="Calibri" panose="020F0502020204030204" pitchFamily="34" charset="0"/>
                </a:rPr>
                <a:t>Incidents</a:t>
              </a:r>
              <a:endParaRPr lang="de-DE" sz="1800" b="0" strike="noStrike" spc="-1">
                <a:solidFill>
                  <a:srgbClr val="000000"/>
                </a:solidFill>
                <a:latin typeface="Calibri" panose="020F0502020204030204" pitchFamily="34" charset="0"/>
                <a:cs typeface="Calibri" panose="020F0502020204030204" pitchFamily="34" charset="0"/>
              </a:endParaRPr>
            </a:p>
          </p:txBody>
        </p:sp>
      </p:grpSp>
      <p:sp>
        <p:nvSpPr>
          <p:cNvPr id="906" name="Google Shape;1058;p86"/>
          <p:cNvSpPr/>
          <p:nvPr/>
        </p:nvSpPr>
        <p:spPr>
          <a:xfrm>
            <a:off x="4003176" y="4850598"/>
            <a:ext cx="935640" cy="861774"/>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400" b="0" strike="noStrike" spc="-1" dirty="0">
                <a:solidFill>
                  <a:schemeClr val="dk1"/>
                </a:solidFill>
                <a:latin typeface="Calibri" panose="020F0502020204030204" pitchFamily="34" charset="0"/>
                <a:ea typeface="Calibri"/>
                <a:cs typeface="Calibri" panose="020F0502020204030204" pitchFamily="34" charset="0"/>
              </a:rPr>
              <a:t>Identified pattern of recurring incidents</a:t>
            </a:r>
            <a:endParaRPr lang="de-DE" sz="1400" b="0" strike="noStrike" spc="-1" dirty="0">
              <a:solidFill>
                <a:srgbClr val="000000"/>
              </a:solidFill>
              <a:latin typeface="Calibri" panose="020F0502020204030204" pitchFamily="34" charset="0"/>
              <a:cs typeface="Calibri" panose="020F0502020204030204" pitchFamily="34" charset="0"/>
            </a:endParaRPr>
          </a:p>
        </p:txBody>
      </p:sp>
      <p:grpSp>
        <p:nvGrpSpPr>
          <p:cNvPr id="907" name="Google Shape;1059;p86"/>
          <p:cNvGrpSpPr/>
          <p:nvPr/>
        </p:nvGrpSpPr>
        <p:grpSpPr>
          <a:xfrm>
            <a:off x="5483676" y="2668947"/>
            <a:ext cx="2549880" cy="464040"/>
            <a:chOff x="4960080" y="4305960"/>
            <a:chExt cx="2549880" cy="464040"/>
          </a:xfrm>
        </p:grpSpPr>
        <p:sp>
          <p:nvSpPr>
            <p:cNvPr id="908" name="Google Shape;1060;p86"/>
            <p:cNvSpPr/>
            <p:nvPr/>
          </p:nvSpPr>
          <p:spPr>
            <a:xfrm>
              <a:off x="4960080" y="4305960"/>
              <a:ext cx="2549880" cy="464040"/>
            </a:xfrm>
            <a:prstGeom prst="rect">
              <a:avLst/>
            </a:prstGeom>
            <a:solidFill>
              <a:schemeClr val="accent4"/>
            </a:solidFill>
            <a:ln w="25400">
              <a:solidFill>
                <a:srgbClr val="5D4876"/>
              </a:solidFill>
              <a:round/>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lt1"/>
                </a:solidFill>
                <a:latin typeface="Calibri" panose="020F0502020204030204" pitchFamily="34" charset="0"/>
                <a:ea typeface="Calibri"/>
                <a:cs typeface="Calibri" panose="020F0502020204030204" pitchFamily="34" charset="0"/>
              </a:endParaRPr>
            </a:p>
          </p:txBody>
        </p:sp>
        <p:sp>
          <p:nvSpPr>
            <p:cNvPr id="909" name="Google Shape;1061;p86"/>
            <p:cNvSpPr/>
            <p:nvPr/>
          </p:nvSpPr>
          <p:spPr>
            <a:xfrm>
              <a:off x="4960080" y="4387150"/>
              <a:ext cx="2549880" cy="24622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600" b="0" strike="noStrike" spc="-1">
                  <a:solidFill>
                    <a:schemeClr val="lt1"/>
                  </a:solidFill>
                  <a:latin typeface="Calibri" panose="020F0502020204030204" pitchFamily="34" charset="0"/>
                  <a:ea typeface="Calibri"/>
                  <a:cs typeface="Calibri" panose="020F0502020204030204" pitchFamily="34" charset="0"/>
                </a:rPr>
                <a:t>Investigate root cause</a:t>
              </a:r>
              <a:endParaRPr lang="de-DE" sz="1600" b="0" strike="noStrike" spc="-1">
                <a:solidFill>
                  <a:srgbClr val="000000"/>
                </a:solidFill>
                <a:latin typeface="Calibri" panose="020F0502020204030204" pitchFamily="34" charset="0"/>
                <a:cs typeface="Calibri" panose="020F0502020204030204" pitchFamily="34" charset="0"/>
              </a:endParaRPr>
            </a:p>
          </p:txBody>
        </p:sp>
      </p:grpSp>
      <p:grpSp>
        <p:nvGrpSpPr>
          <p:cNvPr id="910" name="Google Shape;1062;p86"/>
          <p:cNvGrpSpPr/>
          <p:nvPr/>
        </p:nvGrpSpPr>
        <p:grpSpPr>
          <a:xfrm>
            <a:off x="5498796" y="3347547"/>
            <a:ext cx="2582280" cy="425160"/>
            <a:chOff x="4975200" y="4984560"/>
            <a:chExt cx="2582280" cy="425160"/>
          </a:xfrm>
        </p:grpSpPr>
        <p:sp>
          <p:nvSpPr>
            <p:cNvPr id="911" name="Google Shape;1063;p86"/>
            <p:cNvSpPr/>
            <p:nvPr/>
          </p:nvSpPr>
          <p:spPr>
            <a:xfrm>
              <a:off x="4975200" y="4984560"/>
              <a:ext cx="2582280" cy="425160"/>
            </a:xfrm>
            <a:prstGeom prst="rect">
              <a:avLst/>
            </a:prstGeom>
            <a:solidFill>
              <a:schemeClr val="accent4"/>
            </a:solidFill>
            <a:ln w="25400">
              <a:solidFill>
                <a:srgbClr val="5D4876"/>
              </a:solidFill>
              <a:round/>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lt1"/>
                </a:solidFill>
                <a:latin typeface="Calibri" panose="020F0502020204030204" pitchFamily="34" charset="0"/>
                <a:ea typeface="Calibri"/>
                <a:cs typeface="Calibri" panose="020F0502020204030204" pitchFamily="34" charset="0"/>
              </a:endParaRPr>
            </a:p>
          </p:txBody>
        </p:sp>
        <p:sp>
          <p:nvSpPr>
            <p:cNvPr id="912" name="Google Shape;1064;p86"/>
            <p:cNvSpPr/>
            <p:nvPr/>
          </p:nvSpPr>
          <p:spPr>
            <a:xfrm>
              <a:off x="4975200" y="5084830"/>
              <a:ext cx="2582280" cy="24622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600" b="0" strike="noStrike" spc="-1">
                  <a:solidFill>
                    <a:schemeClr val="lt1"/>
                  </a:solidFill>
                  <a:latin typeface="Calibri" panose="020F0502020204030204" pitchFamily="34" charset="0"/>
                  <a:ea typeface="Calibri"/>
                  <a:cs typeface="Calibri" panose="020F0502020204030204" pitchFamily="34" charset="0"/>
                </a:rPr>
                <a:t>Identify workaround</a:t>
              </a:r>
              <a:endParaRPr lang="de-DE" sz="1600" b="0" strike="noStrike" spc="-1">
                <a:solidFill>
                  <a:srgbClr val="000000"/>
                </a:solidFill>
                <a:latin typeface="Calibri" panose="020F0502020204030204" pitchFamily="34" charset="0"/>
                <a:cs typeface="Calibri" panose="020F0502020204030204" pitchFamily="34" charset="0"/>
              </a:endParaRPr>
            </a:p>
          </p:txBody>
        </p:sp>
      </p:grpSp>
      <p:grpSp>
        <p:nvGrpSpPr>
          <p:cNvPr id="913" name="Google Shape;1065;p86"/>
          <p:cNvGrpSpPr/>
          <p:nvPr/>
        </p:nvGrpSpPr>
        <p:grpSpPr>
          <a:xfrm>
            <a:off x="8338836" y="2682987"/>
            <a:ext cx="2306160" cy="441720"/>
            <a:chOff x="7815240" y="4320000"/>
            <a:chExt cx="2306160" cy="441720"/>
          </a:xfrm>
        </p:grpSpPr>
        <p:sp>
          <p:nvSpPr>
            <p:cNvPr id="914" name="Google Shape;1066;p86"/>
            <p:cNvSpPr/>
            <p:nvPr/>
          </p:nvSpPr>
          <p:spPr>
            <a:xfrm>
              <a:off x="7815240" y="4320000"/>
              <a:ext cx="2306160" cy="441720"/>
            </a:xfrm>
            <a:prstGeom prst="rect">
              <a:avLst/>
            </a:prstGeom>
            <a:solidFill>
              <a:schemeClr val="accent4"/>
            </a:solidFill>
            <a:ln w="25400">
              <a:solidFill>
                <a:srgbClr val="5D4876"/>
              </a:solidFill>
              <a:round/>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lt1"/>
                </a:solidFill>
                <a:latin typeface="Calibri" panose="020F0502020204030204" pitchFamily="34" charset="0"/>
                <a:ea typeface="Calibri"/>
                <a:cs typeface="Calibri" panose="020F0502020204030204" pitchFamily="34" charset="0"/>
              </a:endParaRPr>
            </a:p>
          </p:txBody>
        </p:sp>
        <p:sp>
          <p:nvSpPr>
            <p:cNvPr id="915" name="Google Shape;1067;p86"/>
            <p:cNvSpPr/>
            <p:nvPr/>
          </p:nvSpPr>
          <p:spPr>
            <a:xfrm>
              <a:off x="8151840" y="4428910"/>
              <a:ext cx="1662840" cy="246221"/>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600" b="0" strike="noStrike" spc="-1">
                  <a:solidFill>
                    <a:schemeClr val="lt1"/>
                  </a:solidFill>
                  <a:latin typeface="Calibri" panose="020F0502020204030204" pitchFamily="34" charset="0"/>
                  <a:ea typeface="Calibri"/>
                  <a:cs typeface="Calibri" panose="020F0502020204030204" pitchFamily="34" charset="0"/>
                </a:rPr>
                <a:t>Initiate resolution</a:t>
              </a:r>
              <a:endParaRPr lang="de-DE" sz="1600" b="0" strike="noStrike" spc="-1">
                <a:solidFill>
                  <a:srgbClr val="000000"/>
                </a:solidFill>
                <a:latin typeface="Calibri" panose="020F0502020204030204" pitchFamily="34" charset="0"/>
                <a:cs typeface="Calibri" panose="020F0502020204030204" pitchFamily="34" charset="0"/>
              </a:endParaRPr>
            </a:p>
          </p:txBody>
        </p:sp>
      </p:grpSp>
      <p:cxnSp>
        <p:nvCxnSpPr>
          <p:cNvPr id="916" name="Google Shape;1068;p86"/>
          <p:cNvCxnSpPr>
            <a:stCxn id="897" idx="3"/>
            <a:endCxn id="908" idx="1"/>
          </p:cNvCxnSpPr>
          <p:nvPr/>
        </p:nvCxnSpPr>
        <p:spPr>
          <a:xfrm flipV="1">
            <a:off x="5144196" y="2900787"/>
            <a:ext cx="339840" cy="287640"/>
          </a:xfrm>
          <a:prstGeom prst="straightConnector1">
            <a:avLst/>
          </a:prstGeom>
          <a:ln w="25400">
            <a:solidFill>
              <a:srgbClr val="000000"/>
            </a:solidFill>
            <a:round/>
            <a:tailEnd type="triangle" w="med" len="med"/>
          </a:ln>
        </p:spPr>
      </p:cxnSp>
      <p:cxnSp>
        <p:nvCxnSpPr>
          <p:cNvPr id="917" name="Google Shape;1069;p86"/>
          <p:cNvCxnSpPr>
            <a:stCxn id="897" idx="3"/>
            <a:endCxn id="911" idx="1"/>
          </p:cNvCxnSpPr>
          <p:nvPr/>
        </p:nvCxnSpPr>
        <p:spPr>
          <a:xfrm>
            <a:off x="5144196" y="3188067"/>
            <a:ext cx="354960" cy="372240"/>
          </a:xfrm>
          <a:prstGeom prst="straightConnector1">
            <a:avLst/>
          </a:prstGeom>
          <a:ln w="25400">
            <a:solidFill>
              <a:srgbClr val="000000"/>
            </a:solidFill>
            <a:round/>
            <a:tailEnd type="triangle" w="med" len="med"/>
          </a:ln>
        </p:spPr>
      </p:cxnSp>
      <p:cxnSp>
        <p:nvCxnSpPr>
          <p:cNvPr id="918" name="Google Shape;1070;p86"/>
          <p:cNvCxnSpPr>
            <a:cxnSpLocks/>
          </p:cNvCxnSpPr>
          <p:nvPr/>
        </p:nvCxnSpPr>
        <p:spPr>
          <a:xfrm>
            <a:off x="8033556" y="2900787"/>
            <a:ext cx="305640" cy="3240"/>
          </a:xfrm>
          <a:prstGeom prst="straightConnector1">
            <a:avLst/>
          </a:prstGeom>
          <a:ln w="25400">
            <a:solidFill>
              <a:srgbClr val="000000"/>
            </a:solidFill>
            <a:round/>
            <a:tailEnd type="triangle" w="med" len="med"/>
          </a:ln>
        </p:spPr>
      </p:cxnSp>
      <p:cxnSp>
        <p:nvCxnSpPr>
          <p:cNvPr id="919" name="Google Shape;1071;p86"/>
          <p:cNvCxnSpPr>
            <a:cxnSpLocks/>
          </p:cNvCxnSpPr>
          <p:nvPr/>
        </p:nvCxnSpPr>
        <p:spPr>
          <a:xfrm flipV="1">
            <a:off x="3993996" y="4781218"/>
            <a:ext cx="0" cy="938848"/>
          </a:xfrm>
          <a:prstGeom prst="straightConnector1">
            <a:avLst/>
          </a:prstGeom>
          <a:ln w="25400">
            <a:solidFill>
              <a:srgbClr val="000000"/>
            </a:solidFill>
            <a:round/>
            <a:tailEnd type="triangle" w="med" len="med"/>
          </a:ln>
        </p:spPr>
      </p:cxnSp>
      <p:grpSp>
        <p:nvGrpSpPr>
          <p:cNvPr id="920" name="Google Shape;1072;p86"/>
          <p:cNvGrpSpPr/>
          <p:nvPr/>
        </p:nvGrpSpPr>
        <p:grpSpPr>
          <a:xfrm>
            <a:off x="5909916" y="4351018"/>
            <a:ext cx="1185480" cy="427320"/>
            <a:chOff x="5387400" y="3018600"/>
            <a:chExt cx="1185480" cy="427320"/>
          </a:xfrm>
        </p:grpSpPr>
        <p:sp>
          <p:nvSpPr>
            <p:cNvPr id="921" name="Google Shape;1073;p86"/>
            <p:cNvSpPr/>
            <p:nvPr/>
          </p:nvSpPr>
          <p:spPr>
            <a:xfrm>
              <a:off x="5387400" y="3018600"/>
              <a:ext cx="1185480" cy="427320"/>
            </a:xfrm>
            <a:custGeom>
              <a:avLst/>
              <a:gdLst>
                <a:gd name="textAreaLeft" fmla="*/ 0 w 1185480"/>
                <a:gd name="textAreaRight" fmla="*/ 1188360 w 1185480"/>
                <a:gd name="textAreaTop" fmla="*/ 0 h 427320"/>
                <a:gd name="textAreaBottom" fmla="*/ 430200 h 42732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panose="020F0502020204030204" pitchFamily="34" charset="0"/>
                <a:ea typeface="Calibri"/>
                <a:cs typeface="Calibri" panose="020F0502020204030204" pitchFamily="34" charset="0"/>
              </a:endParaRPr>
            </a:p>
          </p:txBody>
        </p:sp>
        <p:sp>
          <p:nvSpPr>
            <p:cNvPr id="922" name="Google Shape;1074;p86"/>
            <p:cNvSpPr/>
            <p:nvPr/>
          </p:nvSpPr>
          <p:spPr>
            <a:xfrm>
              <a:off x="5596920" y="3060101"/>
              <a:ext cx="788400" cy="276999"/>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800" b="0" strike="noStrike" spc="-1">
                  <a:solidFill>
                    <a:schemeClr val="dk1"/>
                  </a:solidFill>
                  <a:latin typeface="Calibri" panose="020F0502020204030204" pitchFamily="34" charset="0"/>
                  <a:ea typeface="Calibri"/>
                  <a:cs typeface="Calibri" panose="020F0502020204030204" pitchFamily="34" charset="0"/>
                </a:rPr>
                <a:t>Problem</a:t>
              </a:r>
              <a:endParaRPr lang="de-DE" sz="1800" b="0" strike="noStrike" spc="-1">
                <a:solidFill>
                  <a:srgbClr val="000000"/>
                </a:solidFill>
                <a:latin typeface="Calibri" panose="020F0502020204030204" pitchFamily="34" charset="0"/>
                <a:cs typeface="Calibri" panose="020F0502020204030204" pitchFamily="34" charset="0"/>
              </a:endParaRPr>
            </a:p>
          </p:txBody>
        </p:sp>
      </p:grpSp>
      <p:sp>
        <p:nvSpPr>
          <p:cNvPr id="923" name="Google Shape;1075;p86"/>
          <p:cNvSpPr/>
          <p:nvPr/>
        </p:nvSpPr>
        <p:spPr>
          <a:xfrm rot="945000">
            <a:off x="6498876" y="4817218"/>
            <a:ext cx="1264680" cy="450360"/>
          </a:xfrm>
          <a:prstGeom prst="rect">
            <a:avLst/>
          </a:prstGeom>
          <a:noFill/>
          <a:ln w="25400">
            <a:solidFill>
              <a:srgbClr val="000000"/>
            </a:solidFill>
            <a:prstDash val="dash"/>
            <a:round/>
          </a:ln>
        </p:spPr>
        <p:style>
          <a:lnRef idx="0">
            <a:scrgbClr r="0" g="0" b="0"/>
          </a:lnRef>
          <a:fillRef idx="0">
            <a:scrgbClr r="0" g="0" b="0"/>
          </a:fillRef>
          <a:effectRef idx="0">
            <a:scrgbClr r="0" g="0" b="0"/>
          </a:effectRef>
          <a:fontRef idx="minor"/>
        </p:style>
        <p:txBody>
          <a:bodyPr lIns="90000" tIns="45000" rIns="90000" bIns="45000" anchor="ctr">
            <a:noAutofit/>
          </a:bodyPr>
          <a:lstStyle/>
          <a:p>
            <a:pPr algn="ctr" defTabSz="914400">
              <a:lnSpc>
                <a:spcPct val="100000"/>
              </a:lnSpc>
              <a:tabLst>
                <a:tab pos="0" algn="l"/>
              </a:tabLst>
            </a:pPr>
            <a:r>
              <a:rPr lang="en-US" sz="1400" b="1" strike="noStrike" spc="-1">
                <a:solidFill>
                  <a:schemeClr val="dk1"/>
                </a:solidFill>
                <a:latin typeface="Calibri" panose="020F0502020204030204" pitchFamily="34" charset="0"/>
                <a:ea typeface="Calibri"/>
                <a:cs typeface="Calibri" panose="020F0502020204030204" pitchFamily="34" charset="0"/>
              </a:rPr>
              <a:t>Known error</a:t>
            </a:r>
            <a:endParaRPr lang="de-DE" sz="1400" b="0" strike="noStrike" spc="-1">
              <a:solidFill>
                <a:srgbClr val="000000"/>
              </a:solidFill>
              <a:latin typeface="Calibri" panose="020F0502020204030204" pitchFamily="34" charset="0"/>
              <a:cs typeface="Calibri" panose="020F0502020204030204" pitchFamily="34" charset="0"/>
            </a:endParaRPr>
          </a:p>
        </p:txBody>
      </p:sp>
      <p:cxnSp>
        <p:nvCxnSpPr>
          <p:cNvPr id="924" name="Google Shape;1076;p86"/>
          <p:cNvCxnSpPr/>
          <p:nvPr/>
        </p:nvCxnSpPr>
        <p:spPr>
          <a:xfrm>
            <a:off x="4661436" y="4532098"/>
            <a:ext cx="1224720" cy="2880"/>
          </a:xfrm>
          <a:prstGeom prst="straightConnector1">
            <a:avLst/>
          </a:prstGeom>
          <a:ln w="25400">
            <a:solidFill>
              <a:srgbClr val="000000"/>
            </a:solidFill>
            <a:round/>
            <a:tailEnd type="triangle" w="med" len="med"/>
          </a:ln>
        </p:spPr>
      </p:cxnSp>
      <p:grpSp>
        <p:nvGrpSpPr>
          <p:cNvPr id="925" name="Google Shape;1077;p86"/>
          <p:cNvGrpSpPr/>
          <p:nvPr/>
        </p:nvGrpSpPr>
        <p:grpSpPr>
          <a:xfrm>
            <a:off x="8897916" y="4351018"/>
            <a:ext cx="1185480" cy="809280"/>
            <a:chOff x="8375400" y="3018600"/>
            <a:chExt cx="1185480" cy="809280"/>
          </a:xfrm>
        </p:grpSpPr>
        <p:sp>
          <p:nvSpPr>
            <p:cNvPr id="926" name="Google Shape;1078;p86"/>
            <p:cNvSpPr/>
            <p:nvPr/>
          </p:nvSpPr>
          <p:spPr>
            <a:xfrm>
              <a:off x="8375400" y="3018600"/>
              <a:ext cx="1185480" cy="809280"/>
            </a:xfrm>
            <a:custGeom>
              <a:avLst/>
              <a:gdLst>
                <a:gd name="textAreaLeft" fmla="*/ 0 w 1185480"/>
                <a:gd name="textAreaRight" fmla="*/ 1188360 w 1185480"/>
                <a:gd name="textAreaTop" fmla="*/ 0 h 809280"/>
                <a:gd name="textAreaBottom" fmla="*/ 812160 h 809280"/>
              </a:gdLst>
              <a:ahLst/>
              <a:cxnLst/>
              <a:rect l="textAreaLeft" t="textAreaTop" r="textAreaRight" b="textAreaBottom"/>
              <a:pathLst>
                <a:path w="21600" h="21600">
                  <a:moveTo>
                    <a:pt x="0" y="20175"/>
                  </a:moveTo>
                  <a:cubicBezTo>
                    <a:pt x="945" y="20575"/>
                    <a:pt x="1887" y="20803"/>
                    <a:pt x="2795" y="21088"/>
                  </a:cubicBezTo>
                  <a:cubicBezTo>
                    <a:pt x="3587" y="21315"/>
                    <a:pt x="4343" y="21373"/>
                    <a:pt x="5061" y="21600"/>
                  </a:cubicBezTo>
                  <a:cubicBezTo>
                    <a:pt x="7098" y="21600"/>
                    <a:pt x="7628" y="21373"/>
                    <a:pt x="8156" y="21315"/>
                  </a:cubicBezTo>
                  <a:cubicBezTo>
                    <a:pt x="8723" y="21200"/>
                    <a:pt x="9326" y="20973"/>
                    <a:pt x="9856" y="20803"/>
                  </a:cubicBezTo>
                  <a:cubicBezTo>
                    <a:pt x="10346" y="20575"/>
                    <a:pt x="10802" y="20403"/>
                    <a:pt x="11329" y="20063"/>
                  </a:cubicBezTo>
                  <a:cubicBezTo>
                    <a:pt x="11819" y="19890"/>
                    <a:pt x="12349" y="19663"/>
                    <a:pt x="12877" y="19378"/>
                  </a:cubicBezTo>
                  <a:cubicBezTo>
                    <a:pt x="13444" y="19150"/>
                    <a:pt x="13972" y="18865"/>
                    <a:pt x="14577" y="18638"/>
                  </a:cubicBezTo>
                  <a:cubicBezTo>
                    <a:pt x="15179" y="18465"/>
                    <a:pt x="15784" y="18125"/>
                    <a:pt x="16539" y="17952"/>
                  </a:cubicBezTo>
                  <a:cubicBezTo>
                    <a:pt x="17257" y="17839"/>
                    <a:pt x="17937" y="17554"/>
                    <a:pt x="18768" y="17439"/>
                  </a:cubicBezTo>
                  <a:cubicBezTo>
                    <a:pt x="19638" y="17439"/>
                    <a:pt x="20580" y="17324"/>
                    <a:pt x="21600" y="17324"/>
                  </a:cubicBezTo>
                  <a:lnTo>
                    <a:pt x="21600" y="0"/>
                  </a:lnTo>
                  <a:lnTo>
                    <a:pt x="0" y="0"/>
                  </a:lnTo>
                  <a:close/>
                  <a:moveTo>
                    <a:pt x="0" y="20175"/>
                  </a:moveTo>
                </a:path>
              </a:pathLst>
            </a:custGeom>
            <a:solidFill>
              <a:srgbClr val="C5D8F1"/>
            </a:solidFill>
            <a:ln w="25400">
              <a:solidFill>
                <a:srgbClr val="000000"/>
              </a:solidFill>
              <a:miter/>
            </a:ln>
          </p:spPr>
          <p:style>
            <a:lnRef idx="0">
              <a:scrgbClr r="0" g="0" b="0"/>
            </a:lnRef>
            <a:fillRef idx="0">
              <a:scrgbClr r="0" g="0" b="0"/>
            </a:fillRef>
            <a:effectRef idx="0">
              <a:scrgbClr r="0" g="0" b="0"/>
            </a:effectRef>
            <a:fontRef idx="minor"/>
          </p:style>
          <p:txBody>
            <a:bodyPr lIns="0" tIns="0" rIns="0" bIns="0" anchor="t">
              <a:noAutofit/>
            </a:bodyPr>
            <a:lstStyle/>
            <a:p>
              <a:pPr algn="ctr" defTabSz="914400">
                <a:lnSpc>
                  <a:spcPct val="100000"/>
                </a:lnSpc>
                <a:tabLst>
                  <a:tab pos="0" algn="l"/>
                </a:tabLst>
              </a:pPr>
              <a:endParaRPr lang="en-US" sz="1800" b="0" strike="noStrike" spc="-1">
                <a:solidFill>
                  <a:schemeClr val="dk1"/>
                </a:solidFill>
                <a:latin typeface="Calibri" panose="020F0502020204030204" pitchFamily="34" charset="0"/>
                <a:ea typeface="Calibri"/>
                <a:cs typeface="Calibri" panose="020F0502020204030204" pitchFamily="34" charset="0"/>
              </a:endParaRPr>
            </a:p>
          </p:txBody>
        </p:sp>
        <p:sp>
          <p:nvSpPr>
            <p:cNvPr id="927" name="Google Shape;1079;p86"/>
            <p:cNvSpPr/>
            <p:nvPr/>
          </p:nvSpPr>
          <p:spPr>
            <a:xfrm>
              <a:off x="8375400" y="3081441"/>
              <a:ext cx="1162080" cy="553998"/>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ctr">
              <a:spAutoFit/>
            </a:bodyPr>
            <a:lstStyle/>
            <a:p>
              <a:pPr algn="ctr" defTabSz="914400">
                <a:lnSpc>
                  <a:spcPct val="100000"/>
                </a:lnSpc>
                <a:tabLst>
                  <a:tab pos="0" algn="l"/>
                </a:tabLst>
              </a:pPr>
              <a:r>
                <a:rPr lang="en-US" sz="1800" b="0" strike="noStrike" spc="-1">
                  <a:solidFill>
                    <a:schemeClr val="dk1"/>
                  </a:solidFill>
                  <a:latin typeface="Calibri" panose="020F0502020204030204" pitchFamily="34" charset="0"/>
                  <a:ea typeface="Calibri"/>
                  <a:cs typeface="Calibri" panose="020F0502020204030204" pitchFamily="34" charset="0"/>
                </a:rPr>
                <a:t>Request</a:t>
              </a:r>
              <a:endParaRPr lang="de-DE" sz="1800" b="0" strike="noStrike" spc="-1">
                <a:solidFill>
                  <a:srgbClr val="000000"/>
                </a:solidFill>
                <a:latin typeface="Calibri" panose="020F0502020204030204" pitchFamily="34" charset="0"/>
                <a:cs typeface="Calibri" panose="020F0502020204030204" pitchFamily="34" charset="0"/>
              </a:endParaRPr>
            </a:p>
            <a:p>
              <a:pPr algn="ctr" defTabSz="914400">
                <a:lnSpc>
                  <a:spcPct val="100000"/>
                </a:lnSpc>
                <a:tabLst>
                  <a:tab pos="0" algn="l"/>
                </a:tabLst>
              </a:pPr>
              <a:r>
                <a:rPr lang="en-US" sz="1800" b="0" strike="noStrike" spc="-1">
                  <a:solidFill>
                    <a:schemeClr val="dk1"/>
                  </a:solidFill>
                  <a:latin typeface="Calibri" panose="020F0502020204030204" pitchFamily="34" charset="0"/>
                  <a:ea typeface="Calibri"/>
                  <a:cs typeface="Calibri" panose="020F0502020204030204" pitchFamily="34" charset="0"/>
                </a:rPr>
                <a:t>for change</a:t>
              </a:r>
              <a:endParaRPr lang="de-DE" sz="1800" b="0" strike="noStrike" spc="-1">
                <a:solidFill>
                  <a:srgbClr val="000000"/>
                </a:solidFill>
                <a:latin typeface="Calibri" panose="020F0502020204030204" pitchFamily="34" charset="0"/>
                <a:cs typeface="Calibri" panose="020F0502020204030204" pitchFamily="34" charset="0"/>
              </a:endParaRPr>
            </a:p>
          </p:txBody>
        </p:sp>
      </p:grpSp>
      <p:cxnSp>
        <p:nvCxnSpPr>
          <p:cNvPr id="928" name="Google Shape;1080;p86"/>
          <p:cNvCxnSpPr/>
          <p:nvPr/>
        </p:nvCxnSpPr>
        <p:spPr>
          <a:xfrm>
            <a:off x="7098276" y="4520938"/>
            <a:ext cx="1802520" cy="2880"/>
          </a:xfrm>
          <a:prstGeom prst="straightConnector1">
            <a:avLst/>
          </a:prstGeom>
          <a:ln w="25400">
            <a:solidFill>
              <a:srgbClr val="000000"/>
            </a:solidFill>
            <a:round/>
            <a:tailEnd type="triangle" w="med" len="med"/>
          </a:ln>
        </p:spPr>
      </p:cxnSp>
      <p:cxnSp>
        <p:nvCxnSpPr>
          <p:cNvPr id="929" name="Google Shape;1081;p86"/>
          <p:cNvCxnSpPr/>
          <p:nvPr/>
        </p:nvCxnSpPr>
        <p:spPr>
          <a:xfrm>
            <a:off x="10092396" y="4520938"/>
            <a:ext cx="1497240" cy="14040"/>
          </a:xfrm>
          <a:prstGeom prst="straightConnector1">
            <a:avLst/>
          </a:prstGeom>
          <a:ln w="25400">
            <a:solidFill>
              <a:srgbClr val="A5A5A5"/>
            </a:solidFill>
            <a:round/>
            <a:tailEnd type="triangle" w="med" len="med"/>
          </a:ln>
        </p:spPr>
      </p:cxnSp>
      <p:sp>
        <p:nvSpPr>
          <p:cNvPr id="930" name="Google Shape;1082;p86"/>
          <p:cNvSpPr/>
          <p:nvPr/>
        </p:nvSpPr>
        <p:spPr>
          <a:xfrm>
            <a:off x="10340436" y="4162738"/>
            <a:ext cx="91296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dirty="0">
                <a:solidFill>
                  <a:schemeClr val="dk1"/>
                </a:solidFill>
                <a:latin typeface="Calibri" panose="020F0502020204030204" pitchFamily="34" charset="0"/>
                <a:ea typeface="Calibri"/>
                <a:cs typeface="Calibri" panose="020F0502020204030204" pitchFamily="34" charset="0"/>
              </a:rPr>
              <a:t>To CHM</a:t>
            </a:r>
            <a:endParaRPr lang="de-DE" sz="1800" b="0" strike="noStrike" spc="-1" dirty="0">
              <a:solidFill>
                <a:srgbClr val="000000"/>
              </a:solidFill>
              <a:latin typeface="Calibri" panose="020F0502020204030204" pitchFamily="34" charset="0"/>
              <a:cs typeface="Calibri" panose="020F0502020204030204" pitchFamily="34" charset="0"/>
            </a:endParaRPr>
          </a:p>
        </p:txBody>
      </p:sp>
      <p:cxnSp>
        <p:nvCxnSpPr>
          <p:cNvPr id="931" name="Google Shape;1083;p86"/>
          <p:cNvCxnSpPr>
            <a:cxnSpLocks/>
          </p:cNvCxnSpPr>
          <p:nvPr/>
        </p:nvCxnSpPr>
        <p:spPr>
          <a:xfrm>
            <a:off x="2062958" y="6006747"/>
            <a:ext cx="1302122" cy="0"/>
          </a:xfrm>
          <a:prstGeom prst="straightConnector1">
            <a:avLst/>
          </a:prstGeom>
          <a:ln w="25400">
            <a:solidFill>
              <a:srgbClr val="A5A5A5"/>
            </a:solidFill>
            <a:round/>
            <a:tailEnd type="triangle" w="med" len="med"/>
          </a:ln>
        </p:spPr>
      </p:cxnSp>
      <p:sp>
        <p:nvSpPr>
          <p:cNvPr id="932" name="Google Shape;1084;p86"/>
          <p:cNvSpPr/>
          <p:nvPr/>
        </p:nvSpPr>
        <p:spPr>
          <a:xfrm>
            <a:off x="1988800" y="5613987"/>
            <a:ext cx="1208880" cy="367878"/>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tabLst>
                <a:tab pos="0" algn="l"/>
              </a:tabLst>
            </a:pPr>
            <a:r>
              <a:rPr lang="en-US" sz="1800" b="0" strike="noStrike" spc="-1">
                <a:solidFill>
                  <a:schemeClr val="dk1"/>
                </a:solidFill>
                <a:latin typeface="Calibri" panose="020F0502020204030204" pitchFamily="34" charset="0"/>
                <a:ea typeface="Calibri"/>
                <a:cs typeface="Calibri" panose="020F0502020204030204" pitchFamily="34" charset="0"/>
              </a:rPr>
              <a:t>From ISRM</a:t>
            </a:r>
            <a:endParaRPr lang="de-DE" sz="1800" b="0" strike="noStrike" spc="-1">
              <a:solidFill>
                <a:srgbClr val="000000"/>
              </a:solidFill>
              <a:latin typeface="Calibri" panose="020F0502020204030204" pitchFamily="34" charset="0"/>
              <a:cs typeface="Calibri" panose="020F0502020204030204" pitchFamily="34" charset="0"/>
            </a:endParaRPr>
          </a:p>
        </p:txBody>
      </p:sp>
      <p:sp>
        <p:nvSpPr>
          <p:cNvPr id="3" name="Google Shape;1082;p86">
            <a:extLst>
              <a:ext uri="{FF2B5EF4-FFF2-40B4-BE49-F238E27FC236}">
                <a16:creationId xmlns:a16="http://schemas.microsoft.com/office/drawing/2014/main" id="{51298CA5-77B8-AA4F-2238-E591494DE928}"/>
              </a:ext>
            </a:extLst>
          </p:cNvPr>
          <p:cNvSpPr/>
          <p:nvPr/>
        </p:nvSpPr>
        <p:spPr>
          <a:xfrm>
            <a:off x="400473" y="3074764"/>
            <a:ext cx="1079983"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tabLst>
                <a:tab pos="0" algn="l"/>
              </a:tabLst>
            </a:pPr>
            <a:r>
              <a:rPr lang="en-US" sz="1800" b="0" strike="noStrike" spc="-1" dirty="0">
                <a:solidFill>
                  <a:schemeClr val="dk1"/>
                </a:solidFill>
                <a:latin typeface="Calibri" panose="020F0502020204030204" pitchFamily="34" charset="0"/>
                <a:ea typeface="Calibri"/>
                <a:cs typeface="Calibri" panose="020F0502020204030204" pitchFamily="34" charset="0"/>
              </a:rPr>
              <a:t>Activities</a:t>
            </a:r>
            <a:endParaRPr lang="de-DE" sz="1800" b="0" strike="noStrike" spc="-1" dirty="0">
              <a:solidFill>
                <a:srgbClr val="000000"/>
              </a:solidFill>
              <a:latin typeface="Calibri" panose="020F0502020204030204" pitchFamily="34" charset="0"/>
              <a:cs typeface="Calibri" panose="020F0502020204030204" pitchFamily="34" charset="0"/>
            </a:endParaRPr>
          </a:p>
        </p:txBody>
      </p:sp>
      <p:sp>
        <p:nvSpPr>
          <p:cNvPr id="5" name="Google Shape;1082;p86">
            <a:extLst>
              <a:ext uri="{FF2B5EF4-FFF2-40B4-BE49-F238E27FC236}">
                <a16:creationId xmlns:a16="http://schemas.microsoft.com/office/drawing/2014/main" id="{C2904CC6-E0EA-906A-01F9-278213BE9979}"/>
              </a:ext>
            </a:extLst>
          </p:cNvPr>
          <p:cNvSpPr/>
          <p:nvPr/>
        </p:nvSpPr>
        <p:spPr>
          <a:xfrm>
            <a:off x="315767" y="4397828"/>
            <a:ext cx="1821239" cy="367878"/>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nchor="t">
            <a:spAutoFit/>
          </a:bodyPr>
          <a:lstStyle/>
          <a:p>
            <a:pPr defTabSz="914400">
              <a:lnSpc>
                <a:spcPct val="100000"/>
              </a:lnSpc>
              <a:tabLst>
                <a:tab pos="0" algn="l"/>
              </a:tabLst>
            </a:pPr>
            <a:r>
              <a:rPr lang="en-US" sz="1800" b="0" strike="noStrike" spc="-1" dirty="0">
                <a:solidFill>
                  <a:schemeClr val="dk1"/>
                </a:solidFill>
                <a:latin typeface="Calibri" panose="020F0502020204030204" pitchFamily="34" charset="0"/>
                <a:ea typeface="Calibri"/>
                <a:cs typeface="Calibri" panose="020F0502020204030204" pitchFamily="34" charset="0"/>
              </a:rPr>
              <a:t>Tickets (records)</a:t>
            </a:r>
            <a:endParaRPr lang="de-DE" sz="1800" b="0" strike="noStrike" spc="-1" dirty="0">
              <a:solidFill>
                <a:srgbClr val="000000"/>
              </a:solidFill>
              <a:latin typeface="Calibri" panose="020F0502020204030204" pitchFamily="34" charset="0"/>
              <a:cs typeface="Calibri" panose="020F0502020204030204" pitchFamily="34" charset="0"/>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Requirements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FitSM-1</a:t>
            </a:r>
            <a:endParaRPr lang="de-DE" sz="2000" b="0" strike="noStrike" spc="-1">
              <a:solidFill>
                <a:srgbClr val="000000"/>
              </a:solidFill>
              <a:latin typeface="Arial"/>
            </a:endParaRPr>
          </a:p>
        </p:txBody>
      </p:sp>
      <p:sp>
        <p:nvSpPr>
          <p:cNvPr id="934" name="PlaceHolder 2"/>
          <p:cNvSpPr>
            <a:spLocks noGrp="1"/>
          </p:cNvSpPr>
          <p:nvPr>
            <p:ph type="sldNum" idx="110"/>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3DE38E88-EBD3-4C4D-A6D5-EEBF4B5A2DE5}" type="slidenum">
              <a:rPr lang="en-US" sz="1200" b="0" strike="noStrike" spc="-1">
                <a:solidFill>
                  <a:srgbClr val="888888"/>
                </a:solidFill>
                <a:latin typeface="Calibri"/>
                <a:ea typeface="Calibri"/>
              </a:rPr>
              <a:t>96</a:t>
            </a:fld>
            <a:endParaRPr lang="de-DE" sz="1200" b="0" strike="noStrike" spc="-1">
              <a:solidFill>
                <a:srgbClr val="000000"/>
              </a:solidFill>
              <a:latin typeface="Times New Roman"/>
            </a:endParaRPr>
          </a:p>
        </p:txBody>
      </p:sp>
      <p:graphicFrame>
        <p:nvGraphicFramePr>
          <p:cNvPr id="935" name="Google Shape;1092;p87"/>
          <p:cNvGraphicFramePr/>
          <p:nvPr/>
        </p:nvGraphicFramePr>
        <p:xfrm>
          <a:off x="1981080" y="1697040"/>
          <a:ext cx="8229600" cy="3017774"/>
        </p:xfrm>
        <a:graphic>
          <a:graphicData uri="http://schemas.openxmlformats.org/drawingml/2006/table">
            <a:tbl>
              <a:tblPr/>
              <a:tblGrid>
                <a:gridCol w="8229600">
                  <a:extLst>
                    <a:ext uri="{9D8B030D-6E8A-4147-A177-3AD203B41FA5}">
                      <a16:colId xmlns:a16="http://schemas.microsoft.com/office/drawing/2014/main" val="20000"/>
                    </a:ext>
                  </a:extLst>
                </a:gridCol>
              </a:tblGrid>
              <a:tr h="203040">
                <a:tc>
                  <a:txBody>
                    <a:bodyPr/>
                    <a:lstStyle/>
                    <a:p>
                      <a:pPr>
                        <a:lnSpc>
                          <a:spcPct val="100000"/>
                        </a:lnSpc>
                        <a:tabLst>
                          <a:tab pos="0" algn="l"/>
                        </a:tabLst>
                      </a:pPr>
                      <a:r>
                        <a:rPr lang="en-US" sz="1600" b="0" strike="noStrike" spc="-1">
                          <a:solidFill>
                            <a:srgbClr val="FFFFFF"/>
                          </a:solidFill>
                          <a:latin typeface="Calibri"/>
                          <a:ea typeface="Calibri"/>
                        </a:rPr>
                        <a:t>PR10 Problem Management</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0B578C"/>
                    </a:solidFill>
                  </a:tcPr>
                </a:tc>
                <a:extLst>
                  <a:ext uri="{0D108BD9-81ED-4DB2-BD59-A6C34878D82A}">
                    <a16:rowId xmlns:a16="http://schemas.microsoft.com/office/drawing/2014/main" val="10000"/>
                  </a:ext>
                </a:extLst>
              </a:tr>
              <a:tr h="228600">
                <a:tc>
                  <a:txBody>
                    <a:bodyPr/>
                    <a:lstStyle/>
                    <a:p>
                      <a:pPr>
                        <a:lnSpc>
                          <a:spcPct val="100000"/>
                        </a:lnSpc>
                        <a:tabLst>
                          <a:tab pos="0" algn="l"/>
                        </a:tabLst>
                      </a:pPr>
                      <a:r>
                        <a:rPr lang="en-US" sz="1800" b="0" strike="noStrike" spc="-1">
                          <a:solidFill>
                            <a:srgbClr val="FFFFFF"/>
                          </a:solidFill>
                          <a:latin typeface="Calibri"/>
                          <a:ea typeface="Calibri"/>
                        </a:rPr>
                        <a:t>REQUIREMENTS</a:t>
                      </a:r>
                      <a:endParaRPr lang="de-DE" sz="18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rgbClr val="8DCAF6"/>
                    </a:solidFill>
                  </a:tcPr>
                </a:tc>
                <a:extLst>
                  <a:ext uri="{0D108BD9-81ED-4DB2-BD59-A6C34878D82A}">
                    <a16:rowId xmlns:a16="http://schemas.microsoft.com/office/drawing/2014/main" val="10001"/>
                  </a:ext>
                </a:extLst>
              </a:tr>
              <a:tr h="203040">
                <a:tc>
                  <a:txBody>
                    <a:bodyPr/>
                    <a:lstStyle/>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PR10.1 Problems shall be identified and registered in a consistent manner, based on analysing patterns and trends in the occurrence of incidents.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PR10.2 Problems shall be investigated to identify actions to resolve them or reduce their impact on services.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PR10.3 If a problem is not permanently resolved, a known error shall be registered together with actions such as effective workarounds and temporary fixes.</a:t>
                      </a:r>
                      <a:endParaRPr lang="de-DE" sz="1600" b="0" strike="noStrike" spc="-1">
                        <a:solidFill>
                          <a:srgbClr val="000000"/>
                        </a:solidFill>
                        <a:latin typeface="Arial"/>
                      </a:endParaRPr>
                    </a:p>
                    <a:p>
                      <a:pPr marL="343080" indent="-343080">
                        <a:lnSpc>
                          <a:spcPct val="115000"/>
                        </a:lnSpc>
                        <a:buClr>
                          <a:srgbClr val="000000"/>
                        </a:buClr>
                        <a:buFont typeface="Noto Sans Symbols"/>
                        <a:buChar char="∙"/>
                      </a:pPr>
                      <a:r>
                        <a:rPr lang="en-US" sz="1600" b="0" strike="noStrike" spc="-1">
                          <a:solidFill>
                            <a:srgbClr val="000000"/>
                          </a:solidFill>
                          <a:latin typeface="Calibri"/>
                          <a:ea typeface="Calibri"/>
                        </a:rPr>
                        <a:t>PR10.4 Up-to-date information on known errors and effective workarounds shall be maintained.</a:t>
                      </a:r>
                      <a:endParaRPr lang="de-DE" sz="1600" b="0" strike="noStrike" spc="-1">
                        <a:solidFill>
                          <a:srgbClr val="000000"/>
                        </a:solidFill>
                        <a:latin typeface="Arial"/>
                      </a:endParaRPr>
                    </a:p>
                  </a:txBody>
                  <a:tcPr marL="96480" marR="96480">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6"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Activities</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grpSp>
        <p:nvGrpSpPr>
          <p:cNvPr id="937" name="Google Shape;1098;p88"/>
          <p:cNvGrpSpPr/>
          <p:nvPr/>
        </p:nvGrpSpPr>
        <p:grpSpPr>
          <a:xfrm>
            <a:off x="609480" y="1870200"/>
            <a:ext cx="10969920" cy="4276080"/>
            <a:chOff x="609480" y="1870200"/>
            <a:chExt cx="10969920" cy="4276080"/>
          </a:xfrm>
        </p:grpSpPr>
        <p:sp>
          <p:nvSpPr>
            <p:cNvPr id="938" name="Google Shape;1099;p88"/>
            <p:cNvSpPr/>
            <p:nvPr/>
          </p:nvSpPr>
          <p:spPr>
            <a:xfrm>
              <a:off x="609480" y="2180160"/>
              <a:ext cx="10969920" cy="3966120"/>
            </a:xfrm>
            <a:prstGeom prst="rect">
              <a:avLst/>
            </a:prstGeom>
            <a:solidFill>
              <a:schemeClr val="lt1">
                <a:alpha val="90000"/>
              </a:schemeClr>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939" name="Google Shape;1100;p88"/>
            <p:cNvSpPr/>
            <p:nvPr/>
          </p:nvSpPr>
          <p:spPr>
            <a:xfrm>
              <a:off x="609480" y="2180160"/>
              <a:ext cx="10969920" cy="3966120"/>
            </a:xfrm>
            <a:prstGeom prst="rect">
              <a:avLst/>
            </a:prstGeom>
            <a:noFill/>
            <a:ln w="0">
              <a:noFill/>
            </a:ln>
          </p:spPr>
          <p:style>
            <a:lnRef idx="0">
              <a:scrgbClr r="0" g="0" b="0"/>
            </a:lnRef>
            <a:fillRef idx="0">
              <a:scrgbClr r="0" g="0" b="0"/>
            </a:fillRef>
            <a:effectRef idx="0">
              <a:scrgbClr r="0" g="0" b="0"/>
            </a:effectRef>
            <a:fontRef idx="minor"/>
          </p:style>
          <p:txBody>
            <a:bodyPr lIns="851760" tIns="437400" rIns="851760" bIns="149400" anchor="t">
              <a:noAutofit/>
            </a:bodyPr>
            <a:lstStyle/>
            <a:p>
              <a:pPr marL="228600" lvl="1" indent="-228600" defTabSz="914400">
                <a:lnSpc>
                  <a:spcPct val="100000"/>
                </a:lnSpc>
                <a:spcBef>
                  <a:spcPts val="601"/>
                </a:spcBef>
                <a:buClr>
                  <a:srgbClr val="000000"/>
                </a:buClr>
                <a:buFont typeface="Calibri"/>
                <a:buChar char="•"/>
              </a:pPr>
              <a:r>
                <a:rPr lang="en-US" b="0" strike="noStrike" spc="-1" dirty="0">
                  <a:solidFill>
                    <a:schemeClr val="dk1"/>
                  </a:solidFill>
                  <a:latin typeface="Calibri"/>
                  <a:ea typeface="Calibri"/>
                </a:rPr>
                <a:t>Define a </a:t>
              </a:r>
              <a:r>
                <a:rPr lang="en-US" b="0" strike="noStrike" spc="-1" dirty="0" err="1">
                  <a:solidFill>
                    <a:schemeClr val="dk1"/>
                  </a:solidFill>
                  <a:latin typeface="Calibri"/>
                  <a:ea typeface="Calibri"/>
                </a:rPr>
                <a:t>standardised</a:t>
              </a:r>
              <a:r>
                <a:rPr lang="en-US" b="0" strike="noStrike" spc="-1" dirty="0">
                  <a:solidFill>
                    <a:schemeClr val="dk1"/>
                  </a:solidFill>
                  <a:latin typeface="Calibri"/>
                  <a:ea typeface="Calibri"/>
                </a:rPr>
                <a:t> and repeatable way to register problems, known errors and related workarounds, and set up an initial known error database (KEDB) using a suitable tool or other form of documentation.</a:t>
              </a:r>
              <a:endParaRPr lang="de-DE" b="0" strike="noStrike" spc="-1" dirty="0">
                <a:solidFill>
                  <a:srgbClr val="000000"/>
                </a:solidFill>
                <a:latin typeface="Arial"/>
              </a:endParaRPr>
            </a:p>
            <a:p>
              <a:pPr marL="228600" lvl="1" indent="-228600" defTabSz="914400">
                <a:lnSpc>
                  <a:spcPct val="100000"/>
                </a:lnSpc>
                <a:spcBef>
                  <a:spcPts val="601"/>
                </a:spcBef>
                <a:buClr>
                  <a:srgbClr val="000000"/>
                </a:buClr>
                <a:buFont typeface="Calibri"/>
                <a:buChar char="•"/>
              </a:pPr>
              <a:r>
                <a:rPr lang="en-US" b="0" strike="noStrike" spc="-1" dirty="0">
                  <a:solidFill>
                    <a:schemeClr val="dk1"/>
                  </a:solidFill>
                  <a:latin typeface="Calibri"/>
                  <a:ea typeface="Calibri"/>
                </a:rPr>
                <a:t>Set up a tool (e.g. ticket / workflow tool) supporting the recording and handling (including classification, </a:t>
              </a:r>
              <a:r>
                <a:rPr lang="en-US" b="0" strike="noStrike" spc="-1" dirty="0" err="1">
                  <a:solidFill>
                    <a:schemeClr val="dk1"/>
                  </a:solidFill>
                  <a:latin typeface="Calibri"/>
                  <a:ea typeface="Calibri"/>
                </a:rPr>
                <a:t>prioritisation</a:t>
              </a:r>
              <a:r>
                <a:rPr lang="en-US" b="0" strike="noStrike" spc="-1" dirty="0">
                  <a:solidFill>
                    <a:schemeClr val="dk1"/>
                  </a:solidFill>
                  <a:latin typeface="Calibri"/>
                  <a:ea typeface="Calibri"/>
                </a:rPr>
                <a:t>, escalation, closure) of identified problems.</a:t>
              </a:r>
              <a:endParaRPr lang="de-DE" b="0" strike="noStrike" spc="-1" dirty="0">
                <a:solidFill>
                  <a:srgbClr val="000000"/>
                </a:solidFill>
                <a:latin typeface="Arial"/>
              </a:endParaRPr>
            </a:p>
            <a:p>
              <a:pPr marL="228600" lvl="1" indent="-228600" defTabSz="914400">
                <a:lnSpc>
                  <a:spcPct val="100000"/>
                </a:lnSpc>
                <a:spcBef>
                  <a:spcPts val="601"/>
                </a:spcBef>
                <a:buClr>
                  <a:srgbClr val="000000"/>
                </a:buClr>
                <a:buFont typeface="Calibri"/>
                <a:buChar char="•"/>
              </a:pPr>
              <a:r>
                <a:rPr lang="en-US" b="0" strike="noStrike" spc="-1" dirty="0">
                  <a:solidFill>
                    <a:schemeClr val="dk1"/>
                  </a:solidFill>
                  <a:latin typeface="Calibri"/>
                  <a:ea typeface="Calibri"/>
                </a:rPr>
                <a:t>Make sure relevant information on incidents, including incident records and reports, and the CMDB are accessible to process staff performing problem identification and investigation.</a:t>
              </a:r>
              <a:endParaRPr lang="de-DE" b="0" strike="noStrike" spc="-1" dirty="0">
                <a:solidFill>
                  <a:srgbClr val="000000"/>
                </a:solidFill>
                <a:latin typeface="Arial"/>
              </a:endParaRPr>
            </a:p>
            <a:p>
              <a:pPr marL="228600" lvl="1" indent="-228600" defTabSz="914400">
                <a:lnSpc>
                  <a:spcPct val="100000"/>
                </a:lnSpc>
                <a:spcBef>
                  <a:spcPts val="601"/>
                </a:spcBef>
                <a:buClr>
                  <a:srgbClr val="000000"/>
                </a:buClr>
                <a:buFont typeface="Calibri"/>
                <a:buChar char="•"/>
              </a:pPr>
              <a:r>
                <a:rPr lang="en-US" b="0" strike="noStrike" spc="-1" dirty="0">
                  <a:solidFill>
                    <a:schemeClr val="dk1"/>
                  </a:solidFill>
                  <a:latin typeface="Calibri"/>
                  <a:ea typeface="Calibri"/>
                </a:rPr>
                <a:t>Ensure process staff involved in both ISRM and PM are aware of the different goals and perspectives of these processes, even when in practice some activities may overlap or happen almost in parallel.</a:t>
              </a:r>
              <a:endParaRPr lang="de-DE" b="0" strike="noStrike" spc="-1" dirty="0">
                <a:solidFill>
                  <a:srgbClr val="000000"/>
                </a:solidFill>
                <a:latin typeface="Arial"/>
              </a:endParaRPr>
            </a:p>
          </p:txBody>
        </p:sp>
        <p:sp>
          <p:nvSpPr>
            <p:cNvPr id="940" name="Google Shape;1101;p88"/>
            <p:cNvSpPr/>
            <p:nvPr/>
          </p:nvSpPr>
          <p:spPr>
            <a:xfrm>
              <a:off x="1158120" y="1870200"/>
              <a:ext cx="7678080" cy="617040"/>
            </a:xfrm>
            <a:prstGeom prst="roundRect">
              <a:avLst>
                <a:gd name="adj" fmla="val 16667"/>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Calibri"/>
              </a:endParaRPr>
            </a:p>
          </p:txBody>
        </p:sp>
        <p:sp>
          <p:nvSpPr>
            <p:cNvPr id="941" name="Google Shape;1102;p88"/>
            <p:cNvSpPr/>
            <p:nvPr/>
          </p:nvSpPr>
          <p:spPr>
            <a:xfrm>
              <a:off x="1188360" y="1900440"/>
              <a:ext cx="7617600" cy="556560"/>
            </a:xfrm>
            <a:prstGeom prst="rect">
              <a:avLst/>
            </a:prstGeom>
            <a:noFill/>
            <a:ln w="0">
              <a:noFill/>
            </a:ln>
          </p:spPr>
          <p:style>
            <a:lnRef idx="0">
              <a:scrgbClr r="0" g="0" b="0"/>
            </a:lnRef>
            <a:fillRef idx="0">
              <a:scrgbClr r="0" g="0" b="0"/>
            </a:fillRef>
            <a:effectRef idx="0">
              <a:scrgbClr r="0" g="0" b="0"/>
            </a:effectRef>
            <a:fontRef idx="minor"/>
          </p:style>
          <p:txBody>
            <a:bodyPr lIns="290160" tIns="0" rIns="290160" bIns="0" anchor="ctr">
              <a:noAutofit/>
            </a:bodyPr>
            <a:lstStyle/>
            <a:p>
              <a:pPr defTabSz="914400">
                <a:lnSpc>
                  <a:spcPct val="90000"/>
                </a:lnSpc>
                <a:tabLst>
                  <a:tab pos="0" algn="l"/>
                </a:tabLst>
              </a:pPr>
              <a:r>
                <a:rPr lang="en-US" sz="2100" b="0" strike="noStrike" spc="-1">
                  <a:solidFill>
                    <a:schemeClr val="lt1"/>
                  </a:solidFill>
                  <a:latin typeface="Calibri"/>
                  <a:ea typeface="Calibri"/>
                </a:rPr>
                <a:t>Initial process setup</a:t>
              </a:r>
              <a:endParaRPr lang="de-DE" sz="2100" b="0" strike="noStrike" spc="-1">
                <a:solidFill>
                  <a:srgbClr val="000000"/>
                </a:solidFill>
                <a:latin typeface="Arial"/>
              </a:endParaRPr>
            </a:p>
          </p:txBody>
        </p:sp>
      </p:grpSp>
      <p:sp>
        <p:nvSpPr>
          <p:cNvPr id="942" name="PlaceHolder 2"/>
          <p:cNvSpPr>
            <a:spLocks noGrp="1"/>
          </p:cNvSpPr>
          <p:nvPr>
            <p:ph type="sldNum" idx="111"/>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0530004C-C89F-49C9-96A7-CC1AC0D0EA23}" type="slidenum">
              <a:rPr lang="en-US" sz="1200" b="0" strike="noStrike" spc="-1">
                <a:solidFill>
                  <a:srgbClr val="888888"/>
                </a:solidFill>
                <a:latin typeface="Calibri"/>
                <a:ea typeface="Calibri"/>
              </a:rPr>
              <a:t>97</a:t>
            </a:fld>
            <a:endParaRPr lang="de-DE" sz="1200" b="0" strike="noStrike" spc="-1">
              <a:solidFill>
                <a:srgbClr val="000000"/>
              </a:solidFill>
              <a:latin typeface="Times New Roman"/>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Inputs and outputs</a:t>
            </a:r>
            <a:endParaRPr lang="de-DE" sz="3200" b="0" strike="noStrike" spc="-1">
              <a:solidFill>
                <a:srgbClr val="000000"/>
              </a:solidFill>
              <a:latin typeface="Arial"/>
            </a:endParaRPr>
          </a:p>
        </p:txBody>
      </p:sp>
      <p:grpSp>
        <p:nvGrpSpPr>
          <p:cNvPr id="944" name="Google Shape;1109;p89"/>
          <p:cNvGrpSpPr/>
          <p:nvPr/>
        </p:nvGrpSpPr>
        <p:grpSpPr>
          <a:xfrm>
            <a:off x="1981080" y="1620000"/>
            <a:ext cx="8227080" cy="4857480"/>
            <a:chOff x="1981080" y="1620000"/>
            <a:chExt cx="8227080" cy="4857480"/>
          </a:xfrm>
        </p:grpSpPr>
        <p:sp>
          <p:nvSpPr>
            <p:cNvPr id="945" name="Google Shape;1110;p89"/>
            <p:cNvSpPr/>
            <p:nvPr/>
          </p:nvSpPr>
          <p:spPr>
            <a:xfrm>
              <a:off x="1981080" y="1620000"/>
              <a:ext cx="8226720" cy="145260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946" name="Google Shape;1111;p89"/>
            <p:cNvSpPr/>
            <p:nvPr/>
          </p:nvSpPr>
          <p:spPr>
            <a:xfrm>
              <a:off x="1981080" y="1984320"/>
              <a:ext cx="7927200" cy="72468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Inputs</a:t>
              </a:r>
              <a:endParaRPr lang="de-DE" sz="2300" b="0" strike="noStrike" spc="-1">
                <a:solidFill>
                  <a:srgbClr val="000000"/>
                </a:solidFill>
                <a:latin typeface="Arial"/>
              </a:endParaRPr>
            </a:p>
          </p:txBody>
        </p:sp>
        <p:sp>
          <p:nvSpPr>
            <p:cNvPr id="947" name="Google Shape;1112;p89"/>
            <p:cNvSpPr/>
            <p:nvPr/>
          </p:nvSpPr>
          <p:spPr>
            <a:xfrm>
              <a:off x="1981080" y="2746080"/>
              <a:ext cx="3799080" cy="32461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948" name="Google Shape;1113;p89"/>
            <p:cNvSpPr/>
            <p:nvPr/>
          </p:nvSpPr>
          <p:spPr>
            <a:xfrm>
              <a:off x="1981080" y="2746080"/>
              <a:ext cx="3799080" cy="3246120"/>
            </a:xfrm>
            <a:prstGeom prst="rect">
              <a:avLst/>
            </a:prstGeom>
            <a:noFill/>
            <a:ln w="0">
              <a:noFill/>
            </a:ln>
          </p:spPr>
          <p:style>
            <a:lnRef idx="0">
              <a:scrgbClr r="0" g="0" b="0"/>
            </a:lnRef>
            <a:fillRef idx="0">
              <a:scrgbClr r="0" g="0" b="0"/>
            </a:fillRef>
            <a:effectRef idx="0">
              <a:scrgbClr r="0" g="0" b="0"/>
            </a:effectRef>
            <a:fontRef idx="minor"/>
          </p:style>
          <p:txBody>
            <a:bodyPr lIns="72360" tIns="72360" rIns="72360" bIns="72360" anchor="t">
              <a:noAutofit/>
            </a:bodyPr>
            <a:lstStyle/>
            <a:p>
              <a:pPr defTabSz="914400">
                <a:lnSpc>
                  <a:spcPct val="90000"/>
                </a:lnSpc>
                <a:tabLst>
                  <a:tab pos="0" algn="l"/>
                </a:tabLst>
              </a:pPr>
              <a:r>
                <a:rPr lang="en-US" sz="1900" b="0" strike="noStrike" spc="-1" dirty="0">
                  <a:solidFill>
                    <a:schemeClr val="dk1"/>
                  </a:solidFill>
                  <a:latin typeface="Calibri"/>
                  <a:ea typeface="Calibri"/>
                </a:rPr>
                <a:t>Statistics on incidents and service requests (for trend analysis)</a:t>
              </a:r>
              <a:endParaRPr lang="de-DE" sz="1900" b="0" strike="noStrike" spc="-1" dirty="0">
                <a:solidFill>
                  <a:srgbClr val="000000"/>
                </a:solidFill>
                <a:latin typeface="Arial"/>
              </a:endParaRPr>
            </a:p>
            <a:p>
              <a:pPr defTabSz="914400">
                <a:lnSpc>
                  <a:spcPct val="90000"/>
                </a:lnSpc>
                <a:spcBef>
                  <a:spcPts val="666"/>
                </a:spcBef>
                <a:tabLst>
                  <a:tab pos="0" algn="l"/>
                </a:tabLst>
              </a:pPr>
              <a:r>
                <a:rPr lang="en-US" sz="1900" b="0" strike="noStrike" spc="-1" dirty="0">
                  <a:solidFill>
                    <a:schemeClr val="dk1"/>
                  </a:solidFill>
                  <a:latin typeface="Calibri"/>
                  <a:ea typeface="Calibri"/>
                </a:rPr>
                <a:t>Incident and service request records</a:t>
              </a:r>
              <a:endParaRPr lang="de-DE" sz="1900" b="0" strike="noStrike" spc="-1" dirty="0">
                <a:solidFill>
                  <a:srgbClr val="000000"/>
                </a:solidFill>
                <a:latin typeface="Arial"/>
              </a:endParaRPr>
            </a:p>
            <a:p>
              <a:pPr defTabSz="914400">
                <a:lnSpc>
                  <a:spcPct val="90000"/>
                </a:lnSpc>
                <a:spcBef>
                  <a:spcPts val="666"/>
                </a:spcBef>
                <a:tabLst>
                  <a:tab pos="0" algn="l"/>
                </a:tabLst>
              </a:pPr>
              <a:r>
                <a:rPr lang="en-US" sz="1900" b="0" strike="noStrike" spc="-1" dirty="0">
                  <a:solidFill>
                    <a:schemeClr val="dk1"/>
                  </a:solidFill>
                  <a:latin typeface="Calibri"/>
                  <a:ea typeface="Calibri"/>
                </a:rPr>
                <a:t>Other relevant sources of information to identify (new) problems, including change and release records</a:t>
              </a:r>
              <a:endParaRPr lang="de-DE" sz="1900" b="0" strike="noStrike" spc="-1" dirty="0">
                <a:solidFill>
                  <a:srgbClr val="000000"/>
                </a:solidFill>
                <a:latin typeface="Arial"/>
              </a:endParaRPr>
            </a:p>
            <a:p>
              <a:pPr defTabSz="914400">
                <a:lnSpc>
                  <a:spcPct val="90000"/>
                </a:lnSpc>
                <a:spcBef>
                  <a:spcPts val="666"/>
                </a:spcBef>
                <a:tabLst>
                  <a:tab pos="0" algn="l"/>
                </a:tabLst>
              </a:pPr>
              <a:r>
                <a:rPr lang="en-US" sz="1900" b="0" strike="noStrike" spc="-1" dirty="0">
                  <a:solidFill>
                    <a:schemeClr val="dk1"/>
                  </a:solidFill>
                  <a:latin typeface="Calibri"/>
                  <a:ea typeface="Calibri"/>
                </a:rPr>
                <a:t>Configuration information (CMDB)</a:t>
              </a:r>
              <a:endParaRPr lang="de-DE" sz="1900" b="0" strike="noStrike" spc="-1" dirty="0">
                <a:solidFill>
                  <a:srgbClr val="000000"/>
                </a:solidFill>
                <a:latin typeface="Arial"/>
              </a:endParaRPr>
            </a:p>
          </p:txBody>
        </p:sp>
        <p:sp>
          <p:nvSpPr>
            <p:cNvPr id="949" name="Google Shape;1114;p89"/>
            <p:cNvSpPr/>
            <p:nvPr/>
          </p:nvSpPr>
          <p:spPr>
            <a:xfrm>
              <a:off x="5783400" y="2105280"/>
              <a:ext cx="4424760" cy="1452960"/>
            </a:xfrm>
            <a:prstGeom prst="rightArrow">
              <a:avLst>
                <a:gd name="adj1" fmla="val 50000"/>
                <a:gd name="adj2" fmla="val 50000"/>
              </a:avLst>
            </a:prstGeom>
            <a:solidFill>
              <a:schemeClr val="accent1"/>
            </a:solidFill>
            <a:ln w="25400">
              <a:solidFill>
                <a:srgbClr val="FFFFFF"/>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950" name="Google Shape;1115;p89"/>
            <p:cNvSpPr/>
            <p:nvPr/>
          </p:nvSpPr>
          <p:spPr>
            <a:xfrm>
              <a:off x="5783400" y="2468880"/>
              <a:ext cx="4124880" cy="725040"/>
            </a:xfrm>
            <a:prstGeom prst="rect">
              <a:avLst/>
            </a:prstGeom>
            <a:noFill/>
            <a:ln w="0">
              <a:noFill/>
            </a:ln>
          </p:spPr>
          <p:style>
            <a:lnRef idx="0">
              <a:scrgbClr r="0" g="0" b="0"/>
            </a:lnRef>
            <a:fillRef idx="0">
              <a:scrgbClr r="0" g="0" b="0"/>
            </a:fillRef>
            <a:effectRef idx="0">
              <a:scrgbClr r="0" g="0" b="0"/>
            </a:effectRef>
            <a:fontRef idx="minor"/>
          </p:style>
          <p:txBody>
            <a:bodyPr lIns="87480" tIns="87480" rIns="254160" bIns="190440" anchor="ctr">
              <a:noAutofit/>
            </a:bodyPr>
            <a:lstStyle/>
            <a:p>
              <a:pPr defTabSz="914400">
                <a:lnSpc>
                  <a:spcPct val="90000"/>
                </a:lnSpc>
                <a:tabLst>
                  <a:tab pos="0" algn="l"/>
                </a:tabLst>
              </a:pPr>
              <a:r>
                <a:rPr lang="en-US" sz="2300" b="0" strike="noStrike" spc="-1">
                  <a:solidFill>
                    <a:schemeClr val="lt1"/>
                  </a:solidFill>
                  <a:latin typeface="Calibri"/>
                  <a:ea typeface="Calibri"/>
                </a:rPr>
                <a:t>Outputs</a:t>
              </a:r>
              <a:endParaRPr lang="de-DE" sz="2300" b="0" strike="noStrike" spc="-1">
                <a:solidFill>
                  <a:srgbClr val="000000"/>
                </a:solidFill>
                <a:latin typeface="Arial"/>
              </a:endParaRPr>
            </a:p>
          </p:txBody>
        </p:sp>
        <p:sp>
          <p:nvSpPr>
            <p:cNvPr id="951" name="Google Shape;1116;p89"/>
            <p:cNvSpPr/>
            <p:nvPr/>
          </p:nvSpPr>
          <p:spPr>
            <a:xfrm>
              <a:off x="5783400" y="3231360"/>
              <a:ext cx="3799080" cy="3246120"/>
            </a:xfrm>
            <a:prstGeom prst="rect">
              <a:avLst/>
            </a:prstGeom>
            <a:solidFill>
              <a:schemeClr val="lt1"/>
            </a:solidFill>
            <a:ln w="25400">
              <a:solidFill>
                <a:srgbClr val="4F81BD"/>
              </a:solidFill>
              <a:round/>
            </a:ln>
          </p:spPr>
          <p:style>
            <a:lnRef idx="0">
              <a:scrgbClr r="0" g="0" b="0"/>
            </a:lnRef>
            <a:fillRef idx="0">
              <a:scrgbClr r="0" g="0" b="0"/>
            </a:fillRef>
            <a:effectRef idx="0">
              <a:scrgbClr r="0" g="0" b="0"/>
            </a:effectRef>
            <a:fontRef idx="minor"/>
          </p:style>
          <p:txBody>
            <a:bodyPr lIns="90000" tIns="91440" rIns="90000" bIns="91440" anchor="ctr">
              <a:noAutofit/>
            </a:bodyPr>
            <a:lstStyle/>
            <a:p>
              <a:pPr defTabSz="914400">
                <a:lnSpc>
                  <a:spcPct val="100000"/>
                </a:lnSpc>
                <a:tabLst>
                  <a:tab pos="0" algn="l"/>
                </a:tabLst>
              </a:pPr>
              <a:endParaRPr lang="en-US" sz="1800" b="0" strike="noStrike" spc="-1">
                <a:solidFill>
                  <a:schemeClr val="dk1"/>
                </a:solidFill>
                <a:latin typeface="Wingdings"/>
              </a:endParaRPr>
            </a:p>
          </p:txBody>
        </p:sp>
        <p:sp>
          <p:nvSpPr>
            <p:cNvPr id="952" name="Google Shape;1117;p89"/>
            <p:cNvSpPr/>
            <p:nvPr/>
          </p:nvSpPr>
          <p:spPr>
            <a:xfrm>
              <a:off x="5783400" y="3231360"/>
              <a:ext cx="3799080" cy="3246120"/>
            </a:xfrm>
            <a:prstGeom prst="rect">
              <a:avLst/>
            </a:prstGeom>
            <a:noFill/>
            <a:ln w="0">
              <a:noFill/>
            </a:ln>
          </p:spPr>
          <p:style>
            <a:lnRef idx="0">
              <a:scrgbClr r="0" g="0" b="0"/>
            </a:lnRef>
            <a:fillRef idx="0">
              <a:scrgbClr r="0" g="0" b="0"/>
            </a:fillRef>
            <a:effectRef idx="0">
              <a:scrgbClr r="0" g="0" b="0"/>
            </a:effectRef>
            <a:fontRef idx="minor"/>
          </p:style>
          <p:txBody>
            <a:bodyPr lIns="72360" tIns="72360" rIns="72360" bIns="72360" anchor="t">
              <a:noAutofit/>
            </a:bodyPr>
            <a:lstStyle/>
            <a:p>
              <a:pPr defTabSz="914400">
                <a:lnSpc>
                  <a:spcPct val="90000"/>
                </a:lnSpc>
                <a:tabLst>
                  <a:tab pos="0" algn="l"/>
                </a:tabLst>
              </a:pPr>
              <a:r>
                <a:rPr lang="en-US" sz="1900" b="0" strike="noStrike" spc="-1">
                  <a:solidFill>
                    <a:schemeClr val="dk1"/>
                  </a:solidFill>
                  <a:latin typeface="Calibri"/>
                  <a:ea typeface="Calibri"/>
                </a:rPr>
                <a:t>Up-to-date KEDB with information (records) on problems, known errors and related workarounds</a:t>
              </a:r>
              <a:endParaRPr lang="de-DE" sz="1900" b="0" strike="noStrike" spc="-1">
                <a:solidFill>
                  <a:srgbClr val="000000"/>
                </a:solidFill>
                <a:latin typeface="Arial"/>
              </a:endParaRPr>
            </a:p>
            <a:p>
              <a:pPr defTabSz="914400">
                <a:lnSpc>
                  <a:spcPct val="90000"/>
                </a:lnSpc>
                <a:spcBef>
                  <a:spcPts val="666"/>
                </a:spcBef>
                <a:tabLst>
                  <a:tab pos="0" algn="l"/>
                </a:tabLst>
              </a:pPr>
              <a:r>
                <a:rPr lang="en-US" sz="1900" b="0" strike="noStrike" spc="-1">
                  <a:solidFill>
                    <a:schemeClr val="dk1"/>
                  </a:solidFill>
                  <a:latin typeface="Calibri"/>
                  <a:ea typeface="Calibri"/>
                </a:rPr>
                <a:t>Requests for changes raised to trigger the change management process, in order to resolve the underlying root cause(s) of identified problems / known errors</a:t>
              </a:r>
              <a:endParaRPr lang="de-DE" sz="1900" b="0" strike="noStrike" spc="-1">
                <a:solidFill>
                  <a:srgbClr val="000000"/>
                </a:solidFill>
                <a:latin typeface="Arial"/>
              </a:endParaRPr>
            </a:p>
          </p:txBody>
        </p:sp>
      </p:grpSp>
      <p:sp>
        <p:nvSpPr>
          <p:cNvPr id="953" name="PlaceHolder 2"/>
          <p:cNvSpPr>
            <a:spLocks noGrp="1"/>
          </p:cNvSpPr>
          <p:nvPr>
            <p:ph type="sldNum" idx="112"/>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4E637763-8869-4A06-B252-AFBFA1AEB458}" type="slidenum">
              <a:rPr lang="en-US" sz="1200" b="0" strike="noStrike" spc="-1">
                <a:solidFill>
                  <a:srgbClr val="888888"/>
                </a:solidFill>
                <a:latin typeface="Calibri"/>
                <a:ea typeface="Calibri"/>
              </a:rPr>
              <a:t>98</a:t>
            </a:fld>
            <a:endParaRPr lang="de-DE" sz="1200" b="0" strike="noStrike" spc="-1">
              <a:solidFill>
                <a:srgbClr val="000000"/>
              </a:solidFill>
              <a:latin typeface="Times New Roman"/>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4" name="PlaceHolder 1"/>
          <p:cNvSpPr>
            <a:spLocks noGrp="1"/>
          </p:cNvSpPr>
          <p:nvPr>
            <p:ph type="title"/>
          </p:nvPr>
        </p:nvSpPr>
        <p:spPr>
          <a:xfrm>
            <a:off x="609480" y="274680"/>
            <a:ext cx="9055080" cy="1045080"/>
          </a:xfrm>
          <a:prstGeom prst="rect">
            <a:avLst/>
          </a:prstGeom>
          <a:noFill/>
          <a:ln w="0">
            <a:noFill/>
          </a:ln>
        </p:spPr>
        <p:txBody>
          <a:bodyPr lIns="91440" tIns="45720" rIns="91440" bIns="45720" anchor="ctr">
            <a:noAutofit/>
          </a:bodyPr>
          <a:lstStyle/>
          <a:p>
            <a:pPr indent="0">
              <a:lnSpc>
                <a:spcPct val="100000"/>
              </a:lnSpc>
              <a:buNone/>
              <a:tabLst>
                <a:tab pos="0" algn="l"/>
              </a:tabLst>
            </a:pPr>
            <a:r>
              <a:rPr lang="en-US" sz="3200" b="0" strike="noStrike" spc="-1">
                <a:solidFill>
                  <a:srgbClr val="205595"/>
                </a:solidFill>
                <a:latin typeface="Calibri"/>
                <a:ea typeface="Calibri"/>
              </a:rPr>
              <a:t>PM: Process chart</a:t>
            </a:r>
            <a:r>
              <a:rPr lang="en-US" sz="3200" b="0" strike="noStrike" spc="-1">
                <a:solidFill>
                  <a:srgbClr val="7F7F7F"/>
                </a:solidFill>
                <a:latin typeface="Calibri"/>
                <a:ea typeface="Calibri"/>
              </a:rPr>
              <a:t> </a:t>
            </a:r>
            <a:r>
              <a:rPr lang="en-US" sz="2000" b="0" strike="noStrike" spc="-1">
                <a:solidFill>
                  <a:srgbClr val="7F7F7F"/>
                </a:solidFill>
                <a:latin typeface="Calibri"/>
                <a:ea typeface="Calibri"/>
              </a:rPr>
              <a:t>according to </a:t>
            </a:r>
            <a:r>
              <a:rPr lang="en-US" sz="2000" b="1" strike="noStrike" spc="-1">
                <a:solidFill>
                  <a:srgbClr val="7F7F7F"/>
                </a:solidFill>
                <a:latin typeface="Calibri"/>
                <a:ea typeface="Calibri"/>
              </a:rPr>
              <a:t>FitSM-2</a:t>
            </a:r>
            <a:endParaRPr lang="de-DE" sz="2000" b="0" strike="noStrike" spc="-1">
              <a:solidFill>
                <a:srgbClr val="000000"/>
              </a:solidFill>
              <a:latin typeface="Arial"/>
            </a:endParaRPr>
          </a:p>
        </p:txBody>
      </p:sp>
      <p:sp>
        <p:nvSpPr>
          <p:cNvPr id="955" name="PlaceHolder 2"/>
          <p:cNvSpPr>
            <a:spLocks noGrp="1"/>
          </p:cNvSpPr>
          <p:nvPr>
            <p:ph type="sldNum" idx="113"/>
          </p:nvPr>
        </p:nvSpPr>
        <p:spPr>
          <a:xfrm>
            <a:off x="8737560" y="6430680"/>
            <a:ext cx="2841840" cy="36216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en-US" sz="1200" b="0" strike="noStrike" spc="-1">
                <a:solidFill>
                  <a:srgbClr val="888888"/>
                </a:solidFill>
                <a:latin typeface="Calibri"/>
                <a:ea typeface="Calibri"/>
              </a:defRPr>
            </a:lvl1pPr>
          </a:lstStyle>
          <a:p>
            <a:pPr indent="0" algn="r" defTabSz="914400">
              <a:lnSpc>
                <a:spcPct val="100000"/>
              </a:lnSpc>
              <a:buNone/>
              <a:tabLst>
                <a:tab pos="0" algn="l"/>
              </a:tabLst>
            </a:pPr>
            <a:fld id="{EE11ADAE-324B-4208-B196-FE7494409087}" type="slidenum">
              <a:rPr lang="en-US" sz="1200" b="0" strike="noStrike" spc="-1">
                <a:solidFill>
                  <a:srgbClr val="888888"/>
                </a:solidFill>
                <a:latin typeface="Calibri"/>
                <a:ea typeface="Calibri"/>
              </a:rPr>
              <a:t>99</a:t>
            </a:fld>
            <a:endParaRPr lang="de-DE" sz="1200" b="0" strike="noStrike" spc="-1">
              <a:solidFill>
                <a:srgbClr val="000000"/>
              </a:solidFill>
              <a:latin typeface="Times New Roman"/>
            </a:endParaRPr>
          </a:p>
        </p:txBody>
      </p:sp>
      <p:grpSp>
        <p:nvGrpSpPr>
          <p:cNvPr id="956" name="Gruppieren 2"/>
          <p:cNvGrpSpPr/>
          <p:nvPr/>
        </p:nvGrpSpPr>
        <p:grpSpPr>
          <a:xfrm>
            <a:off x="1675440" y="1619640"/>
            <a:ext cx="9430920" cy="5172840"/>
            <a:chOff x="1675440" y="1619640"/>
            <a:chExt cx="9430920" cy="5172840"/>
          </a:xfrm>
        </p:grpSpPr>
        <p:sp>
          <p:nvSpPr>
            <p:cNvPr id="957" name="Rectangle 18"/>
            <p:cNvSpPr/>
            <p:nvPr/>
          </p:nvSpPr>
          <p:spPr>
            <a:xfrm>
              <a:off x="3709440" y="1619640"/>
              <a:ext cx="4297680" cy="103284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Arial"/>
              </a:endParaRPr>
            </a:p>
            <a:p>
              <a:pPr algn="ctr" defTabSz="914400">
                <a:lnSpc>
                  <a:spcPct val="100000"/>
                </a:lnSpc>
              </a:pPr>
              <a:r>
                <a:rPr lang="en-GB" sz="1600" b="0" strike="noStrike" spc="-1">
                  <a:solidFill>
                    <a:schemeClr val="lt1"/>
                  </a:solidFill>
                  <a:latin typeface="Calibri"/>
                </a:rPr>
                <a:t>Identify problems</a:t>
              </a:r>
              <a:endParaRPr lang="de-DE" sz="1600" b="0" strike="noStrike" spc="-1">
                <a:solidFill>
                  <a:srgbClr val="000000"/>
                </a:solidFill>
                <a:latin typeface="Arial"/>
              </a:endParaRPr>
            </a:p>
          </p:txBody>
        </p:sp>
        <p:sp>
          <p:nvSpPr>
            <p:cNvPr id="958" name="Rectangle 23"/>
            <p:cNvSpPr/>
            <p:nvPr/>
          </p:nvSpPr>
          <p:spPr>
            <a:xfrm>
              <a:off x="3700080" y="5729760"/>
              <a:ext cx="4297680" cy="106272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Arial"/>
              </a:endParaRPr>
            </a:p>
            <a:p>
              <a:pPr algn="ctr" defTabSz="914400">
                <a:lnSpc>
                  <a:spcPct val="100000"/>
                </a:lnSpc>
              </a:pPr>
              <a:r>
                <a:rPr lang="en-GB" sz="1600" b="0" strike="noStrike" spc="-1">
                  <a:solidFill>
                    <a:schemeClr val="lt1"/>
                  </a:solidFill>
                  <a:latin typeface="Calibri"/>
                </a:rPr>
                <a:t>Maintain the KEDB</a:t>
              </a:r>
              <a:endParaRPr lang="de-DE" sz="1600" b="0" strike="noStrike" spc="-1">
                <a:solidFill>
                  <a:srgbClr val="000000"/>
                </a:solidFill>
                <a:latin typeface="Arial"/>
              </a:endParaRPr>
            </a:p>
          </p:txBody>
        </p:sp>
        <p:sp>
          <p:nvSpPr>
            <p:cNvPr id="959" name="Zylinder 38"/>
            <p:cNvSpPr/>
            <p:nvPr/>
          </p:nvSpPr>
          <p:spPr>
            <a:xfrm>
              <a:off x="8499240" y="6190200"/>
              <a:ext cx="1532880" cy="485640"/>
            </a:xfrm>
            <a:prstGeom prst="can">
              <a:avLst>
                <a:gd name="adj" fmla="val 25000"/>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Known error database (KEDB)</a:t>
              </a:r>
              <a:endParaRPr lang="de-DE" sz="1050" b="0" strike="noStrike" spc="-1">
                <a:solidFill>
                  <a:srgbClr val="000000"/>
                </a:solidFill>
                <a:latin typeface="Arial"/>
              </a:endParaRPr>
            </a:p>
          </p:txBody>
        </p:sp>
        <p:sp>
          <p:nvSpPr>
            <p:cNvPr id="960" name="Rectangle 18"/>
            <p:cNvSpPr/>
            <p:nvPr/>
          </p:nvSpPr>
          <p:spPr>
            <a:xfrm>
              <a:off x="3902040" y="6220440"/>
              <a:ext cx="1702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300" b="0" strike="noStrike" spc="-1">
                  <a:solidFill>
                    <a:schemeClr val="dk1"/>
                  </a:solidFill>
                  <a:latin typeface="Calibri"/>
                </a:rPr>
                <a:t>Add known error</a:t>
              </a:r>
              <a:endParaRPr lang="de-DE" sz="1300" b="0" strike="noStrike" spc="-1">
                <a:solidFill>
                  <a:srgbClr val="000000"/>
                </a:solidFill>
                <a:latin typeface="Arial"/>
              </a:endParaRPr>
            </a:p>
          </p:txBody>
        </p:sp>
        <p:sp>
          <p:nvSpPr>
            <p:cNvPr id="961" name="Rectangle 18"/>
            <p:cNvSpPr/>
            <p:nvPr/>
          </p:nvSpPr>
          <p:spPr>
            <a:xfrm>
              <a:off x="6099840" y="6226920"/>
              <a:ext cx="1702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100" b="0" strike="noStrike" spc="-1">
                  <a:solidFill>
                    <a:schemeClr val="dk1"/>
                  </a:solidFill>
                  <a:latin typeface="Calibri"/>
                </a:rPr>
                <a:t>Update or remove known error</a:t>
              </a:r>
              <a:endParaRPr lang="de-DE" sz="1100" b="0" strike="noStrike" spc="-1">
                <a:solidFill>
                  <a:srgbClr val="000000"/>
                </a:solidFill>
                <a:latin typeface="Arial"/>
              </a:endParaRPr>
            </a:p>
          </p:txBody>
        </p:sp>
        <p:cxnSp>
          <p:nvCxnSpPr>
            <p:cNvPr id="962" name="Gerade Verbindung mit Pfeil 64"/>
            <p:cNvCxnSpPr>
              <a:stCxn id="960" idx="3"/>
              <a:endCxn id="961" idx="1"/>
            </p:cNvCxnSpPr>
            <p:nvPr/>
          </p:nvCxnSpPr>
          <p:spPr>
            <a:xfrm>
              <a:off x="5604480" y="6432840"/>
              <a:ext cx="495720" cy="6840"/>
            </a:xfrm>
            <a:prstGeom prst="straightConnector1">
              <a:avLst/>
            </a:prstGeom>
            <a:ln w="19050">
              <a:solidFill>
                <a:srgbClr val="000000"/>
              </a:solidFill>
              <a:round/>
              <a:tailEnd type="arrow" w="med" len="med"/>
            </a:ln>
          </p:spPr>
        </p:cxnSp>
        <p:cxnSp>
          <p:nvCxnSpPr>
            <p:cNvPr id="963" name="Verbinder: gekrümmt 119"/>
            <p:cNvCxnSpPr>
              <a:cxnSpLocks/>
              <a:endCxn id="959" idx="2"/>
            </p:cNvCxnSpPr>
            <p:nvPr/>
          </p:nvCxnSpPr>
          <p:spPr>
            <a:xfrm>
              <a:off x="8007120" y="6430680"/>
              <a:ext cx="492120" cy="2340"/>
            </a:xfrm>
            <a:prstGeom prst="curvedConnector3">
              <a:avLst>
                <a:gd name="adj1" fmla="val 50000"/>
              </a:avLst>
            </a:prstGeom>
            <a:ln w="19050">
              <a:solidFill>
                <a:srgbClr val="000000"/>
              </a:solidFill>
              <a:prstDash val="sysDash"/>
              <a:round/>
              <a:headEnd type="arrow" w="med" len="med"/>
              <a:tailEnd type="arrow" w="med" len="med"/>
            </a:ln>
          </p:spPr>
        </p:cxnSp>
        <p:sp>
          <p:nvSpPr>
            <p:cNvPr id="964" name="Rectangle 18"/>
            <p:cNvSpPr/>
            <p:nvPr/>
          </p:nvSpPr>
          <p:spPr>
            <a:xfrm>
              <a:off x="3912840" y="2079720"/>
              <a:ext cx="1702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50" b="0" strike="noStrike" spc="-1">
                  <a:solidFill>
                    <a:schemeClr val="dk1"/>
                  </a:solidFill>
                  <a:latin typeface="Calibri"/>
                </a:rPr>
                <a:t>Perform incident pattern and trend analysis</a:t>
              </a:r>
              <a:endParaRPr lang="de-DE" sz="1050" b="0" strike="noStrike" spc="-1">
                <a:solidFill>
                  <a:srgbClr val="000000"/>
                </a:solidFill>
                <a:latin typeface="Arial"/>
              </a:endParaRPr>
            </a:p>
          </p:txBody>
        </p:sp>
        <p:sp>
          <p:nvSpPr>
            <p:cNvPr id="965" name="Rectangle 18"/>
            <p:cNvSpPr/>
            <p:nvPr/>
          </p:nvSpPr>
          <p:spPr>
            <a:xfrm>
              <a:off x="6110280" y="2086560"/>
              <a:ext cx="1702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a:rPr>
                <a:t>Register problem</a:t>
              </a:r>
              <a:endParaRPr lang="de-DE" sz="1400" b="0" strike="noStrike" spc="-1">
                <a:solidFill>
                  <a:srgbClr val="000000"/>
                </a:solidFill>
                <a:latin typeface="Arial"/>
              </a:endParaRPr>
            </a:p>
          </p:txBody>
        </p:sp>
        <p:cxnSp>
          <p:nvCxnSpPr>
            <p:cNvPr id="966" name="Gerade Verbindung mit Pfeil 133"/>
            <p:cNvCxnSpPr>
              <a:stCxn id="964" idx="3"/>
              <a:endCxn id="965" idx="1"/>
            </p:cNvCxnSpPr>
            <p:nvPr/>
          </p:nvCxnSpPr>
          <p:spPr>
            <a:xfrm>
              <a:off x="5615280" y="2292120"/>
              <a:ext cx="495360" cy="7200"/>
            </a:xfrm>
            <a:prstGeom prst="straightConnector1">
              <a:avLst/>
            </a:prstGeom>
            <a:ln w="19050">
              <a:solidFill>
                <a:srgbClr val="000000"/>
              </a:solidFill>
              <a:round/>
              <a:tailEnd type="arrow" w="med" len="med"/>
            </a:ln>
          </p:spPr>
        </p:cxnSp>
        <p:sp>
          <p:nvSpPr>
            <p:cNvPr id="967" name="Flussdiagramm: Dokument 54"/>
            <p:cNvSpPr/>
            <p:nvPr/>
          </p:nvSpPr>
          <p:spPr>
            <a:xfrm>
              <a:off x="8498880" y="3501720"/>
              <a:ext cx="153288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100" b="0" strike="noStrike" spc="-1">
                  <a:solidFill>
                    <a:schemeClr val="dk1"/>
                  </a:solidFill>
                  <a:latin typeface="Calibri"/>
                </a:rPr>
                <a:t>Request for change</a:t>
              </a:r>
              <a:endParaRPr lang="de-DE" sz="1100" b="0" strike="noStrike" spc="-1">
                <a:solidFill>
                  <a:srgbClr val="000000"/>
                </a:solidFill>
                <a:latin typeface="Arial"/>
              </a:endParaRPr>
            </a:p>
          </p:txBody>
        </p:sp>
        <p:sp>
          <p:nvSpPr>
            <p:cNvPr id="968" name="Flussdiagramm: Dokument 61"/>
            <p:cNvSpPr/>
            <p:nvPr/>
          </p:nvSpPr>
          <p:spPr>
            <a:xfrm>
              <a:off x="1682640" y="2086560"/>
              <a:ext cx="1529280" cy="4010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Trend information on incidents</a:t>
              </a:r>
              <a:endParaRPr lang="de-DE" sz="1050" b="0" strike="noStrike" spc="-1">
                <a:solidFill>
                  <a:srgbClr val="000000"/>
                </a:solidFill>
                <a:latin typeface="Arial"/>
              </a:endParaRPr>
            </a:p>
          </p:txBody>
        </p:sp>
        <p:cxnSp>
          <p:nvCxnSpPr>
            <p:cNvPr id="969" name="Gerade Verbindung mit Pfeil 67"/>
            <p:cNvCxnSpPr>
              <a:stCxn id="968" idx="3"/>
              <a:endCxn id="964" idx="1"/>
            </p:cNvCxnSpPr>
            <p:nvPr/>
          </p:nvCxnSpPr>
          <p:spPr>
            <a:xfrm>
              <a:off x="3211920" y="2287080"/>
              <a:ext cx="701280" cy="5400"/>
            </a:xfrm>
            <a:prstGeom prst="straightConnector1">
              <a:avLst/>
            </a:prstGeom>
            <a:ln w="19050">
              <a:solidFill>
                <a:srgbClr val="000000"/>
              </a:solidFill>
              <a:prstDash val="sysDash"/>
              <a:round/>
              <a:tailEnd type="arrow" w="med" len="med"/>
            </a:ln>
          </p:spPr>
        </p:cxnSp>
        <p:sp>
          <p:nvSpPr>
            <p:cNvPr id="970" name="Zylinder 123"/>
            <p:cNvSpPr/>
            <p:nvPr/>
          </p:nvSpPr>
          <p:spPr>
            <a:xfrm>
              <a:off x="8498880" y="4756680"/>
              <a:ext cx="1532880" cy="485640"/>
            </a:xfrm>
            <a:prstGeom prst="can">
              <a:avLst>
                <a:gd name="adj" fmla="val 25000"/>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horzOverflow="overflow" lIns="90000" tIns="45000" rIns="90000" bIns="45000" numCol="1" spcCol="0" anchor="ctr">
              <a:noAutofit/>
            </a:bodyPr>
            <a:lstStyle/>
            <a:p>
              <a:pPr algn="ctr" defTabSz="914400">
                <a:lnSpc>
                  <a:spcPct val="100000"/>
                </a:lnSpc>
              </a:pPr>
              <a:r>
                <a:rPr lang="en-GB" sz="1400" b="0" strike="noStrike" spc="-1">
                  <a:solidFill>
                    <a:schemeClr val="dk1"/>
                  </a:solidFill>
                  <a:latin typeface="Calibri"/>
                </a:rPr>
                <a:t>CMDB</a:t>
              </a:r>
              <a:endParaRPr lang="de-DE" sz="1400" b="0" strike="noStrike" spc="-1">
                <a:solidFill>
                  <a:srgbClr val="000000"/>
                </a:solidFill>
                <a:latin typeface="Arial"/>
              </a:endParaRPr>
            </a:p>
          </p:txBody>
        </p:sp>
        <p:sp>
          <p:nvSpPr>
            <p:cNvPr id="971" name="Rectangle 23"/>
            <p:cNvSpPr/>
            <p:nvPr/>
          </p:nvSpPr>
          <p:spPr>
            <a:xfrm>
              <a:off x="3710880" y="3011400"/>
              <a:ext cx="4297680" cy="2359080"/>
            </a:xfrm>
            <a:prstGeom prst="rect">
              <a:avLst/>
            </a:prstGeom>
            <a:solidFill>
              <a:schemeClr val="accent1"/>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t">
              <a:noAutofit/>
            </a:bodyPr>
            <a:lstStyle/>
            <a:p>
              <a:pPr algn="ctr" defTabSz="914400">
                <a:lnSpc>
                  <a:spcPct val="100000"/>
                </a:lnSpc>
              </a:pPr>
              <a:endParaRPr lang="de-DE" sz="800" b="0" strike="noStrike" spc="-1">
                <a:solidFill>
                  <a:srgbClr val="000000"/>
                </a:solidFill>
                <a:latin typeface="Arial"/>
              </a:endParaRPr>
            </a:p>
            <a:p>
              <a:pPr algn="ctr" defTabSz="914400">
                <a:lnSpc>
                  <a:spcPct val="100000"/>
                </a:lnSpc>
              </a:pPr>
              <a:r>
                <a:rPr lang="en-US" sz="1600" b="0" strike="noStrike" spc="-1">
                  <a:solidFill>
                    <a:schemeClr val="lt1"/>
                  </a:solidFill>
                  <a:latin typeface="Calibri"/>
                </a:rPr>
                <a:t>Handle problems</a:t>
              </a:r>
              <a:endParaRPr lang="de-DE" sz="1600" b="0" strike="noStrike" spc="-1">
                <a:solidFill>
                  <a:srgbClr val="000000"/>
                </a:solidFill>
                <a:latin typeface="Arial"/>
              </a:endParaRPr>
            </a:p>
          </p:txBody>
        </p:sp>
        <p:sp>
          <p:nvSpPr>
            <p:cNvPr id="972" name="Rectangle 18"/>
            <p:cNvSpPr/>
            <p:nvPr/>
          </p:nvSpPr>
          <p:spPr>
            <a:xfrm>
              <a:off x="3912840" y="3501720"/>
              <a:ext cx="1702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300" b="0" strike="noStrike" spc="-1">
                  <a:solidFill>
                    <a:schemeClr val="dk1"/>
                  </a:solidFill>
                  <a:latin typeface="Calibri"/>
                </a:rPr>
                <a:t>Classify and prioritise</a:t>
              </a:r>
              <a:endParaRPr lang="de-DE" sz="1300" b="0" strike="noStrike" spc="-1">
                <a:solidFill>
                  <a:srgbClr val="000000"/>
                </a:solidFill>
                <a:latin typeface="Arial"/>
              </a:endParaRPr>
            </a:p>
          </p:txBody>
        </p:sp>
        <p:sp>
          <p:nvSpPr>
            <p:cNvPr id="973" name="Rectangle 18"/>
            <p:cNvSpPr/>
            <p:nvPr/>
          </p:nvSpPr>
          <p:spPr>
            <a:xfrm>
              <a:off x="3912840" y="4786560"/>
              <a:ext cx="1702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a:rPr>
                <a:t>Identify workaround(s)</a:t>
              </a:r>
              <a:endParaRPr lang="de-DE" sz="1400" b="0" strike="noStrike" spc="-1">
                <a:solidFill>
                  <a:srgbClr val="000000"/>
                </a:solidFill>
                <a:latin typeface="Arial"/>
              </a:endParaRPr>
            </a:p>
          </p:txBody>
        </p:sp>
        <p:sp>
          <p:nvSpPr>
            <p:cNvPr id="974" name="Rectangle 18"/>
            <p:cNvSpPr/>
            <p:nvPr/>
          </p:nvSpPr>
          <p:spPr>
            <a:xfrm>
              <a:off x="3912840" y="4151520"/>
              <a:ext cx="17024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100" b="0" strike="noStrike" spc="-1">
                  <a:solidFill>
                    <a:schemeClr val="dk1"/>
                  </a:solidFill>
                  <a:latin typeface="Calibri"/>
                </a:rPr>
                <a:t>Identify root cause</a:t>
              </a:r>
              <a:endParaRPr lang="de-DE" sz="1100" b="0" strike="noStrike" spc="-1">
                <a:solidFill>
                  <a:srgbClr val="000000"/>
                </a:solidFill>
                <a:latin typeface="Arial"/>
              </a:endParaRPr>
            </a:p>
          </p:txBody>
        </p:sp>
        <p:cxnSp>
          <p:nvCxnSpPr>
            <p:cNvPr id="975" name="Gerade Verbindung mit Pfeil 74"/>
            <p:cNvCxnSpPr>
              <a:stCxn id="974" idx="2"/>
              <a:endCxn id="973" idx="0"/>
            </p:cNvCxnSpPr>
            <p:nvPr/>
          </p:nvCxnSpPr>
          <p:spPr>
            <a:xfrm>
              <a:off x="4763880" y="4576680"/>
              <a:ext cx="360" cy="210240"/>
            </a:xfrm>
            <a:prstGeom prst="straightConnector1">
              <a:avLst/>
            </a:prstGeom>
            <a:ln w="19050">
              <a:solidFill>
                <a:srgbClr val="000000"/>
              </a:solidFill>
              <a:round/>
              <a:tailEnd type="arrow" w="med" len="med"/>
            </a:ln>
          </p:spPr>
        </p:cxnSp>
        <p:sp>
          <p:nvSpPr>
            <p:cNvPr id="976" name="Rectangle 18"/>
            <p:cNvSpPr/>
            <p:nvPr/>
          </p:nvSpPr>
          <p:spPr>
            <a:xfrm>
              <a:off x="6099840" y="4157280"/>
              <a:ext cx="17060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400" b="0" strike="noStrike" spc="-1">
                  <a:solidFill>
                    <a:schemeClr val="dk1"/>
                  </a:solidFill>
                  <a:latin typeface="Calibri"/>
                </a:rPr>
                <a:t>Close</a:t>
              </a:r>
              <a:endParaRPr lang="de-DE" sz="1400" b="0" strike="noStrike" spc="-1">
                <a:solidFill>
                  <a:srgbClr val="000000"/>
                </a:solidFill>
                <a:latin typeface="Arial"/>
              </a:endParaRPr>
            </a:p>
          </p:txBody>
        </p:sp>
        <p:cxnSp>
          <p:nvCxnSpPr>
            <p:cNvPr id="977" name="Gewinkelte Verbindung 115"/>
            <p:cNvCxnSpPr>
              <a:cxnSpLocks/>
              <a:stCxn id="973" idx="3"/>
              <a:endCxn id="978" idx="1"/>
            </p:cNvCxnSpPr>
            <p:nvPr/>
          </p:nvCxnSpPr>
          <p:spPr>
            <a:xfrm flipV="1">
              <a:off x="5615280" y="3721140"/>
              <a:ext cx="495000" cy="1278000"/>
            </a:xfrm>
            <a:prstGeom prst="bentConnector3">
              <a:avLst>
                <a:gd name="adj1" fmla="val 50000"/>
              </a:avLst>
            </a:prstGeom>
            <a:ln w="19050">
              <a:solidFill>
                <a:srgbClr val="000000"/>
              </a:solidFill>
              <a:round/>
              <a:tailEnd type="arrow" w="med" len="med"/>
            </a:ln>
          </p:spPr>
        </p:cxnSp>
        <p:cxnSp>
          <p:nvCxnSpPr>
            <p:cNvPr id="979" name="Gerade Verbindung mit Pfeil 84"/>
            <p:cNvCxnSpPr>
              <a:stCxn id="972" idx="2"/>
              <a:endCxn id="974" idx="0"/>
            </p:cNvCxnSpPr>
            <p:nvPr/>
          </p:nvCxnSpPr>
          <p:spPr>
            <a:xfrm>
              <a:off x="4763880" y="3926880"/>
              <a:ext cx="360" cy="225000"/>
            </a:xfrm>
            <a:prstGeom prst="straightConnector1">
              <a:avLst/>
            </a:prstGeom>
            <a:ln w="19050">
              <a:solidFill>
                <a:srgbClr val="000000"/>
              </a:solidFill>
              <a:round/>
              <a:tailEnd type="arrow" w="med" len="med"/>
            </a:ln>
          </p:spPr>
        </p:cxnSp>
        <p:sp>
          <p:nvSpPr>
            <p:cNvPr id="978" name="Rectangle 18"/>
            <p:cNvSpPr/>
            <p:nvPr/>
          </p:nvSpPr>
          <p:spPr>
            <a:xfrm>
              <a:off x="6110280" y="3508560"/>
              <a:ext cx="1706040" cy="425160"/>
            </a:xfrm>
            <a:prstGeom prst="rect">
              <a:avLst/>
            </a:prstGeom>
            <a:solidFill>
              <a:schemeClr val="accent1">
                <a:lumMod val="40000"/>
                <a:lumOff val="60000"/>
              </a:schemeClr>
            </a:solidFill>
            <a:ln w="19050">
              <a:solidFill>
                <a:srgbClr val="5E4977"/>
              </a:solidFill>
              <a:round/>
            </a:ln>
          </p:spPr>
          <p:style>
            <a:lnRef idx="2">
              <a:schemeClr val="accent4">
                <a:shade val="50000"/>
              </a:schemeClr>
            </a:lnRef>
            <a:fillRef idx="1">
              <a:schemeClr val="accent4"/>
            </a:fillRef>
            <a:effectRef idx="0">
              <a:schemeClr val="accent4"/>
            </a:effectRef>
            <a:fontRef idx="minor"/>
          </p:style>
          <p:txBody>
            <a:bodyPr lIns="0" tIns="0" rIns="0" bIns="0" anchor="ctr">
              <a:noAutofit/>
            </a:bodyPr>
            <a:lstStyle/>
            <a:p>
              <a:pPr algn="ctr" defTabSz="914400">
                <a:lnSpc>
                  <a:spcPct val="100000"/>
                </a:lnSpc>
              </a:pPr>
              <a:r>
                <a:rPr lang="en-GB" sz="1000" b="0" strike="noStrike" spc="-1">
                  <a:solidFill>
                    <a:schemeClr val="dk1"/>
                  </a:solidFill>
                  <a:latin typeface="Calibri"/>
                </a:rPr>
                <a:t>Assess options for resolution and resolve</a:t>
              </a:r>
              <a:endParaRPr lang="de-DE" sz="1000" b="0" strike="noStrike" spc="-1">
                <a:solidFill>
                  <a:srgbClr val="000000"/>
                </a:solidFill>
                <a:latin typeface="Arial"/>
              </a:endParaRPr>
            </a:p>
          </p:txBody>
        </p:sp>
        <p:cxnSp>
          <p:nvCxnSpPr>
            <p:cNvPr id="980" name="Verbinder: gekrümmt 110"/>
            <p:cNvCxnSpPr>
              <a:stCxn id="965" idx="2"/>
              <a:endCxn id="981" idx="0"/>
            </p:cNvCxnSpPr>
            <p:nvPr/>
          </p:nvCxnSpPr>
          <p:spPr>
            <a:xfrm rot="5400000">
              <a:off x="4204440" y="756360"/>
              <a:ext cx="1001880" cy="4512600"/>
            </a:xfrm>
            <a:prstGeom prst="curvedConnector3">
              <a:avLst>
                <a:gd name="adj1" fmla="val 25017"/>
              </a:avLst>
            </a:prstGeom>
            <a:ln w="19050">
              <a:solidFill>
                <a:srgbClr val="000000"/>
              </a:solidFill>
              <a:prstDash val="sysDash"/>
              <a:round/>
              <a:tailEnd type="arrow" w="med" len="med"/>
            </a:ln>
          </p:spPr>
        </p:cxnSp>
        <p:sp>
          <p:nvSpPr>
            <p:cNvPr id="981" name="Flussdiagramm: Dokument 121"/>
            <p:cNvSpPr/>
            <p:nvPr/>
          </p:nvSpPr>
          <p:spPr>
            <a:xfrm>
              <a:off x="1682640" y="3513240"/>
              <a:ext cx="153288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400" b="0" strike="noStrike" spc="-1">
                  <a:solidFill>
                    <a:schemeClr val="dk1"/>
                  </a:solidFill>
                  <a:latin typeface="Calibri"/>
                </a:rPr>
                <a:t>Problem [new]</a:t>
              </a:r>
              <a:endParaRPr lang="de-DE" sz="1400" b="0" strike="noStrike" spc="-1">
                <a:solidFill>
                  <a:srgbClr val="000000"/>
                </a:solidFill>
                <a:latin typeface="Arial"/>
              </a:endParaRPr>
            </a:p>
          </p:txBody>
        </p:sp>
        <p:cxnSp>
          <p:nvCxnSpPr>
            <p:cNvPr id="982" name="Gerade Verbindung mit Pfeil 55"/>
            <p:cNvCxnSpPr>
              <a:stCxn id="978" idx="3"/>
              <a:endCxn id="967" idx="1"/>
            </p:cNvCxnSpPr>
            <p:nvPr/>
          </p:nvCxnSpPr>
          <p:spPr>
            <a:xfrm flipV="1">
              <a:off x="7816320" y="3711600"/>
              <a:ext cx="682920" cy="9720"/>
            </a:xfrm>
            <a:prstGeom prst="straightConnector1">
              <a:avLst/>
            </a:prstGeom>
            <a:ln w="19050">
              <a:solidFill>
                <a:srgbClr val="000000"/>
              </a:solidFill>
              <a:prstDash val="sysDash"/>
              <a:round/>
              <a:tailEnd type="arrow" w="med" len="med"/>
            </a:ln>
          </p:spPr>
        </p:cxnSp>
        <p:cxnSp>
          <p:nvCxnSpPr>
            <p:cNvPr id="983" name="Gerade Verbindung mit Pfeil 158"/>
            <p:cNvCxnSpPr>
              <a:stCxn id="978" idx="2"/>
              <a:endCxn id="976" idx="0"/>
            </p:cNvCxnSpPr>
            <p:nvPr/>
          </p:nvCxnSpPr>
          <p:spPr>
            <a:xfrm flipH="1">
              <a:off x="6952680" y="3933720"/>
              <a:ext cx="10800" cy="223920"/>
            </a:xfrm>
            <a:prstGeom prst="straightConnector1">
              <a:avLst/>
            </a:prstGeom>
            <a:ln w="19050">
              <a:solidFill>
                <a:srgbClr val="000000"/>
              </a:solidFill>
              <a:round/>
              <a:tailEnd type="arrow" w="med" len="med"/>
            </a:ln>
          </p:spPr>
        </p:cxnSp>
        <p:cxnSp>
          <p:nvCxnSpPr>
            <p:cNvPr id="984" name="Gerade Verbindung mit Pfeil 171"/>
            <p:cNvCxnSpPr>
              <a:stCxn id="981" idx="3"/>
              <a:endCxn id="972" idx="1"/>
            </p:cNvCxnSpPr>
            <p:nvPr/>
          </p:nvCxnSpPr>
          <p:spPr>
            <a:xfrm flipV="1">
              <a:off x="3215520" y="3714120"/>
              <a:ext cx="697680" cy="9360"/>
            </a:xfrm>
            <a:prstGeom prst="straightConnector1">
              <a:avLst/>
            </a:prstGeom>
            <a:ln w="19050">
              <a:solidFill>
                <a:srgbClr val="000000"/>
              </a:solidFill>
              <a:prstDash val="sysDash"/>
              <a:round/>
              <a:tailEnd type="arrow" w="med" len="med"/>
            </a:ln>
          </p:spPr>
        </p:cxnSp>
        <p:sp>
          <p:nvSpPr>
            <p:cNvPr id="985" name="Flussdiagramm: Dokument 176"/>
            <p:cNvSpPr/>
            <p:nvPr/>
          </p:nvSpPr>
          <p:spPr>
            <a:xfrm>
              <a:off x="1679040" y="4159440"/>
              <a:ext cx="153288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a:rPr>
                <a:t>Problem</a:t>
              </a:r>
              <a:endParaRPr lang="de-DE" sz="1200" b="0" strike="noStrike" spc="-1">
                <a:solidFill>
                  <a:srgbClr val="000000"/>
                </a:solidFill>
                <a:latin typeface="Arial"/>
              </a:endParaRPr>
            </a:p>
            <a:p>
              <a:pPr algn="ctr" defTabSz="914400">
                <a:lnSpc>
                  <a:spcPct val="100000"/>
                </a:lnSpc>
              </a:pPr>
              <a:r>
                <a:rPr lang="en-GB" sz="1200" b="0" strike="noStrike" spc="-1">
                  <a:solidFill>
                    <a:schemeClr val="dk1"/>
                  </a:solidFill>
                  <a:latin typeface="Calibri"/>
                </a:rPr>
                <a:t>[known error]</a:t>
              </a:r>
              <a:endParaRPr lang="de-DE" sz="1200" b="0" strike="noStrike" spc="-1">
                <a:solidFill>
                  <a:srgbClr val="000000"/>
                </a:solidFill>
                <a:latin typeface="Arial"/>
              </a:endParaRPr>
            </a:p>
          </p:txBody>
        </p:sp>
        <p:sp>
          <p:nvSpPr>
            <p:cNvPr id="986" name="Flussdiagramm: Dokument 177"/>
            <p:cNvSpPr/>
            <p:nvPr/>
          </p:nvSpPr>
          <p:spPr>
            <a:xfrm>
              <a:off x="8498880" y="4162680"/>
              <a:ext cx="1532880" cy="42012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200" b="0" strike="noStrike" spc="-1">
                  <a:solidFill>
                    <a:schemeClr val="dk1"/>
                  </a:solidFill>
                  <a:latin typeface="Calibri"/>
                </a:rPr>
                <a:t>Problem [closed]</a:t>
              </a:r>
              <a:endParaRPr lang="de-DE" sz="1200" b="0" strike="noStrike" spc="-1">
                <a:solidFill>
                  <a:srgbClr val="000000"/>
                </a:solidFill>
                <a:latin typeface="Arial"/>
              </a:endParaRPr>
            </a:p>
          </p:txBody>
        </p:sp>
        <p:cxnSp>
          <p:nvCxnSpPr>
            <p:cNvPr id="987" name="Gerade Verbindung mit Pfeil 178"/>
            <p:cNvCxnSpPr>
              <a:stCxn id="974" idx="1"/>
              <a:endCxn id="985" idx="3"/>
            </p:cNvCxnSpPr>
            <p:nvPr/>
          </p:nvCxnSpPr>
          <p:spPr>
            <a:xfrm flipH="1">
              <a:off x="3211920" y="4363920"/>
              <a:ext cx="701280" cy="5760"/>
            </a:xfrm>
            <a:prstGeom prst="straightConnector1">
              <a:avLst/>
            </a:prstGeom>
            <a:ln w="19050">
              <a:solidFill>
                <a:srgbClr val="000000"/>
              </a:solidFill>
              <a:prstDash val="sysDash"/>
              <a:round/>
              <a:tailEnd type="arrow" w="med" len="med"/>
            </a:ln>
          </p:spPr>
        </p:cxnSp>
        <p:cxnSp>
          <p:nvCxnSpPr>
            <p:cNvPr id="988" name="Gerade Verbindung mit Pfeil 181"/>
            <p:cNvCxnSpPr>
              <a:stCxn id="976" idx="3"/>
              <a:endCxn id="986" idx="1"/>
            </p:cNvCxnSpPr>
            <p:nvPr/>
          </p:nvCxnSpPr>
          <p:spPr>
            <a:xfrm>
              <a:off x="7805880" y="4369680"/>
              <a:ext cx="693360" cy="3240"/>
            </a:xfrm>
            <a:prstGeom prst="straightConnector1">
              <a:avLst/>
            </a:prstGeom>
            <a:ln w="19050">
              <a:solidFill>
                <a:srgbClr val="000000"/>
              </a:solidFill>
              <a:prstDash val="sysDash"/>
              <a:round/>
              <a:tailEnd type="arrow" w="med" len="med"/>
            </a:ln>
          </p:spPr>
        </p:cxnSp>
        <p:cxnSp>
          <p:nvCxnSpPr>
            <p:cNvPr id="989" name="Gerade Verbindung mit Pfeil 207"/>
            <p:cNvCxnSpPr>
              <a:cxnSpLocks/>
              <a:stCxn id="970" idx="2"/>
            </p:cNvCxnSpPr>
            <p:nvPr/>
          </p:nvCxnSpPr>
          <p:spPr>
            <a:xfrm flipH="1">
              <a:off x="8000640" y="4999500"/>
              <a:ext cx="498240" cy="900"/>
            </a:xfrm>
            <a:prstGeom prst="straightConnector1">
              <a:avLst/>
            </a:prstGeom>
            <a:ln w="19050">
              <a:solidFill>
                <a:srgbClr val="000000"/>
              </a:solidFill>
              <a:prstDash val="sysDash"/>
              <a:round/>
              <a:tailEnd type="arrow" w="med" len="med"/>
            </a:ln>
          </p:spPr>
        </p:cxnSp>
        <p:cxnSp>
          <p:nvCxnSpPr>
            <p:cNvPr id="990" name="Gerade Verbindung mit Pfeil 213"/>
            <p:cNvCxnSpPr>
              <a:stCxn id="976" idx="2"/>
              <a:endCxn id="961" idx="0"/>
            </p:cNvCxnSpPr>
            <p:nvPr/>
          </p:nvCxnSpPr>
          <p:spPr>
            <a:xfrm flipH="1">
              <a:off x="6950880" y="4582440"/>
              <a:ext cx="2160" cy="1644840"/>
            </a:xfrm>
            <a:prstGeom prst="straightConnector1">
              <a:avLst/>
            </a:prstGeom>
            <a:ln w="19050">
              <a:solidFill>
                <a:srgbClr val="000000"/>
              </a:solidFill>
              <a:round/>
              <a:tailEnd type="arrow" w="med" len="med"/>
            </a:ln>
          </p:spPr>
        </p:cxnSp>
        <p:cxnSp>
          <p:nvCxnSpPr>
            <p:cNvPr id="991" name="Verbinder: gekrümmt 216"/>
            <p:cNvCxnSpPr>
              <a:stCxn id="985" idx="2"/>
              <a:endCxn id="960" idx="1"/>
            </p:cNvCxnSpPr>
            <p:nvPr/>
          </p:nvCxnSpPr>
          <p:spPr>
            <a:xfrm rot="16200000" flipH="1">
              <a:off x="2247120" y="4777920"/>
              <a:ext cx="1853640" cy="1456920"/>
            </a:xfrm>
            <a:prstGeom prst="curvedConnector2">
              <a:avLst/>
            </a:prstGeom>
            <a:ln w="19050">
              <a:solidFill>
                <a:srgbClr val="000000"/>
              </a:solidFill>
              <a:prstDash val="sysDash"/>
              <a:round/>
              <a:tailEnd type="arrow" w="med" len="med"/>
            </a:ln>
          </p:spPr>
        </p:cxnSp>
        <p:sp>
          <p:nvSpPr>
            <p:cNvPr id="992" name="Flussdiagramm: Dokument 204"/>
            <p:cNvSpPr/>
            <p:nvPr/>
          </p:nvSpPr>
          <p:spPr>
            <a:xfrm>
              <a:off x="1675440" y="4703400"/>
              <a:ext cx="1529280" cy="591840"/>
            </a:xfrm>
            <a:prstGeom prst="flowChartDocument">
              <a:avLst/>
            </a:prstGeom>
            <a:solidFill>
              <a:schemeClr val="bg1">
                <a:lumMod val="85000"/>
              </a:schemeClr>
            </a:solidFill>
            <a:ln w="19050">
              <a:noFill/>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45000" rIns="90000" bIns="45000" anchor="ctr">
              <a:noAutofit/>
            </a:bodyPr>
            <a:lstStyle/>
            <a:p>
              <a:pPr algn="ctr" defTabSz="914400">
                <a:lnSpc>
                  <a:spcPct val="100000"/>
                </a:lnSpc>
              </a:pPr>
              <a:r>
                <a:rPr lang="en-GB" sz="1050" b="0" strike="noStrike" spc="-1">
                  <a:solidFill>
                    <a:schemeClr val="dk1"/>
                  </a:solidFill>
                  <a:latin typeface="Calibri"/>
                </a:rPr>
                <a:t>Information on identified workarounds</a:t>
              </a:r>
              <a:endParaRPr lang="de-DE" sz="1050" b="0" strike="noStrike" spc="-1">
                <a:solidFill>
                  <a:srgbClr val="000000"/>
                </a:solidFill>
                <a:latin typeface="Arial"/>
              </a:endParaRPr>
            </a:p>
          </p:txBody>
        </p:sp>
        <p:cxnSp>
          <p:nvCxnSpPr>
            <p:cNvPr id="993" name="Gerade Verbindung mit Pfeil 222"/>
            <p:cNvCxnSpPr>
              <a:stCxn id="973" idx="1"/>
              <a:endCxn id="992" idx="3"/>
            </p:cNvCxnSpPr>
            <p:nvPr/>
          </p:nvCxnSpPr>
          <p:spPr>
            <a:xfrm flipH="1">
              <a:off x="3204720" y="4998960"/>
              <a:ext cx="708480" cy="720"/>
            </a:xfrm>
            <a:prstGeom prst="straightConnector1">
              <a:avLst/>
            </a:prstGeom>
            <a:ln w="19050">
              <a:solidFill>
                <a:srgbClr val="000000"/>
              </a:solidFill>
              <a:prstDash val="sysDash"/>
              <a:round/>
              <a:tailEnd type="arrow" w="med" len="med"/>
            </a:ln>
          </p:spPr>
        </p:cxnSp>
        <p:sp>
          <p:nvSpPr>
            <p:cNvPr id="994" name="Flussdiagramm: Dokument 227"/>
            <p:cNvSpPr/>
            <p:nvPr/>
          </p:nvSpPr>
          <p:spPr>
            <a:xfrm>
              <a:off x="7538040" y="2385000"/>
              <a:ext cx="227520" cy="87480"/>
            </a:xfrm>
            <a:prstGeom prst="flowChartDocument">
              <a:avLst/>
            </a:prstGeom>
            <a:solidFill>
              <a:schemeClr val="bg1"/>
            </a:solidFill>
            <a:ln w="19050">
              <a:solidFill>
                <a:srgbClr val="4A7EBB"/>
              </a:solidFill>
              <a:round/>
            </a:ln>
            <a:effectLst>
              <a:outerShdw blurRad="39960" dist="23040" dir="5400000" rotWithShape="0">
                <a:srgbClr val="000000">
                  <a:alpha val="35000"/>
                </a:srgbClr>
              </a:outerShdw>
            </a:effectLst>
          </p:spPr>
          <p:style>
            <a:lnRef idx="1">
              <a:schemeClr val="accent1"/>
            </a:lnRef>
            <a:fillRef idx="3">
              <a:schemeClr val="accent1"/>
            </a:fillRef>
            <a:effectRef idx="2">
              <a:schemeClr val="accent1"/>
            </a:effectRef>
            <a:fontRef idx="minor"/>
          </p:style>
          <p:txBody>
            <a:bodyPr lIns="90000" tIns="27360" rIns="90000" bIns="27360" anchor="ctr">
              <a:noAutofit/>
            </a:bodyPr>
            <a:lstStyle/>
            <a:p>
              <a:pPr algn="ctr" defTabSz="914400">
                <a:lnSpc>
                  <a:spcPct val="100000"/>
                </a:lnSpc>
              </a:pPr>
              <a:endParaRPr lang="en-GB" sz="1050" b="0" strike="noStrike" spc="-1">
                <a:solidFill>
                  <a:schemeClr val="dk1"/>
                </a:solidFill>
                <a:latin typeface="Calibri"/>
              </a:endParaRPr>
            </a:p>
          </p:txBody>
        </p:sp>
        <p:cxnSp>
          <p:nvCxnSpPr>
            <p:cNvPr id="995" name="Gerade Verbindung mit Pfeil 232"/>
            <p:cNvCxnSpPr>
              <a:stCxn id="973" idx="2"/>
              <a:endCxn id="960" idx="0"/>
            </p:cNvCxnSpPr>
            <p:nvPr/>
          </p:nvCxnSpPr>
          <p:spPr>
            <a:xfrm flipH="1">
              <a:off x="4753080" y="5211720"/>
              <a:ext cx="11160" cy="1009080"/>
            </a:xfrm>
            <a:prstGeom prst="straightConnector1">
              <a:avLst/>
            </a:prstGeom>
            <a:ln w="19050">
              <a:solidFill>
                <a:srgbClr val="000000"/>
              </a:solidFill>
              <a:round/>
              <a:tailEnd type="arrow" w="med" len="med"/>
            </a:ln>
          </p:spPr>
        </p:cxnSp>
        <p:sp>
          <p:nvSpPr>
            <p:cNvPr id="996" name="Line 28"/>
            <p:cNvSpPr/>
            <p:nvPr/>
          </p:nvSpPr>
          <p:spPr>
            <a:xfrm>
              <a:off x="10037880" y="3705480"/>
              <a:ext cx="1068480" cy="360"/>
            </a:xfrm>
            <a:prstGeom prst="line">
              <a:avLst/>
            </a:prstGeom>
            <a:ln w="25400">
              <a:solidFill>
                <a:srgbClr val="A6A6A6"/>
              </a:solidFill>
              <a:round/>
              <a:tailEnd type="triangle" w="med" len="med"/>
            </a:ln>
          </p:spPr>
          <p:style>
            <a:lnRef idx="0">
              <a:scrgbClr r="0" g="0" b="0"/>
            </a:lnRef>
            <a:fillRef idx="0">
              <a:scrgbClr r="0" g="0" b="0"/>
            </a:fillRef>
            <a:effectRef idx="0">
              <a:scrgbClr r="0" g="0" b="0"/>
            </a:effectRef>
            <a:fontRef idx="minor"/>
          </p:style>
          <p:txBody>
            <a:bodyPr lIns="90000" tIns="-44640" rIns="90000" bIns="-44640" anchor="t">
              <a:noAutofit/>
            </a:bodyPr>
            <a:lstStyle/>
            <a:p>
              <a:endParaRPr lang="de-DE" sz="2000" b="0" strike="noStrike" spc="-1">
                <a:solidFill>
                  <a:schemeClr val="dk1"/>
                </a:solidFill>
                <a:latin typeface="Calibri"/>
              </a:endParaRPr>
            </a:p>
          </p:txBody>
        </p:sp>
        <p:sp>
          <p:nvSpPr>
            <p:cNvPr id="997" name="TextBox 2"/>
            <p:cNvSpPr/>
            <p:nvPr/>
          </p:nvSpPr>
          <p:spPr>
            <a:xfrm>
              <a:off x="10142640" y="3431520"/>
              <a:ext cx="729720" cy="3031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en-GB" sz="1400" b="0" strike="noStrike" spc="-1">
                  <a:solidFill>
                    <a:schemeClr val="dk1"/>
                  </a:solidFill>
                  <a:latin typeface="Calibri"/>
                </a:rPr>
                <a:t>to CHM</a:t>
              </a:r>
              <a:endParaRPr lang="de-DE" sz="1400" b="0" strike="noStrike" spc="-1">
                <a:solidFill>
                  <a:srgbClr val="000000"/>
                </a:solidFill>
                <a:latin typeface="Arial"/>
              </a:endParaRPr>
            </a:p>
          </p:txBody>
        </p:sp>
      </p:grpSp>
    </p:spTree>
  </p:cSld>
  <p:clrMapOvr>
    <a:masterClrMapping/>
  </p:clrMapOvr>
</p:sld>
</file>

<file path=ppt/theme/theme1.xml><?xml version="1.0" encoding="utf-8"?>
<a:theme xmlns:a="http://schemas.openxmlformats.org/drawingml/2006/main" name="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majorFont>
      <a:minorFont>
        <a:latin typeface="Calibri" panose="020F0502020204030204"/>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FedSM_template0.1">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majorFont>
      <a:minorFont>
        <a:latin typeface="Calibri" panose="020F0502020204030204"/>
        <a:ea typeface=""/>
        <a:cs typefac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4314</TotalTime>
  <Words>13444</Words>
  <Application>Microsoft Macintosh PowerPoint</Application>
  <PresentationFormat>Widescreen</PresentationFormat>
  <Paragraphs>1812</Paragraphs>
  <Slides>153</Slides>
  <Notes>143</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153</vt:i4>
      </vt:variant>
    </vt:vector>
  </HeadingPairs>
  <TitlesOfParts>
    <vt:vector size="164" baseType="lpstr">
      <vt:lpstr>Arial</vt:lpstr>
      <vt:lpstr>Calibri</vt:lpstr>
      <vt:lpstr>Courier New</vt:lpstr>
      <vt:lpstr>Helvetica Neue</vt:lpstr>
      <vt:lpstr>Noto Sans Symbols</vt:lpstr>
      <vt:lpstr>Symbol</vt:lpstr>
      <vt:lpstr>System Font Regular</vt:lpstr>
      <vt:lpstr>Times New Roman</vt:lpstr>
      <vt:lpstr>Wingdings</vt:lpstr>
      <vt:lpstr>FedSM_template0.1</vt:lpstr>
      <vt:lpstr>FedSM_template0.1</vt:lpstr>
      <vt:lpstr>FitSM Service Operation &amp; Control (SOC)</vt:lpstr>
      <vt:lpstr>Purpose of this training</vt:lpstr>
      <vt:lpstr>FitSM Advanced Level exam</vt:lpstr>
      <vt:lpstr>FitSM qualification program</vt:lpstr>
      <vt:lpstr>Training agenda</vt:lpstr>
      <vt:lpstr>FitSM Foundation wrap-up &amp; ITSM basics</vt:lpstr>
      <vt:lpstr>PowerPoint Presentation</vt:lpstr>
      <vt:lpstr>PowerPoint Presentation</vt:lpstr>
      <vt:lpstr>FitSM key principles</vt:lpstr>
      <vt:lpstr>PowerPoint Presentation</vt:lpstr>
      <vt:lpstr>PowerPoint Presentation</vt:lpstr>
      <vt:lpstr>PowerPoint Presentation</vt:lpstr>
      <vt:lpstr>What is a service?</vt:lpstr>
      <vt:lpstr>What is a service?</vt:lpstr>
      <vt:lpstr>The Service Management System (SMS)</vt:lpstr>
      <vt:lpstr>PowerPoint Presentation</vt:lpstr>
      <vt:lpstr>PowerPoint Presentation</vt:lpstr>
      <vt:lpstr>PowerPoint Presentation</vt:lpstr>
      <vt:lpstr>Implementing processes</vt:lpstr>
      <vt:lpstr>FitSM process model</vt:lpstr>
      <vt:lpstr>FitSM process model: SPD versus SOC</vt:lpstr>
      <vt:lpstr>General aspects</vt:lpstr>
      <vt:lpstr>Training agenda</vt:lpstr>
      <vt:lpstr>General aspects of establishing a service management system</vt:lpstr>
      <vt:lpstr>Top management commitment &amp; accountability (MCA) </vt:lpstr>
      <vt:lpstr>MCA: Key questions</vt:lpstr>
      <vt:lpstr>MCA: Requirements according to FitSM-1</vt:lpstr>
      <vt:lpstr>MCA: Activities according to FitSM-2</vt:lpstr>
      <vt:lpstr>MCA: Outputs according to FitSM-2</vt:lpstr>
      <vt:lpstr>Documentation (DOC) </vt:lpstr>
      <vt:lpstr>DOC: Key questions</vt:lpstr>
      <vt:lpstr>DOC: Requirements according to FitSM-1</vt:lpstr>
      <vt:lpstr>DOC: Requirements according to FitSM-1</vt:lpstr>
      <vt:lpstr>DOC: Activities according to FitSM-2</vt:lpstr>
      <vt:lpstr>DOC: Outputs according to FitSM-2</vt:lpstr>
      <vt:lpstr>Scope &amp; Stakeholders of IT Service Management (SCS) </vt:lpstr>
      <vt:lpstr>SCS: Key questions</vt:lpstr>
      <vt:lpstr>SCS: Requirements according to FitSM-1</vt:lpstr>
      <vt:lpstr>PowerPoint Presentation</vt:lpstr>
      <vt:lpstr>PowerPoint Presentation</vt:lpstr>
      <vt:lpstr>SCS: Outputs according to FitSM-2</vt:lpstr>
      <vt:lpstr>Planning IT Service Management (PLAN) </vt:lpstr>
      <vt:lpstr>PLAN: Key questions</vt:lpstr>
      <vt:lpstr>PLAN: Requirements according to FitSM-1</vt:lpstr>
      <vt:lpstr>PowerPoint Presentation</vt:lpstr>
      <vt:lpstr>PLAN: Outputs according to FitSM-2</vt:lpstr>
      <vt:lpstr>Implementing IT Service Management (DO) </vt:lpstr>
      <vt:lpstr>DO: Key question</vt:lpstr>
      <vt:lpstr>DO: Requirements according to FitSM-1</vt:lpstr>
      <vt:lpstr>PowerPoint Presentation</vt:lpstr>
      <vt:lpstr>DO: Output according to FitSM-2</vt:lpstr>
      <vt:lpstr>Monitoring &amp; Reviewing IT Service Management (CHECK) </vt:lpstr>
      <vt:lpstr>CHECK: Key questions</vt:lpstr>
      <vt:lpstr>CHECK: Requirements according to FitSM-1</vt:lpstr>
      <vt:lpstr>PowerPoint Presentation</vt:lpstr>
      <vt:lpstr>Effective use of KPIs</vt:lpstr>
      <vt:lpstr>PowerPoint Presentation</vt:lpstr>
      <vt:lpstr>CHECK: Outputs according to FitSM-2</vt:lpstr>
      <vt:lpstr>Continually Improving IT Service Management (ACT) </vt:lpstr>
      <vt:lpstr>ACT: Key questions</vt:lpstr>
      <vt:lpstr>ACT: Requirements according to FitSM-1</vt:lpstr>
      <vt:lpstr>PowerPoint Presentation</vt:lpstr>
      <vt:lpstr>ACT: Outputs according to FitSM-2</vt:lpstr>
      <vt:lpstr>Training agenda</vt:lpstr>
      <vt:lpstr>Roles in a service management system</vt:lpstr>
      <vt:lpstr>PowerPoint Presentation</vt:lpstr>
      <vt:lpstr>Key roles in an SMS according to FitSM-3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Example process manager: Process manager SPM according to FitSM-3</vt:lpstr>
      <vt:lpstr>PowerPoint Presentation</vt:lpstr>
      <vt:lpstr>Training agenda</vt:lpstr>
      <vt:lpstr>ITSM processes for service operation and control (SOC)</vt:lpstr>
      <vt:lpstr>Common structure of the presentation of ITSM processes in this training material</vt:lpstr>
      <vt:lpstr>Incident &amp; Service Request Management (ISRM)</vt:lpstr>
      <vt:lpstr>ISRM: Key questions</vt:lpstr>
      <vt:lpstr>ISRM: Important terms according to FitSM-0</vt:lpstr>
      <vt:lpstr>ISRM: Requirements according to FitSM-1</vt:lpstr>
      <vt:lpstr>ISRM: Activities according to FitSM-2</vt:lpstr>
      <vt:lpstr>ISRM: Activities according to FitSM-2</vt:lpstr>
      <vt:lpstr>ISRM: Inputs and outputs according to FitSM-2</vt:lpstr>
      <vt:lpstr>ISRM: Process chart according to FitSM-2</vt:lpstr>
      <vt:lpstr>ISRM: Activities according to FitSM-2</vt:lpstr>
      <vt:lpstr>ISRM: Roles according to FitSM-3</vt:lpstr>
      <vt:lpstr>ISRM: Roles according to FitSM-3</vt:lpstr>
      <vt:lpstr>ISRM: Interfaces according to FitSM-2</vt:lpstr>
      <vt:lpstr>Problem Management (PM)</vt:lpstr>
      <vt:lpstr>PM: Key questions</vt:lpstr>
      <vt:lpstr>PM: Important terms according to FitSM-0</vt:lpstr>
      <vt:lpstr>PM: Important terms – Visualisation</vt:lpstr>
      <vt:lpstr>PM: Requirements according to FitSM-1</vt:lpstr>
      <vt:lpstr>PM: Activities according to FitSM-2</vt:lpstr>
      <vt:lpstr>PM: Inputs and outputs</vt:lpstr>
      <vt:lpstr>PM: Process chart according to FitSM-2</vt:lpstr>
      <vt:lpstr>PM: Activities according to FitSM-2</vt:lpstr>
      <vt:lpstr>PM: Roles according to FitSM-3</vt:lpstr>
      <vt:lpstr>PM: Roles according to FitSM-3</vt:lpstr>
      <vt:lpstr>PM: Interfaces according to FitSM-2</vt:lpstr>
      <vt:lpstr>Configuration Management (CONFM)</vt:lpstr>
      <vt:lpstr>CONFM: Key questions</vt:lpstr>
      <vt:lpstr>CONFM: Important terms according to FitSM-0</vt:lpstr>
      <vt:lpstr>CONFM: Key concepts – the CMDB</vt:lpstr>
      <vt:lpstr>CONFM: Key concepts – Services, service components and CIs</vt:lpstr>
      <vt:lpstr>CONFM: Requirements according to FitSM-1</vt:lpstr>
      <vt:lpstr>CONFM: Activities according to FitSM-2</vt:lpstr>
      <vt:lpstr>CONFM: Inputs and outputs according to FitSM-2</vt:lpstr>
      <vt:lpstr>CONFM: Process chart according to FitSM-2</vt:lpstr>
      <vt:lpstr>CONFM: Activities according to FitSM-2</vt:lpstr>
      <vt:lpstr>CONFM: Roles according to FitSM-3</vt:lpstr>
      <vt:lpstr>CONFM: Interfaces according to FitSM-2</vt:lpstr>
      <vt:lpstr>Change Management (CHM)</vt:lpstr>
      <vt:lpstr>CHM: Key questions</vt:lpstr>
      <vt:lpstr>CHM: Important terms according to FitSM-0</vt:lpstr>
      <vt:lpstr>CHM: Requirements according to FitSM-1</vt:lpstr>
      <vt:lpstr>CHM: Activities according to FitSM-2</vt:lpstr>
      <vt:lpstr>CHM: Inputs and outputs</vt:lpstr>
      <vt:lpstr>CHM: Process chart according to FitSM-2</vt:lpstr>
      <vt:lpstr>CHM: Activities according to FitSM-2</vt:lpstr>
      <vt:lpstr>CHM: Change implementation</vt:lpstr>
      <vt:lpstr>CHM: Roles according to FitSM-3</vt:lpstr>
      <vt:lpstr>CHM: Roles according to FitSM-3</vt:lpstr>
      <vt:lpstr>CHM: Roles according to FitSM-3</vt:lpstr>
      <vt:lpstr>CHM: Interfaces according to FitSM-2</vt:lpstr>
      <vt:lpstr>Release &amp; Deployment Management (RDM)</vt:lpstr>
      <vt:lpstr>RDM: Key questions</vt:lpstr>
      <vt:lpstr>RDM: Important terms according to FitSM-0</vt:lpstr>
      <vt:lpstr>RDM: Requirements according to FitSM-1</vt:lpstr>
      <vt:lpstr>RDM: Activities according to FitSM-2</vt:lpstr>
      <vt:lpstr>RDM: Inputs and outputs according to FitSM-2</vt:lpstr>
      <vt:lpstr>RDM: Process chart according to FitSM-2</vt:lpstr>
      <vt:lpstr>RDM: Activities according to FitSM-2</vt:lpstr>
      <vt:lpstr>RDM: Important considerations</vt:lpstr>
      <vt:lpstr>RDM: Typical release and deployment strategies</vt:lpstr>
      <vt:lpstr>RDM: Release and deployment testing approaches</vt:lpstr>
      <vt:lpstr>RDM: Roles according to FitSM-3</vt:lpstr>
      <vt:lpstr>RDM: Interfaces according to FitSM-2</vt:lpstr>
      <vt:lpstr>Continual Service Improvement Management (CSI)</vt:lpstr>
      <vt:lpstr>CSI: Key questions</vt:lpstr>
      <vt:lpstr>CSI: Important terms according to FitSM-0</vt:lpstr>
      <vt:lpstr>CSI: Requirements according to FitSM-1</vt:lpstr>
      <vt:lpstr>CSI: Activities according to FitSM-2</vt:lpstr>
      <vt:lpstr>CSI: Inputs and outputs according to FitSM-2</vt:lpstr>
      <vt:lpstr>CSI: Process chart according to FitSM-2</vt:lpstr>
      <vt:lpstr>CSI: Activities according to FitSM-2</vt:lpstr>
      <vt:lpstr>CSI: Roles according to FitSM-3</vt:lpstr>
      <vt:lpstr>CSI: Interfaces according to FitSM-2</vt:lpstr>
      <vt:lpstr>FitSM Advanced Level exam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Owen Appleton</dc:creator>
  <dc:description/>
  <cp:lastModifiedBy>Sy Holsinger</cp:lastModifiedBy>
  <cp:revision>90</cp:revision>
  <dcterms:created xsi:type="dcterms:W3CDTF">2023-10-13T17:39:16Z</dcterms:created>
  <dcterms:modified xsi:type="dcterms:W3CDTF">2025-12-18T15:15:10Z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152</vt:i4>
  </property>
  <property fmtid="{D5CDD505-2E9C-101B-9397-08002B2CF9AE}" pid="3" name="PresentationFormat">
    <vt:lpwstr>Widescreen</vt:lpwstr>
  </property>
  <property fmtid="{D5CDD505-2E9C-101B-9397-08002B2CF9AE}" pid="4" name="Slides">
    <vt:i4>152</vt:i4>
  </property>
</Properties>
</file>