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Lst>
  <p:notesMasterIdLst>
    <p:notesMasterId r:id="rId175"/>
  </p:notesMasterIdLst>
  <p:sldIdLst>
    <p:sldId id="256" r:id="rId3"/>
    <p:sldId id="257" r:id="rId4"/>
    <p:sldId id="258" r:id="rId5"/>
    <p:sldId id="259" r:id="rId6"/>
    <p:sldId id="260" r:id="rId7"/>
    <p:sldId id="261" r:id="rId8"/>
    <p:sldId id="262" r:id="rId9"/>
    <p:sldId id="263" r:id="rId10"/>
    <p:sldId id="266" r:id="rId11"/>
    <p:sldId id="264" r:id="rId12"/>
    <p:sldId id="265"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1266" r:id="rId120"/>
    <p:sldId id="373" r:id="rId121"/>
    <p:sldId id="374" r:id="rId122"/>
    <p:sldId id="375" r:id="rId123"/>
    <p:sldId id="376" r:id="rId124"/>
    <p:sldId id="377" r:id="rId125"/>
    <p:sldId id="378" r:id="rId126"/>
    <p:sldId id="379" r:id="rId127"/>
    <p:sldId id="380" r:id="rId128"/>
    <p:sldId id="381" r:id="rId129"/>
    <p:sldId id="382" r:id="rId130"/>
    <p:sldId id="383" r:id="rId131"/>
    <p:sldId id="384" r:id="rId132"/>
    <p:sldId id="385" r:id="rId133"/>
    <p:sldId id="386" r:id="rId134"/>
    <p:sldId id="387" r:id="rId135"/>
    <p:sldId id="388" r:id="rId136"/>
    <p:sldId id="389" r:id="rId137"/>
    <p:sldId id="390" r:id="rId138"/>
    <p:sldId id="391" r:id="rId139"/>
    <p:sldId id="392" r:id="rId140"/>
    <p:sldId id="393" r:id="rId141"/>
    <p:sldId id="394" r:id="rId142"/>
    <p:sldId id="395" r:id="rId143"/>
    <p:sldId id="396" r:id="rId144"/>
    <p:sldId id="397" r:id="rId145"/>
    <p:sldId id="398" r:id="rId146"/>
    <p:sldId id="399" r:id="rId147"/>
    <p:sldId id="400" r:id="rId148"/>
    <p:sldId id="1486" r:id="rId149"/>
    <p:sldId id="402" r:id="rId150"/>
    <p:sldId id="403" r:id="rId151"/>
    <p:sldId id="404" r:id="rId152"/>
    <p:sldId id="405" r:id="rId153"/>
    <p:sldId id="406" r:id="rId154"/>
    <p:sldId id="407" r:id="rId155"/>
    <p:sldId id="408" r:id="rId156"/>
    <p:sldId id="409" r:id="rId157"/>
    <p:sldId id="410" r:id="rId158"/>
    <p:sldId id="411" r:id="rId159"/>
    <p:sldId id="412" r:id="rId160"/>
    <p:sldId id="413" r:id="rId161"/>
    <p:sldId id="414" r:id="rId162"/>
    <p:sldId id="415" r:id="rId163"/>
    <p:sldId id="416" r:id="rId164"/>
    <p:sldId id="417" r:id="rId165"/>
    <p:sldId id="418" r:id="rId166"/>
    <p:sldId id="419" r:id="rId167"/>
    <p:sldId id="420" r:id="rId168"/>
    <p:sldId id="421" r:id="rId169"/>
    <p:sldId id="422" r:id="rId170"/>
    <p:sldId id="423" r:id="rId171"/>
    <p:sldId id="424" r:id="rId172"/>
    <p:sldId id="425" r:id="rId173"/>
    <p:sldId id="885" r:id="rId1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13"/>
    <p:restoredTop sz="94811"/>
  </p:normalViewPr>
  <p:slideViewPr>
    <p:cSldViewPr snapToGrid="0">
      <p:cViewPr varScale="1">
        <p:scale>
          <a:sx n="109" d="100"/>
          <a:sy n="109" d="100"/>
        </p:scale>
        <p:origin x="200" y="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viewProps" Target="viewProps.xml"/><Relationship Id="rId172" Type="http://schemas.openxmlformats.org/officeDocument/2006/relationships/slide" Target="slides/slide170.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tableStyles" Target="tableStyle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notesMaster" Target="notesMasters/notesMaster1.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presProps" Target="presProps.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de-DE" sz="4400" b="0" strike="noStrike" spc="-1">
                <a:solidFill>
                  <a:srgbClr val="000000"/>
                </a:solidFill>
                <a:latin typeface="Arial"/>
              </a:rPr>
              <a:t>Folie mittels Klicken verschieben</a:t>
            </a:r>
          </a:p>
        </p:txBody>
      </p:sp>
      <p:sp>
        <p:nvSpPr>
          <p:cNvPr id="24"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216000">
              <a:buNone/>
            </a:pPr>
            <a:r>
              <a:rPr lang="de-DE" sz="2000" b="0" strike="noStrike" spc="-1">
                <a:solidFill>
                  <a:srgbClr val="000000"/>
                </a:solidFill>
                <a:latin typeface="Arial"/>
              </a:rPr>
              <a:t>Format der Notizen mittels Klicken bearbeiten</a:t>
            </a:r>
          </a:p>
        </p:txBody>
      </p:sp>
      <p:sp>
        <p:nvSpPr>
          <p:cNvPr id="25"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de-DE" sz="1400" b="0" strike="noStrike" spc="-1">
                <a:solidFill>
                  <a:srgbClr val="000000"/>
                </a:solidFill>
                <a:latin typeface="Times New Roman"/>
              </a:rPr>
              <a:t>&lt;Kopfzeile&gt;</a:t>
            </a:r>
          </a:p>
        </p:txBody>
      </p:sp>
      <p:sp>
        <p:nvSpPr>
          <p:cNvPr id="26" name="PlaceHolder 4"/>
          <p:cNvSpPr>
            <a:spLocks noGrp="1"/>
          </p:cNvSpPr>
          <p:nvPr>
            <p:ph type="dt" idx="7"/>
          </p:nvPr>
        </p:nvSpPr>
        <p:spPr>
          <a:xfrm>
            <a:off x="4278960" y="0"/>
            <a:ext cx="3280680" cy="534240"/>
          </a:xfrm>
          <a:prstGeom prst="rect">
            <a:avLst/>
          </a:prstGeom>
          <a:noFill/>
          <a:ln w="0">
            <a:noFill/>
          </a:ln>
        </p:spPr>
        <p:txBody>
          <a:bodyPr lIns="0" tIns="0" rIns="0" bIns="0" anchor="t">
            <a:noAutofit/>
          </a:bodyPr>
          <a:lstStyle>
            <a:lvl1pPr indent="0" algn="r">
              <a:buNone/>
              <a:defRPr lang="de-DE" sz="1400" b="0" strike="noStrike" spc="-1">
                <a:solidFill>
                  <a:srgbClr val="000000"/>
                </a:solidFill>
                <a:latin typeface="Times New Roman"/>
              </a:defRPr>
            </a:lvl1pPr>
          </a:lstStyle>
          <a:p>
            <a:pPr indent="0" algn="r">
              <a:buNone/>
            </a:pPr>
            <a:r>
              <a:rPr lang="de-DE" sz="1400" b="0" strike="noStrike" spc="-1">
                <a:solidFill>
                  <a:srgbClr val="000000"/>
                </a:solidFill>
                <a:latin typeface="Times New Roman"/>
              </a:rPr>
              <a:t>&lt;Datum/Uhrzeit&gt;</a:t>
            </a:r>
          </a:p>
        </p:txBody>
      </p:sp>
      <p:sp>
        <p:nvSpPr>
          <p:cNvPr id="27" name="PlaceHolder 5"/>
          <p:cNvSpPr>
            <a:spLocks noGrp="1"/>
          </p:cNvSpPr>
          <p:nvPr>
            <p:ph type="ftr" idx="8"/>
          </p:nvPr>
        </p:nvSpPr>
        <p:spPr>
          <a:xfrm>
            <a:off x="0" y="10157400"/>
            <a:ext cx="3280680" cy="534240"/>
          </a:xfrm>
          <a:prstGeom prst="rect">
            <a:avLst/>
          </a:prstGeom>
          <a:noFill/>
          <a:ln w="0">
            <a:noFill/>
          </a:ln>
        </p:spPr>
        <p:txBody>
          <a:bodyPr lIns="0" tIns="0" rIns="0" bIns="0" anchor="b">
            <a:noAutofit/>
          </a:bodyPr>
          <a:lstStyle>
            <a:lvl1pPr indent="0">
              <a:buNone/>
              <a:defRPr lang="de-DE" sz="1400" b="0" strike="noStrike" spc="-1">
                <a:solidFill>
                  <a:srgbClr val="000000"/>
                </a:solidFill>
                <a:latin typeface="Times New Roman"/>
              </a:defRPr>
            </a:lvl1pPr>
          </a:lstStyle>
          <a:p>
            <a:pPr indent="0">
              <a:buNone/>
            </a:pPr>
            <a:r>
              <a:rPr lang="de-DE" sz="1400" b="0" strike="noStrike" spc="-1">
                <a:solidFill>
                  <a:srgbClr val="000000"/>
                </a:solidFill>
                <a:latin typeface="Times New Roman"/>
              </a:rPr>
              <a:t>&lt;Fußzeile&gt;</a:t>
            </a:r>
          </a:p>
        </p:txBody>
      </p:sp>
      <p:sp>
        <p:nvSpPr>
          <p:cNvPr id="28" name="PlaceHolder 6"/>
          <p:cNvSpPr>
            <a:spLocks noGrp="1"/>
          </p:cNvSpPr>
          <p:nvPr>
            <p:ph type="sldNum" idx="9"/>
          </p:nvPr>
        </p:nvSpPr>
        <p:spPr>
          <a:xfrm>
            <a:off x="4278960" y="10157400"/>
            <a:ext cx="3280680" cy="534240"/>
          </a:xfrm>
          <a:prstGeom prst="rect">
            <a:avLst/>
          </a:prstGeom>
          <a:noFill/>
          <a:ln w="0">
            <a:noFill/>
          </a:ln>
        </p:spPr>
        <p:txBody>
          <a:bodyPr lIns="0" tIns="0" rIns="0" bIns="0" anchor="b">
            <a:noAutofit/>
          </a:bodyPr>
          <a:lstStyle>
            <a:lvl1pPr indent="0" algn="r">
              <a:buNone/>
              <a:defRPr lang="de-DE" sz="1400" b="0" strike="noStrike" spc="-1">
                <a:solidFill>
                  <a:srgbClr val="000000"/>
                </a:solidFill>
                <a:latin typeface="Times New Roman"/>
              </a:defRPr>
            </a:lvl1pPr>
          </a:lstStyle>
          <a:p>
            <a:pPr indent="0" algn="r">
              <a:buNone/>
            </a:pPr>
            <a:fld id="{377ED6B8-71C9-4ED5-BFBF-A99E03562A9E}" type="slidenum">
              <a:rPr lang="de-DE" sz="1400" b="0" strike="noStrike" spc="-1">
                <a:solidFill>
                  <a:srgbClr val="000000"/>
                </a:solidFill>
                <a:latin typeface="Times New Roman"/>
              </a:rPr>
              <a:t>‹#›</a:t>
            </a:fld>
            <a:endParaRPr lang="de-DE"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1" name="PlaceHolder 1"/>
          <p:cNvSpPr>
            <a:spLocks noGrp="1" noRot="1" noChangeAspect="1"/>
          </p:cNvSpPr>
          <p:nvPr>
            <p:ph type="sldImg"/>
          </p:nvPr>
        </p:nvSpPr>
        <p:spPr>
          <a:xfrm>
            <a:off x="382588" y="685800"/>
            <a:ext cx="6089650" cy="3425825"/>
          </a:xfrm>
          <a:prstGeom prst="rect">
            <a:avLst/>
          </a:prstGeom>
          <a:ln w="0">
            <a:noFill/>
          </a:ln>
        </p:spPr>
      </p:sp>
      <p:sp>
        <p:nvSpPr>
          <p:cNvPr id="1632"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GB" sz="1200" b="0" strike="noStrike" spc="-1">
                <a:solidFill>
                  <a:schemeClr val="dk1"/>
                </a:solidFill>
                <a:latin typeface="Calibri"/>
                <a:ea typeface="Calibri"/>
              </a:rPr>
              <a:t>Slider version 3.2</a:t>
            </a:r>
            <a:endParaRPr lang="de-DE" sz="1200" b="0" strike="noStrike" spc="-1">
              <a:solidFill>
                <a:srgbClr val="000000"/>
              </a:solidFill>
              <a:latin typeface="Arial"/>
            </a:endParaRPr>
          </a:p>
        </p:txBody>
      </p:sp>
      <p:sp>
        <p:nvSpPr>
          <p:cNvPr id="1633" name="PlaceHolder 3"/>
          <p:cNvSpPr>
            <a:spLocks noGrp="1"/>
          </p:cNvSpPr>
          <p:nvPr>
            <p:ph type="sldNum" idx="153"/>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42347DCD-161B-489C-8B1F-EEE3D6CD5B0C}" type="slidenum">
              <a:rPr lang="en-US" sz="1400" b="0" strike="noStrike" spc="-1">
                <a:solidFill>
                  <a:srgbClr val="000000"/>
                </a:solidFill>
                <a:latin typeface="Wingdings"/>
              </a:rPr>
              <a:t>1</a:t>
            </a:fld>
            <a:endParaRPr lang="de-DE" sz="1400" b="0" strike="noStrike" spc="-1">
              <a:solidFill>
                <a:srgbClr val="000000"/>
              </a:solidFill>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 name="PlaceHolder 1"/>
          <p:cNvSpPr>
            <a:spLocks noGrp="1" noRot="1" noChangeAspect="1"/>
          </p:cNvSpPr>
          <p:nvPr>
            <p:ph type="sldImg"/>
          </p:nvPr>
        </p:nvSpPr>
        <p:spPr>
          <a:xfrm>
            <a:off x="382588" y="685800"/>
            <a:ext cx="6089650" cy="3425825"/>
          </a:xfrm>
          <a:prstGeom prst="rect">
            <a:avLst/>
          </a:prstGeom>
          <a:ln w="0">
            <a:noFill/>
          </a:ln>
        </p:spPr>
      </p:sp>
      <p:sp>
        <p:nvSpPr>
          <p:cNvPr id="1659"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F.1.1</a:t>
            </a:r>
            <a:endParaRPr lang="de-DE" sz="1200" b="0" strike="noStrike" spc="-1">
              <a:solidFill>
                <a:srgbClr val="000000"/>
              </a:solidFill>
              <a:latin typeface="Arial"/>
            </a:endParaRPr>
          </a:p>
        </p:txBody>
      </p:sp>
      <p:sp>
        <p:nvSpPr>
          <p:cNvPr id="1660" name="PlaceHolder 3"/>
          <p:cNvSpPr>
            <a:spLocks noGrp="1"/>
          </p:cNvSpPr>
          <p:nvPr>
            <p:ph type="sldNum" idx="162"/>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3F14EEBB-1A66-429A-BD4B-CDEC9A2A3338}" type="slidenum">
              <a:rPr lang="en-US" sz="1400" b="0" strike="noStrike" spc="-1">
                <a:solidFill>
                  <a:srgbClr val="000000"/>
                </a:solidFill>
                <a:latin typeface="Wingdings"/>
              </a:rPr>
              <a:t>12</a:t>
            </a:fld>
            <a:endParaRPr lang="de-DE" sz="1400" b="0" strike="noStrike" spc="-1">
              <a:solidFill>
                <a:srgbClr val="000000"/>
              </a:solidFill>
              <a:latin typeface="Times New Roman"/>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6"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G.3.2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97"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8"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G.3.2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99"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 name="PlaceHolder 1"/>
          <p:cNvSpPr>
            <a:spLocks noGrp="1" noRot="1" noChangeAspect="1"/>
          </p:cNvSpPr>
          <p:nvPr>
            <p:ph type="sldImg"/>
          </p:nvPr>
        </p:nvSpPr>
        <p:spPr>
          <a:xfrm>
            <a:off x="382588" y="685800"/>
            <a:ext cx="6089650" cy="3425825"/>
          </a:xfrm>
          <a:prstGeom prst="rect">
            <a:avLst/>
          </a:prstGeom>
          <a:ln w="0">
            <a:noFill/>
          </a:ln>
        </p:spPr>
      </p:sp>
      <p:sp>
        <p:nvSpPr>
          <p:cNvPr id="1901"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G.3.2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902" name="PlaceHolder 3"/>
          <p:cNvSpPr>
            <a:spLocks noGrp="1"/>
          </p:cNvSpPr>
          <p:nvPr>
            <p:ph type="sldNum" idx="220"/>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BA695880-7E0F-4D53-96A5-79450099633F}" type="slidenum">
              <a:rPr lang="en-US" sz="1400" b="0" strike="noStrike" spc="-1">
                <a:solidFill>
                  <a:srgbClr val="000000"/>
                </a:solidFill>
                <a:latin typeface="Wingdings"/>
              </a:rPr>
              <a:t>111</a:t>
            </a:fld>
            <a:endParaRPr lang="de-DE" sz="1400" b="0" strike="noStrike" spc="-1">
              <a:solidFill>
                <a:srgbClr val="000000"/>
              </a:solidFill>
              <a:latin typeface="Times New Roman"/>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3"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G.3.2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904"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5"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G.3.3</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906"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7"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G.3.2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908"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9" name="PlaceHolder 1"/>
          <p:cNvSpPr>
            <a:spLocks noGrp="1" noRot="1" noChangeAspect="1"/>
          </p:cNvSpPr>
          <p:nvPr>
            <p:ph type="sldImg"/>
          </p:nvPr>
        </p:nvSpPr>
        <p:spPr>
          <a:xfrm>
            <a:off x="382588" y="685800"/>
            <a:ext cx="6089650" cy="3425825"/>
          </a:xfrm>
          <a:prstGeom prst="rect">
            <a:avLst/>
          </a:prstGeom>
          <a:ln w="0">
            <a:noFill/>
          </a:ln>
        </p:spPr>
      </p:sp>
      <p:sp>
        <p:nvSpPr>
          <p:cNvPr id="1910"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G.4.1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911" name="PlaceHolder 3"/>
          <p:cNvSpPr>
            <a:spLocks noGrp="1"/>
          </p:cNvSpPr>
          <p:nvPr>
            <p:ph type="sldNum" idx="221"/>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EB9554EB-EC27-460B-A006-BD9B90F0D506}" type="slidenum">
              <a:rPr lang="en-US" sz="1400" b="0" strike="noStrike" spc="-1">
                <a:solidFill>
                  <a:srgbClr val="000000"/>
                </a:solidFill>
                <a:latin typeface="Wingdings"/>
              </a:rPr>
              <a:t>115</a:t>
            </a:fld>
            <a:endParaRPr lang="de-DE" sz="1400" b="0" strike="noStrike" spc="-1">
              <a:solidFill>
                <a:srgbClr val="000000"/>
              </a:solidFill>
              <a:latin typeface="Times New Roman"/>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2" name="PlaceHolder 1"/>
          <p:cNvSpPr>
            <a:spLocks noGrp="1" noRot="1" noChangeAspect="1"/>
          </p:cNvSpPr>
          <p:nvPr>
            <p:ph type="sldImg"/>
          </p:nvPr>
        </p:nvSpPr>
        <p:spPr>
          <a:xfrm>
            <a:off x="382588" y="685800"/>
            <a:ext cx="6089650" cy="3425825"/>
          </a:xfrm>
          <a:prstGeom prst="rect">
            <a:avLst/>
          </a:prstGeom>
          <a:ln w="0">
            <a:noFill/>
          </a:ln>
        </p:spPr>
      </p:sp>
      <p:sp>
        <p:nvSpPr>
          <p:cNvPr id="1913"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GB" sz="1200" b="0" strike="noStrike" spc="-1">
                <a:solidFill>
                  <a:schemeClr val="dk1"/>
                </a:solidFill>
                <a:latin typeface="Calibri"/>
                <a:ea typeface="Calibri"/>
              </a:rPr>
              <a:t>ADV Syllabus: G.4.1</a:t>
            </a:r>
            <a:endParaRPr lang="de-DE" sz="1200" b="0" strike="noStrike" spc="-1">
              <a:solidFill>
                <a:srgbClr val="000000"/>
              </a:solidFill>
              <a:latin typeface="Arial"/>
            </a:endParaRPr>
          </a:p>
        </p:txBody>
      </p:sp>
      <p:sp>
        <p:nvSpPr>
          <p:cNvPr id="1914" name="PlaceHolder 3"/>
          <p:cNvSpPr>
            <a:spLocks noGrp="1"/>
          </p:cNvSpPr>
          <p:nvPr>
            <p:ph type="sldNum" idx="222"/>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320A07CD-F11E-4296-8AA6-5974810D7543}" type="slidenum">
              <a:rPr lang="en-US" sz="1400" b="0" strike="noStrike" spc="-1">
                <a:solidFill>
                  <a:srgbClr val="000000"/>
                </a:solidFill>
                <a:latin typeface="Wingdings"/>
              </a:rPr>
              <a:t>116</a:t>
            </a:fld>
            <a:endParaRPr lang="de-DE" sz="1400" b="0" strike="noStrike" spc="-1">
              <a:solidFill>
                <a:srgbClr val="000000"/>
              </a:solidFill>
              <a:latin typeface="Times New Roman"/>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5" name="PlaceHolder 1"/>
          <p:cNvSpPr>
            <a:spLocks noGrp="1" noRot="1" noChangeAspect="1"/>
          </p:cNvSpPr>
          <p:nvPr>
            <p:ph type="sldImg"/>
          </p:nvPr>
        </p:nvSpPr>
        <p:spPr>
          <a:xfrm>
            <a:off x="382588" y="685800"/>
            <a:ext cx="6089650" cy="3425825"/>
          </a:xfrm>
          <a:prstGeom prst="rect">
            <a:avLst/>
          </a:prstGeom>
          <a:ln w="0">
            <a:noFill/>
          </a:ln>
        </p:spPr>
      </p:sp>
      <p:sp>
        <p:nvSpPr>
          <p:cNvPr id="1916"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Arial"/>
            </a:endParaRPr>
          </a:p>
        </p:txBody>
      </p:sp>
      <p:sp>
        <p:nvSpPr>
          <p:cNvPr id="1917" name="PlaceHolder 3"/>
          <p:cNvSpPr>
            <a:spLocks noGrp="1"/>
          </p:cNvSpPr>
          <p:nvPr>
            <p:ph type="sldNum" idx="223"/>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C30DB5BD-3657-4DD0-98A2-831CD5965B8C}" type="slidenum">
              <a:rPr lang="en-US" sz="1400" b="0" strike="noStrike" spc="-1">
                <a:solidFill>
                  <a:srgbClr val="000000"/>
                </a:solidFill>
                <a:latin typeface="Wingdings"/>
              </a:rPr>
              <a:t>117</a:t>
            </a:fld>
            <a:endParaRPr lang="de-DE" sz="1400" b="0" strike="noStrike" spc="-1">
              <a:solidFill>
                <a:srgbClr val="000000"/>
              </a:solidFill>
              <a:latin typeface="Times New Roman"/>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r>
              <a:rPr lang="en-GB" dirty="0"/>
              <a:t>Is it part of utility or warranty?</a:t>
            </a:r>
          </a:p>
        </p:txBody>
      </p:sp>
      <p:sp>
        <p:nvSpPr>
          <p:cNvPr id="4" name="Slide Number Placeholder 3"/>
          <p:cNvSpPr>
            <a:spLocks noGrp="1"/>
          </p:cNvSpPr>
          <p:nvPr>
            <p:ph type="sldNum" sz="quarter" idx="10"/>
          </p:nvPr>
        </p:nvSpPr>
        <p:spPr/>
        <p:txBody>
          <a:bodyPr/>
          <a:lstStyle/>
          <a:p>
            <a:fld id="{172A6601-BCEE-4941-9E40-EA1C8660640A}" type="slidenum">
              <a:rPr lang="de-DE" smtClean="0"/>
              <a:t>118</a:t>
            </a:fld>
            <a:endParaRPr lang="de-DE"/>
          </a:p>
        </p:txBody>
      </p:sp>
    </p:spTree>
    <p:extLst>
      <p:ext uri="{BB962C8B-B14F-4D97-AF65-F5344CB8AC3E}">
        <p14:creationId xmlns:p14="http://schemas.microsoft.com/office/powerpoint/2010/main" val="2493640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1" name="PlaceHolder 1"/>
          <p:cNvSpPr>
            <a:spLocks noGrp="1" noRot="1" noChangeAspect="1"/>
          </p:cNvSpPr>
          <p:nvPr>
            <p:ph type="sldImg"/>
          </p:nvPr>
        </p:nvSpPr>
        <p:spPr>
          <a:xfrm>
            <a:off x="382588" y="685800"/>
            <a:ext cx="6089650" cy="3425825"/>
          </a:xfrm>
          <a:prstGeom prst="rect">
            <a:avLst/>
          </a:prstGeom>
          <a:ln w="0">
            <a:noFill/>
          </a:ln>
        </p:spPr>
      </p:sp>
      <p:sp>
        <p:nvSpPr>
          <p:cNvPr id="1662"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F.1.1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663" name="PlaceHolder 3"/>
          <p:cNvSpPr>
            <a:spLocks noGrp="1"/>
          </p:cNvSpPr>
          <p:nvPr>
            <p:ph type="sldNum" idx="163"/>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A17F9CBB-AC40-4B65-BB0E-7C8BB3346684}" type="slidenum">
              <a:rPr lang="en-US" sz="1400" b="0" strike="noStrike" spc="-1">
                <a:solidFill>
                  <a:srgbClr val="000000"/>
                </a:solidFill>
                <a:latin typeface="Wingdings"/>
              </a:rPr>
              <a:t>13</a:t>
            </a:fld>
            <a:endParaRPr lang="de-DE" sz="1400" b="0" strike="noStrike" spc="-1">
              <a:solidFill>
                <a:srgbClr val="000000"/>
              </a:solidFill>
              <a:latin typeface="Times New Roman"/>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8" name="PlaceHolder 1"/>
          <p:cNvSpPr>
            <a:spLocks noGrp="1" noRot="1" noChangeAspect="1"/>
          </p:cNvSpPr>
          <p:nvPr>
            <p:ph type="sldImg"/>
          </p:nvPr>
        </p:nvSpPr>
        <p:spPr>
          <a:xfrm>
            <a:off x="382588" y="685800"/>
            <a:ext cx="6089650" cy="3425825"/>
          </a:xfrm>
          <a:prstGeom prst="rect">
            <a:avLst/>
          </a:prstGeom>
          <a:ln w="0">
            <a:noFill/>
          </a:ln>
        </p:spPr>
      </p:sp>
      <p:sp>
        <p:nvSpPr>
          <p:cNvPr id="1919"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GB" sz="1200" b="0" strike="noStrike" spc="-1">
                <a:solidFill>
                  <a:schemeClr val="dk1"/>
                </a:solidFill>
                <a:latin typeface="Calibri"/>
                <a:ea typeface="Calibri"/>
              </a:rPr>
              <a:t>ADV Syllabus: G.4.1</a:t>
            </a:r>
            <a:endParaRPr lang="de-DE" sz="1200" b="0" strike="noStrike" spc="-1">
              <a:solidFill>
                <a:srgbClr val="000000"/>
              </a:solidFill>
              <a:latin typeface="Arial"/>
            </a:endParaRPr>
          </a:p>
        </p:txBody>
      </p:sp>
      <p:sp>
        <p:nvSpPr>
          <p:cNvPr id="1920" name="PlaceHolder 3"/>
          <p:cNvSpPr>
            <a:spLocks noGrp="1"/>
          </p:cNvSpPr>
          <p:nvPr>
            <p:ph type="sldNum" idx="224"/>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21FF4160-467B-400A-AD3D-C0AC3995E1C0}" type="slidenum">
              <a:rPr lang="en-US" sz="1400" b="0" strike="noStrike" spc="-1">
                <a:solidFill>
                  <a:srgbClr val="000000"/>
                </a:solidFill>
                <a:latin typeface="Wingdings"/>
              </a:rPr>
              <a:t>119</a:t>
            </a:fld>
            <a:endParaRPr lang="de-DE" sz="1400" b="0" strike="noStrike" spc="-1">
              <a:solidFill>
                <a:srgbClr val="000000"/>
              </a:solidFill>
              <a:latin typeface="Times New Roman"/>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1"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GB" sz="1200" b="0" strike="noStrike" spc="-1">
                <a:solidFill>
                  <a:schemeClr val="dk1"/>
                </a:solidFill>
                <a:latin typeface="Calibri"/>
                <a:ea typeface="Calibri"/>
              </a:rPr>
              <a:t>ADV Syllabus: G.4.1</a:t>
            </a:r>
            <a:endParaRPr lang="de-DE" sz="1200" b="0" strike="noStrike" spc="-1">
              <a:solidFill>
                <a:srgbClr val="000000"/>
              </a:solidFill>
              <a:latin typeface="Arial"/>
            </a:endParaRPr>
          </a:p>
        </p:txBody>
      </p:sp>
      <p:sp>
        <p:nvSpPr>
          <p:cNvPr id="1922"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3"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GB" sz="1200" b="0" strike="noStrike" spc="-1">
                <a:solidFill>
                  <a:schemeClr val="dk1"/>
                </a:solidFill>
                <a:latin typeface="Calibri"/>
                <a:ea typeface="Calibri"/>
              </a:rPr>
              <a:t>ADV Syllabus: G.4.2</a:t>
            </a:r>
            <a:endParaRPr lang="de-DE" sz="1200" b="0" strike="noStrike" spc="-1">
              <a:solidFill>
                <a:srgbClr val="000000"/>
              </a:solidFill>
              <a:latin typeface="Arial"/>
            </a:endParaRPr>
          </a:p>
        </p:txBody>
      </p:sp>
      <p:sp>
        <p:nvSpPr>
          <p:cNvPr id="1924"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GB" sz="1200" b="0" strike="noStrike" spc="-1">
                <a:solidFill>
                  <a:schemeClr val="dk1"/>
                </a:solidFill>
                <a:latin typeface="Calibri"/>
                <a:ea typeface="Calibri"/>
              </a:rPr>
              <a:t>ADV Syllabus: G.4.2</a:t>
            </a:r>
            <a:endParaRPr lang="de-DE" sz="1200" b="0" strike="noStrike" spc="-1">
              <a:solidFill>
                <a:srgbClr val="000000"/>
              </a:solidFill>
              <a:latin typeface="Arial"/>
            </a:endParaRPr>
          </a:p>
        </p:txBody>
      </p:sp>
      <p:sp>
        <p:nvSpPr>
          <p:cNvPr id="1926"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7" name="PlaceHolder 1"/>
          <p:cNvSpPr>
            <a:spLocks noGrp="1" noRot="1" noChangeAspect="1"/>
          </p:cNvSpPr>
          <p:nvPr>
            <p:ph type="sldImg"/>
          </p:nvPr>
        </p:nvSpPr>
        <p:spPr>
          <a:xfrm>
            <a:off x="382588" y="685800"/>
            <a:ext cx="6089650" cy="3425825"/>
          </a:xfrm>
          <a:prstGeom prst="rect">
            <a:avLst/>
          </a:prstGeom>
          <a:ln w="0">
            <a:noFill/>
          </a:ln>
        </p:spPr>
      </p:sp>
      <p:sp>
        <p:nvSpPr>
          <p:cNvPr id="1928"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G.4.2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929" name="PlaceHolder 3"/>
          <p:cNvSpPr>
            <a:spLocks noGrp="1"/>
          </p:cNvSpPr>
          <p:nvPr>
            <p:ph type="sldNum" idx="225"/>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527EAD03-2BFF-4175-AAA3-281EBC09A28D}" type="slidenum">
              <a:rPr lang="en-US" sz="1400" b="0" strike="noStrike" spc="-1">
                <a:solidFill>
                  <a:srgbClr val="000000"/>
                </a:solidFill>
                <a:latin typeface="Wingdings"/>
              </a:rPr>
              <a:t>123</a:t>
            </a:fld>
            <a:endParaRPr lang="de-DE" sz="1400" b="0" strike="noStrike" spc="-1">
              <a:solidFill>
                <a:srgbClr val="000000"/>
              </a:solidFill>
              <a:latin typeface="Times New Roman"/>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0"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G.4.2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931"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2"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G.4.3</a:t>
            </a:r>
            <a:endParaRPr lang="de-DE" sz="1200" b="0" strike="noStrike" spc="-1">
              <a:solidFill>
                <a:srgbClr val="000000"/>
              </a:solidFill>
              <a:latin typeface="Arial"/>
            </a:endParaRPr>
          </a:p>
        </p:txBody>
      </p:sp>
      <p:sp>
        <p:nvSpPr>
          <p:cNvPr id="1933"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4"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G.4.3</a:t>
            </a:r>
            <a:endParaRPr lang="de-DE" sz="1200" b="0" strike="noStrike" spc="-1">
              <a:solidFill>
                <a:srgbClr val="000000"/>
              </a:solidFill>
              <a:latin typeface="Arial"/>
            </a:endParaRPr>
          </a:p>
        </p:txBody>
      </p:sp>
      <p:sp>
        <p:nvSpPr>
          <p:cNvPr id="1935"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6"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G.4.2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937"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8" name="PlaceHolder 1"/>
          <p:cNvSpPr>
            <a:spLocks noGrp="1" noRot="1" noChangeAspect="1"/>
          </p:cNvSpPr>
          <p:nvPr>
            <p:ph type="sldImg"/>
          </p:nvPr>
        </p:nvSpPr>
        <p:spPr>
          <a:xfrm>
            <a:off x="382588" y="685800"/>
            <a:ext cx="6089650" cy="3425825"/>
          </a:xfrm>
          <a:prstGeom prst="rect">
            <a:avLst/>
          </a:prstGeom>
          <a:ln w="0">
            <a:noFill/>
          </a:ln>
        </p:spPr>
      </p:sp>
      <p:sp>
        <p:nvSpPr>
          <p:cNvPr id="1939"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G.5.1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940" name="PlaceHolder 3"/>
          <p:cNvSpPr>
            <a:spLocks noGrp="1"/>
          </p:cNvSpPr>
          <p:nvPr>
            <p:ph type="sldNum" idx="226"/>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1771C177-2D5C-46F4-B2B9-59F4979F8EF9}" type="slidenum">
              <a:rPr lang="en-US" sz="1400" b="0" strike="noStrike" spc="-1">
                <a:solidFill>
                  <a:srgbClr val="000000"/>
                </a:solidFill>
                <a:latin typeface="Wingdings"/>
              </a:rPr>
              <a:t>128</a:t>
            </a:fld>
            <a:endParaRPr lang="de-DE" sz="1400" b="0" strike="noStrike" spc="-1">
              <a:solidFill>
                <a:srgbClr val="000000"/>
              </a:solidFill>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4" name="PlaceHolder 1"/>
          <p:cNvSpPr>
            <a:spLocks noGrp="1" noRot="1" noChangeAspect="1"/>
          </p:cNvSpPr>
          <p:nvPr>
            <p:ph type="sldImg"/>
          </p:nvPr>
        </p:nvSpPr>
        <p:spPr>
          <a:xfrm>
            <a:off x="382588" y="685800"/>
            <a:ext cx="6089650" cy="3425825"/>
          </a:xfrm>
          <a:prstGeom prst="rect">
            <a:avLst/>
          </a:prstGeom>
          <a:ln w="0">
            <a:noFill/>
          </a:ln>
        </p:spPr>
      </p:sp>
      <p:sp>
        <p:nvSpPr>
          <p:cNvPr id="1665"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F.1.1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666" name="PlaceHolder 3"/>
          <p:cNvSpPr>
            <a:spLocks noGrp="1"/>
          </p:cNvSpPr>
          <p:nvPr>
            <p:ph type="sldNum" idx="164"/>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C0FF0E2F-919B-4389-B5A9-D2A214DAFFF1}" type="slidenum">
              <a:rPr lang="en-US" sz="1400" b="0" strike="noStrike" spc="-1">
                <a:solidFill>
                  <a:srgbClr val="000000"/>
                </a:solidFill>
                <a:latin typeface="Wingdings"/>
              </a:rPr>
              <a:t>14</a:t>
            </a:fld>
            <a:endParaRPr lang="de-DE" sz="1400" b="0" strike="noStrike" spc="-1">
              <a:solidFill>
                <a:srgbClr val="000000"/>
              </a:solidFill>
              <a:latin typeface="Times New Roman"/>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1" name="PlaceHolder 1"/>
          <p:cNvSpPr>
            <a:spLocks noGrp="1" noRot="1" noChangeAspect="1"/>
          </p:cNvSpPr>
          <p:nvPr>
            <p:ph type="sldImg"/>
          </p:nvPr>
        </p:nvSpPr>
        <p:spPr>
          <a:xfrm>
            <a:off x="382588" y="685800"/>
            <a:ext cx="6089650" cy="3425825"/>
          </a:xfrm>
          <a:prstGeom prst="rect">
            <a:avLst/>
          </a:prstGeom>
          <a:ln w="0">
            <a:noFill/>
          </a:ln>
        </p:spPr>
      </p:sp>
      <p:sp>
        <p:nvSpPr>
          <p:cNvPr id="1942"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G.5.1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943" name="PlaceHolder 3"/>
          <p:cNvSpPr>
            <a:spLocks noGrp="1"/>
          </p:cNvSpPr>
          <p:nvPr>
            <p:ph type="sldNum" idx="227"/>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82A86680-8642-4853-AD92-AFCBDE6EAD2F}" type="slidenum">
              <a:rPr lang="en-US" sz="1400" b="0" strike="noStrike" spc="-1">
                <a:solidFill>
                  <a:srgbClr val="000000"/>
                </a:solidFill>
                <a:latin typeface="Wingdings"/>
              </a:rPr>
              <a:t>129</a:t>
            </a:fld>
            <a:endParaRPr lang="de-DE" sz="1400" b="0" strike="noStrike" spc="-1">
              <a:solidFill>
                <a:srgbClr val="000000"/>
              </a:solidFill>
              <a:latin typeface="Times New Roman"/>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4" name="PlaceHolder 1"/>
          <p:cNvSpPr>
            <a:spLocks noGrp="1" noRot="1" noChangeAspect="1"/>
          </p:cNvSpPr>
          <p:nvPr>
            <p:ph type="sldImg"/>
          </p:nvPr>
        </p:nvSpPr>
        <p:spPr>
          <a:xfrm>
            <a:off x="382588" y="685800"/>
            <a:ext cx="6089650" cy="3425825"/>
          </a:xfrm>
          <a:prstGeom prst="rect">
            <a:avLst/>
          </a:prstGeom>
          <a:ln w="0">
            <a:noFill/>
          </a:ln>
        </p:spPr>
      </p:sp>
      <p:sp>
        <p:nvSpPr>
          <p:cNvPr id="1945"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G.5.1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946" name="PlaceHolder 3"/>
          <p:cNvSpPr>
            <a:spLocks noGrp="1"/>
          </p:cNvSpPr>
          <p:nvPr>
            <p:ph type="sldNum" idx="228"/>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F40C8FE7-DE27-48A2-BFCB-B0327671B36B}" type="slidenum">
              <a:rPr lang="en-US" sz="1400" b="0" strike="noStrike" spc="-1">
                <a:solidFill>
                  <a:srgbClr val="000000"/>
                </a:solidFill>
                <a:latin typeface="Wingdings"/>
              </a:rPr>
              <a:t>130</a:t>
            </a:fld>
            <a:endParaRPr lang="de-DE" sz="1400" b="0" strike="noStrike" spc="-1">
              <a:solidFill>
                <a:srgbClr val="000000"/>
              </a:solidFill>
              <a:latin typeface="Times New Roman"/>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 name="PlaceHolder 1"/>
          <p:cNvSpPr>
            <a:spLocks noGrp="1" noRot="1" noChangeAspect="1"/>
          </p:cNvSpPr>
          <p:nvPr>
            <p:ph type="sldImg"/>
          </p:nvPr>
        </p:nvSpPr>
        <p:spPr>
          <a:xfrm>
            <a:off x="382588" y="685800"/>
            <a:ext cx="6089650" cy="3425825"/>
          </a:xfrm>
          <a:prstGeom prst="rect">
            <a:avLst/>
          </a:prstGeom>
          <a:ln w="0">
            <a:noFill/>
          </a:ln>
        </p:spPr>
      </p:sp>
      <p:sp>
        <p:nvSpPr>
          <p:cNvPr id="1948"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G.5.1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949" name="PlaceHolder 3"/>
          <p:cNvSpPr>
            <a:spLocks noGrp="1"/>
          </p:cNvSpPr>
          <p:nvPr>
            <p:ph type="sldNum" idx="229"/>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370B86DC-2222-4CB1-918F-8E53D6D5E40D}" type="slidenum">
              <a:rPr lang="en-US" sz="1400" b="0" strike="noStrike" spc="-1">
                <a:solidFill>
                  <a:srgbClr val="000000"/>
                </a:solidFill>
                <a:latin typeface="Wingdings"/>
              </a:rPr>
              <a:t>131</a:t>
            </a:fld>
            <a:endParaRPr lang="de-DE" sz="1400" b="0" strike="noStrike" spc="-1">
              <a:solidFill>
                <a:srgbClr val="000000"/>
              </a:solidFill>
              <a:latin typeface="Times New Roman"/>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0"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G.5.2</a:t>
            </a:r>
            <a:endParaRPr lang="de-DE" sz="1200" b="0" strike="noStrike" spc="-1">
              <a:solidFill>
                <a:srgbClr val="000000"/>
              </a:solidFill>
              <a:latin typeface="Arial"/>
            </a:endParaRPr>
          </a:p>
        </p:txBody>
      </p:sp>
      <p:sp>
        <p:nvSpPr>
          <p:cNvPr id="1951"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2"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G.5.2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953"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4" name="PlaceHolder 1"/>
          <p:cNvSpPr>
            <a:spLocks noGrp="1" noRot="1" noChangeAspect="1"/>
          </p:cNvSpPr>
          <p:nvPr>
            <p:ph type="sldImg"/>
          </p:nvPr>
        </p:nvSpPr>
        <p:spPr>
          <a:xfrm>
            <a:off x="382588" y="685800"/>
            <a:ext cx="6089650" cy="3425825"/>
          </a:xfrm>
          <a:prstGeom prst="rect">
            <a:avLst/>
          </a:prstGeom>
          <a:ln w="0">
            <a:noFill/>
          </a:ln>
        </p:spPr>
      </p:sp>
      <p:sp>
        <p:nvSpPr>
          <p:cNvPr id="1955"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G.5.2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956" name="PlaceHolder 3"/>
          <p:cNvSpPr>
            <a:spLocks noGrp="1"/>
          </p:cNvSpPr>
          <p:nvPr>
            <p:ph type="sldNum" idx="230"/>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895495D6-25A5-4A95-AD2F-6D132E8139EF}" type="slidenum">
              <a:rPr lang="en-US" sz="1400" b="0" strike="noStrike" spc="-1">
                <a:solidFill>
                  <a:srgbClr val="000000"/>
                </a:solidFill>
                <a:latin typeface="Wingdings"/>
              </a:rPr>
              <a:t>134</a:t>
            </a:fld>
            <a:endParaRPr lang="de-DE" sz="1400" b="0" strike="noStrike" spc="-1">
              <a:solidFill>
                <a:srgbClr val="000000"/>
              </a:solidFill>
              <a:latin typeface="Times New Roman"/>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7"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G.5.2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958"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9"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G.5.3</a:t>
            </a:r>
            <a:endParaRPr lang="de-DE" sz="1200" b="0" strike="noStrike" spc="-1">
              <a:solidFill>
                <a:srgbClr val="000000"/>
              </a:solidFill>
              <a:latin typeface="Arial"/>
            </a:endParaRPr>
          </a:p>
        </p:txBody>
      </p:sp>
      <p:sp>
        <p:nvSpPr>
          <p:cNvPr id="1960"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1"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G.5.3</a:t>
            </a:r>
            <a:endParaRPr lang="de-DE" sz="1200" b="0" strike="noStrike" spc="-1">
              <a:solidFill>
                <a:srgbClr val="000000"/>
              </a:solidFill>
              <a:latin typeface="Arial"/>
            </a:endParaRPr>
          </a:p>
        </p:txBody>
      </p:sp>
      <p:sp>
        <p:nvSpPr>
          <p:cNvPr id="1962"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3"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G.5.2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964"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7" name="PlaceHolder 1"/>
          <p:cNvSpPr>
            <a:spLocks noGrp="1" noRot="1" noChangeAspect="1"/>
          </p:cNvSpPr>
          <p:nvPr>
            <p:ph type="sldImg"/>
          </p:nvPr>
        </p:nvSpPr>
        <p:spPr>
          <a:xfrm>
            <a:off x="382588" y="685800"/>
            <a:ext cx="6089650" cy="3425825"/>
          </a:xfrm>
          <a:prstGeom prst="rect">
            <a:avLst/>
          </a:prstGeom>
          <a:ln w="0">
            <a:noFill/>
          </a:ln>
        </p:spPr>
      </p:sp>
      <p:sp>
        <p:nvSpPr>
          <p:cNvPr id="1668"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F.1.2</a:t>
            </a:r>
            <a:endParaRPr lang="de-DE" sz="1200" b="0" strike="noStrike" spc="-1">
              <a:solidFill>
                <a:srgbClr val="000000"/>
              </a:solidFill>
              <a:latin typeface="Arial"/>
            </a:endParaRPr>
          </a:p>
        </p:txBody>
      </p:sp>
      <p:sp>
        <p:nvSpPr>
          <p:cNvPr id="1669" name="PlaceHolder 3"/>
          <p:cNvSpPr>
            <a:spLocks noGrp="1"/>
          </p:cNvSpPr>
          <p:nvPr>
            <p:ph type="sldNum" idx="165"/>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E6B983BD-7AF3-4A61-9B42-38BF884D35AC}" type="slidenum">
              <a:rPr lang="en-US" sz="1400" b="0" strike="noStrike" spc="-1">
                <a:solidFill>
                  <a:srgbClr val="000000"/>
                </a:solidFill>
                <a:latin typeface="Wingdings"/>
              </a:rPr>
              <a:t>15</a:t>
            </a:fld>
            <a:endParaRPr lang="de-DE" sz="1400" b="0" strike="noStrike" spc="-1">
              <a:solidFill>
                <a:srgbClr val="000000"/>
              </a:solidFill>
              <a:latin typeface="Times New Roman"/>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5" name="PlaceHolder 1"/>
          <p:cNvSpPr>
            <a:spLocks noGrp="1" noRot="1" noChangeAspect="1"/>
          </p:cNvSpPr>
          <p:nvPr>
            <p:ph type="sldImg"/>
          </p:nvPr>
        </p:nvSpPr>
        <p:spPr>
          <a:xfrm>
            <a:off x="382588" y="685800"/>
            <a:ext cx="6089650" cy="3425825"/>
          </a:xfrm>
          <a:prstGeom prst="rect">
            <a:avLst/>
          </a:prstGeom>
          <a:ln w="0">
            <a:noFill/>
          </a:ln>
        </p:spPr>
      </p:sp>
      <p:sp>
        <p:nvSpPr>
          <p:cNvPr id="1966"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G.6.1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967" name="PlaceHolder 3"/>
          <p:cNvSpPr>
            <a:spLocks noGrp="1"/>
          </p:cNvSpPr>
          <p:nvPr>
            <p:ph type="sldNum" idx="231"/>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BA88EB94-99A4-4D1C-9B32-B246BFDBAA53}" type="slidenum">
              <a:rPr lang="en-US" sz="1400" b="0" strike="noStrike" spc="-1">
                <a:solidFill>
                  <a:srgbClr val="000000"/>
                </a:solidFill>
                <a:latin typeface="Wingdings"/>
              </a:rPr>
              <a:t>139</a:t>
            </a:fld>
            <a:endParaRPr lang="de-DE" sz="1400" b="0" strike="noStrike" spc="-1">
              <a:solidFill>
                <a:srgbClr val="000000"/>
              </a:solidFill>
              <a:latin typeface="Times New Roman"/>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8" name="PlaceHolder 1"/>
          <p:cNvSpPr>
            <a:spLocks noGrp="1" noRot="1" noChangeAspect="1"/>
          </p:cNvSpPr>
          <p:nvPr>
            <p:ph type="sldImg"/>
          </p:nvPr>
        </p:nvSpPr>
        <p:spPr>
          <a:xfrm>
            <a:off x="382588" y="685800"/>
            <a:ext cx="6089650" cy="3425825"/>
          </a:xfrm>
          <a:prstGeom prst="rect">
            <a:avLst/>
          </a:prstGeom>
          <a:ln w="0">
            <a:noFill/>
          </a:ln>
        </p:spPr>
      </p:sp>
      <p:sp>
        <p:nvSpPr>
          <p:cNvPr id="1969"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G.6.1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970" name="PlaceHolder 3"/>
          <p:cNvSpPr>
            <a:spLocks noGrp="1"/>
          </p:cNvSpPr>
          <p:nvPr>
            <p:ph type="sldNum" idx="232"/>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8378A5B1-172E-4149-A01E-7F66F0F56F79}" type="slidenum">
              <a:rPr lang="en-US" sz="1400" b="0" strike="noStrike" spc="-1">
                <a:solidFill>
                  <a:srgbClr val="000000"/>
                </a:solidFill>
                <a:latin typeface="Wingdings"/>
              </a:rPr>
              <a:t>140</a:t>
            </a:fld>
            <a:endParaRPr lang="de-DE" sz="1400" b="0" strike="noStrike" spc="-1">
              <a:solidFill>
                <a:srgbClr val="000000"/>
              </a:solidFill>
              <a:latin typeface="Times New Roman"/>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1" name="PlaceHolder 1"/>
          <p:cNvSpPr>
            <a:spLocks noGrp="1" noRot="1" noChangeAspect="1"/>
          </p:cNvSpPr>
          <p:nvPr>
            <p:ph type="sldImg"/>
          </p:nvPr>
        </p:nvSpPr>
        <p:spPr>
          <a:xfrm>
            <a:off x="382588" y="685800"/>
            <a:ext cx="6089650" cy="3425825"/>
          </a:xfrm>
          <a:prstGeom prst="rect">
            <a:avLst/>
          </a:prstGeom>
          <a:ln w="0">
            <a:noFill/>
          </a:ln>
        </p:spPr>
      </p:sp>
      <p:sp>
        <p:nvSpPr>
          <p:cNvPr id="1972"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800" b="0" strike="noStrike" spc="-1">
                <a:solidFill>
                  <a:schemeClr val="dk1"/>
                </a:solidFill>
                <a:latin typeface="Calibri"/>
                <a:ea typeface="Calibri"/>
              </a:rPr>
              <a:t>ADV Syllabus: G.6.1</a:t>
            </a:r>
            <a:endParaRPr lang="de-DE" sz="1800" b="0" strike="noStrike" spc="-1">
              <a:solidFill>
                <a:srgbClr val="000000"/>
              </a:solidFill>
              <a:latin typeface="Arial"/>
            </a:endParaRPr>
          </a:p>
        </p:txBody>
      </p:sp>
      <p:sp>
        <p:nvSpPr>
          <p:cNvPr id="1973" name="PlaceHolder 3"/>
          <p:cNvSpPr>
            <a:spLocks noGrp="1"/>
          </p:cNvSpPr>
          <p:nvPr>
            <p:ph type="sldNum" idx="233"/>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28409DA3-3F4A-41A3-B7C8-968865CA8587}" type="slidenum">
              <a:rPr lang="en-US" sz="1400" b="0" strike="noStrike" spc="-1">
                <a:solidFill>
                  <a:srgbClr val="000000"/>
                </a:solidFill>
                <a:latin typeface="Wingdings"/>
              </a:rPr>
              <a:t>141</a:t>
            </a:fld>
            <a:endParaRPr lang="de-DE" sz="1400" b="0" strike="noStrike" spc="-1">
              <a:solidFill>
                <a:srgbClr val="000000"/>
              </a:solidFill>
              <a:latin typeface="Times New Roman"/>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4" name="PlaceHolder 1"/>
          <p:cNvSpPr>
            <a:spLocks noGrp="1" noRot="1" noChangeAspect="1"/>
          </p:cNvSpPr>
          <p:nvPr>
            <p:ph type="sldImg"/>
          </p:nvPr>
        </p:nvSpPr>
        <p:spPr>
          <a:xfrm>
            <a:off x="382588" y="685800"/>
            <a:ext cx="6089650" cy="3425825"/>
          </a:xfrm>
          <a:prstGeom prst="rect">
            <a:avLst/>
          </a:prstGeom>
          <a:ln w="0">
            <a:noFill/>
          </a:ln>
        </p:spPr>
      </p:sp>
      <p:sp>
        <p:nvSpPr>
          <p:cNvPr id="1975"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G.6.1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976" name="PlaceHolder 3"/>
          <p:cNvSpPr>
            <a:spLocks noGrp="1"/>
          </p:cNvSpPr>
          <p:nvPr>
            <p:ph type="sldNum" idx="234"/>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9C660940-73E1-4698-88C8-2F0A200F32DC}" type="slidenum">
              <a:rPr lang="en-US" sz="1400" b="0" strike="noStrike" spc="-1">
                <a:solidFill>
                  <a:srgbClr val="000000"/>
                </a:solidFill>
                <a:latin typeface="Wingdings"/>
              </a:rPr>
              <a:t>142</a:t>
            </a:fld>
            <a:endParaRPr lang="de-DE" sz="1400" b="0" strike="noStrike" spc="-1">
              <a:solidFill>
                <a:srgbClr val="000000"/>
              </a:solidFill>
              <a:latin typeface="Times New Roman"/>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7"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G.6.2</a:t>
            </a:r>
            <a:endParaRPr lang="de-DE" sz="1200" b="0" strike="noStrike" spc="-1">
              <a:solidFill>
                <a:srgbClr val="000000"/>
              </a:solidFill>
              <a:latin typeface="Arial"/>
            </a:endParaRPr>
          </a:p>
        </p:txBody>
      </p:sp>
      <p:sp>
        <p:nvSpPr>
          <p:cNvPr id="1978"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9"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G.6.2</a:t>
            </a:r>
            <a:endParaRPr lang="de-DE" sz="1200" b="0" strike="noStrike" spc="-1">
              <a:solidFill>
                <a:srgbClr val="000000"/>
              </a:solidFill>
              <a:latin typeface="Arial"/>
            </a:endParaRPr>
          </a:p>
        </p:txBody>
      </p:sp>
      <p:sp>
        <p:nvSpPr>
          <p:cNvPr id="1980"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1" name="PlaceHolder 1"/>
          <p:cNvSpPr>
            <a:spLocks noGrp="1" noRot="1" noChangeAspect="1"/>
          </p:cNvSpPr>
          <p:nvPr>
            <p:ph type="sldImg"/>
          </p:nvPr>
        </p:nvSpPr>
        <p:spPr>
          <a:xfrm>
            <a:off x="382588" y="685800"/>
            <a:ext cx="6089650" cy="3425825"/>
          </a:xfrm>
          <a:prstGeom prst="rect">
            <a:avLst/>
          </a:prstGeom>
          <a:ln w="0">
            <a:noFill/>
          </a:ln>
        </p:spPr>
      </p:sp>
      <p:sp>
        <p:nvSpPr>
          <p:cNvPr id="1982"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G.6.2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983" name="PlaceHolder 3"/>
          <p:cNvSpPr>
            <a:spLocks noGrp="1"/>
          </p:cNvSpPr>
          <p:nvPr>
            <p:ph type="sldNum" idx="235"/>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35EC637B-F4C2-4EB3-BE7B-D61569EBF375}" type="slidenum">
              <a:rPr lang="en-US" sz="1400" b="0" strike="noStrike" spc="-1">
                <a:solidFill>
                  <a:srgbClr val="000000"/>
                </a:solidFill>
                <a:latin typeface="Wingdings"/>
              </a:rPr>
              <a:t>145</a:t>
            </a:fld>
            <a:endParaRPr lang="de-DE" sz="1400" b="0" strike="noStrike" spc="-1">
              <a:solidFill>
                <a:srgbClr val="000000"/>
              </a:solidFill>
              <a:latin typeface="Times New Roman"/>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4"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G.6.2</a:t>
            </a:r>
            <a:endParaRPr lang="de-DE" sz="1200" b="0" strike="noStrike" spc="-1">
              <a:solidFill>
                <a:srgbClr val="000000"/>
              </a:solidFill>
              <a:latin typeface="Arial"/>
            </a:endParaRPr>
          </a:p>
        </p:txBody>
      </p:sp>
      <p:sp>
        <p:nvSpPr>
          <p:cNvPr id="1985"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72A6601-BCEE-4941-9E40-EA1C8660640A}" type="slidenum">
              <a:rPr lang="de-DE" smtClean="0"/>
              <a:t>147</a:t>
            </a:fld>
            <a:endParaRPr lang="de-DE"/>
          </a:p>
        </p:txBody>
      </p:sp>
    </p:spTree>
    <p:extLst>
      <p:ext uri="{BB962C8B-B14F-4D97-AF65-F5344CB8AC3E}">
        <p14:creationId xmlns:p14="http://schemas.microsoft.com/office/powerpoint/2010/main" val="222910636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G.6.3</a:t>
            </a:r>
            <a:endParaRPr lang="de-DE" sz="1200" b="0" strike="noStrike" spc="-1">
              <a:solidFill>
                <a:srgbClr val="000000"/>
              </a:solidFill>
              <a:latin typeface="Arial"/>
            </a:endParaRPr>
          </a:p>
        </p:txBody>
      </p:sp>
      <p:sp>
        <p:nvSpPr>
          <p:cNvPr id="1987"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0" name="PlaceHolder 1"/>
          <p:cNvSpPr>
            <a:spLocks noGrp="1" noRot="1" noChangeAspect="1"/>
          </p:cNvSpPr>
          <p:nvPr>
            <p:ph type="sldImg"/>
          </p:nvPr>
        </p:nvSpPr>
        <p:spPr>
          <a:xfrm>
            <a:off x="382588" y="685800"/>
            <a:ext cx="6089650" cy="3425825"/>
          </a:xfrm>
          <a:prstGeom prst="rect">
            <a:avLst/>
          </a:prstGeom>
          <a:ln w="0">
            <a:noFill/>
          </a:ln>
        </p:spPr>
      </p:sp>
      <p:sp>
        <p:nvSpPr>
          <p:cNvPr id="1671"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F.1.2</a:t>
            </a:r>
            <a:endParaRPr lang="de-DE" sz="1200" b="0" strike="noStrike" spc="-1">
              <a:solidFill>
                <a:srgbClr val="000000"/>
              </a:solidFill>
              <a:latin typeface="Arial"/>
            </a:endParaRPr>
          </a:p>
        </p:txBody>
      </p:sp>
      <p:sp>
        <p:nvSpPr>
          <p:cNvPr id="1672" name="PlaceHolder 3"/>
          <p:cNvSpPr>
            <a:spLocks noGrp="1"/>
          </p:cNvSpPr>
          <p:nvPr>
            <p:ph type="sldNum" idx="166"/>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Times New Roman"/>
              </a:defRPr>
            </a:lvl1pPr>
          </a:lstStyle>
          <a:p>
            <a:pPr indent="0" algn="r">
              <a:lnSpc>
                <a:spcPct val="100000"/>
              </a:lnSpc>
              <a:buNone/>
              <a:tabLst>
                <a:tab pos="0" algn="l"/>
              </a:tabLst>
            </a:pPr>
            <a:fld id="{1972F1C6-0170-4FA8-AAE8-C95BD1624185}" type="slidenum">
              <a:rPr lang="en-US" sz="1400" b="0" strike="noStrike" spc="-1">
                <a:solidFill>
                  <a:srgbClr val="000000"/>
                </a:solidFill>
                <a:latin typeface="Times New Roman"/>
              </a:rPr>
              <a:t>16</a:t>
            </a:fld>
            <a:endParaRPr lang="de-DE" sz="1400" b="0" strike="noStrike" spc="-1">
              <a:solidFill>
                <a:srgbClr val="000000"/>
              </a:solidFill>
              <a:latin typeface="Times New Roman"/>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8"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G.6.3</a:t>
            </a:r>
            <a:endParaRPr lang="de-DE" sz="1200" b="0" strike="noStrike" spc="-1">
              <a:solidFill>
                <a:srgbClr val="000000"/>
              </a:solidFill>
              <a:latin typeface="Arial"/>
            </a:endParaRPr>
          </a:p>
        </p:txBody>
      </p:sp>
      <p:sp>
        <p:nvSpPr>
          <p:cNvPr id="1989"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0"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G.6.2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991"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2" name="PlaceHolder 1"/>
          <p:cNvSpPr>
            <a:spLocks noGrp="1" noRot="1" noChangeAspect="1"/>
          </p:cNvSpPr>
          <p:nvPr>
            <p:ph type="sldImg"/>
          </p:nvPr>
        </p:nvSpPr>
        <p:spPr>
          <a:xfrm>
            <a:off x="382588" y="685800"/>
            <a:ext cx="6089650" cy="3425825"/>
          </a:xfrm>
          <a:prstGeom prst="rect">
            <a:avLst/>
          </a:prstGeom>
          <a:ln w="0">
            <a:noFill/>
          </a:ln>
        </p:spPr>
      </p:sp>
      <p:sp>
        <p:nvSpPr>
          <p:cNvPr id="1993"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G.7.1</a:t>
            </a:r>
            <a:endParaRPr lang="de-DE" sz="1200" b="0" strike="noStrike" spc="-1">
              <a:solidFill>
                <a:srgbClr val="000000"/>
              </a:solidFill>
              <a:latin typeface="Arial"/>
            </a:endParaRPr>
          </a:p>
        </p:txBody>
      </p:sp>
      <p:sp>
        <p:nvSpPr>
          <p:cNvPr id="1994" name="PlaceHolder 3"/>
          <p:cNvSpPr>
            <a:spLocks noGrp="1"/>
          </p:cNvSpPr>
          <p:nvPr>
            <p:ph type="sldNum" idx="236"/>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27167F30-6312-431C-8B7C-421CEAB10394}" type="slidenum">
              <a:rPr lang="en-US" sz="1400" b="0" strike="noStrike" spc="-1">
                <a:solidFill>
                  <a:srgbClr val="000000"/>
                </a:solidFill>
                <a:latin typeface="Wingdings"/>
              </a:rPr>
              <a:t>151</a:t>
            </a:fld>
            <a:endParaRPr lang="de-DE" sz="1400" b="0" strike="noStrike" spc="-1">
              <a:solidFill>
                <a:srgbClr val="000000"/>
              </a:solidFill>
              <a:latin typeface="Times New Roman"/>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5" name="PlaceHolder 1"/>
          <p:cNvSpPr>
            <a:spLocks noGrp="1" noRot="1" noChangeAspect="1"/>
          </p:cNvSpPr>
          <p:nvPr>
            <p:ph type="sldImg"/>
          </p:nvPr>
        </p:nvSpPr>
        <p:spPr>
          <a:xfrm>
            <a:off x="382588" y="685800"/>
            <a:ext cx="6089650" cy="3425825"/>
          </a:xfrm>
          <a:prstGeom prst="rect">
            <a:avLst/>
          </a:prstGeom>
          <a:ln w="0">
            <a:noFill/>
          </a:ln>
        </p:spPr>
      </p:sp>
      <p:sp>
        <p:nvSpPr>
          <p:cNvPr id="1996"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G.7.1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997" name="PlaceHolder 3"/>
          <p:cNvSpPr>
            <a:spLocks noGrp="1"/>
          </p:cNvSpPr>
          <p:nvPr>
            <p:ph type="sldNum" idx="237"/>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FD3F9180-E9CF-448A-B7FF-99C396CE580A}" type="slidenum">
              <a:rPr lang="en-US" sz="1400" b="0" strike="noStrike" spc="-1">
                <a:solidFill>
                  <a:srgbClr val="000000"/>
                </a:solidFill>
                <a:latin typeface="Wingdings"/>
              </a:rPr>
              <a:t>152</a:t>
            </a:fld>
            <a:endParaRPr lang="de-DE" sz="1400" b="0" strike="noStrike" spc="-1">
              <a:solidFill>
                <a:srgbClr val="000000"/>
              </a:solidFill>
              <a:latin typeface="Times New Roman"/>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8" name="PlaceHolder 1"/>
          <p:cNvSpPr>
            <a:spLocks noGrp="1" noRot="1" noChangeAspect="1"/>
          </p:cNvSpPr>
          <p:nvPr>
            <p:ph type="sldImg"/>
          </p:nvPr>
        </p:nvSpPr>
        <p:spPr>
          <a:xfrm>
            <a:off x="382588" y="685800"/>
            <a:ext cx="6089650" cy="3425825"/>
          </a:xfrm>
          <a:prstGeom prst="rect">
            <a:avLst/>
          </a:prstGeom>
          <a:ln w="0">
            <a:noFill/>
          </a:ln>
        </p:spPr>
      </p:sp>
      <p:sp>
        <p:nvSpPr>
          <p:cNvPr id="1999"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G.7.1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2000" name="PlaceHolder 3"/>
          <p:cNvSpPr>
            <a:spLocks noGrp="1"/>
          </p:cNvSpPr>
          <p:nvPr>
            <p:ph type="sldNum" idx="238"/>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6B9C2A00-15C6-40FE-A280-994C2D22CF72}" type="slidenum">
              <a:rPr lang="en-US" sz="1400" b="0" strike="noStrike" spc="-1">
                <a:solidFill>
                  <a:srgbClr val="000000"/>
                </a:solidFill>
                <a:latin typeface="Wingdings"/>
              </a:rPr>
              <a:t>153</a:t>
            </a:fld>
            <a:endParaRPr lang="de-DE" sz="1400" b="0" strike="noStrike" spc="-1">
              <a:solidFill>
                <a:srgbClr val="000000"/>
              </a:solidFill>
              <a:latin typeface="Times New Roman"/>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1"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G.7.1</a:t>
            </a:r>
            <a:endParaRPr lang="de-DE" sz="1200" b="0" strike="noStrike" spc="-1">
              <a:solidFill>
                <a:srgbClr val="000000"/>
              </a:solidFill>
              <a:latin typeface="Arial"/>
            </a:endParaRPr>
          </a:p>
        </p:txBody>
      </p:sp>
      <p:sp>
        <p:nvSpPr>
          <p:cNvPr id="2002"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3"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G.7.2</a:t>
            </a:r>
            <a:endParaRPr lang="de-DE" sz="1200" b="0" strike="noStrike" spc="-1">
              <a:solidFill>
                <a:srgbClr val="000000"/>
              </a:solidFill>
              <a:latin typeface="Arial"/>
            </a:endParaRPr>
          </a:p>
        </p:txBody>
      </p:sp>
      <p:sp>
        <p:nvSpPr>
          <p:cNvPr id="2004"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5"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G.7.2</a:t>
            </a:r>
            <a:endParaRPr lang="de-DE" sz="1200" b="0" strike="noStrike" spc="-1">
              <a:solidFill>
                <a:srgbClr val="000000"/>
              </a:solidFill>
              <a:latin typeface="Arial"/>
            </a:endParaRPr>
          </a:p>
        </p:txBody>
      </p:sp>
      <p:sp>
        <p:nvSpPr>
          <p:cNvPr id="2006"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 name="PlaceHolder 1"/>
          <p:cNvSpPr>
            <a:spLocks noGrp="1" noRot="1" noChangeAspect="1"/>
          </p:cNvSpPr>
          <p:nvPr>
            <p:ph type="sldImg"/>
          </p:nvPr>
        </p:nvSpPr>
        <p:spPr>
          <a:xfrm>
            <a:off x="382588" y="685800"/>
            <a:ext cx="6089650" cy="3425825"/>
          </a:xfrm>
          <a:prstGeom prst="rect">
            <a:avLst/>
          </a:prstGeom>
          <a:ln w="0">
            <a:noFill/>
          </a:ln>
        </p:spPr>
      </p:sp>
      <p:sp>
        <p:nvSpPr>
          <p:cNvPr id="2008"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G.7.2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2009" name="PlaceHolder 3"/>
          <p:cNvSpPr>
            <a:spLocks noGrp="1"/>
          </p:cNvSpPr>
          <p:nvPr>
            <p:ph type="sldNum" idx="239"/>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F781A3E4-F585-4EA8-91CD-54B1B5F00E24}" type="slidenum">
              <a:rPr lang="en-US" sz="1400" b="0" strike="noStrike" spc="-1">
                <a:solidFill>
                  <a:srgbClr val="000000"/>
                </a:solidFill>
                <a:latin typeface="Wingdings"/>
              </a:rPr>
              <a:t>157</a:t>
            </a:fld>
            <a:endParaRPr lang="de-DE" sz="1400" b="0" strike="noStrike" spc="-1">
              <a:solidFill>
                <a:srgbClr val="000000"/>
              </a:solidFill>
              <a:latin typeface="Times New Roman"/>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0"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G.7.2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2011"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3" name="PlaceHolder 1"/>
          <p:cNvSpPr>
            <a:spLocks noGrp="1" noRot="1" noChangeAspect="1"/>
          </p:cNvSpPr>
          <p:nvPr>
            <p:ph type="sldImg"/>
          </p:nvPr>
        </p:nvSpPr>
        <p:spPr>
          <a:xfrm>
            <a:off x="382588" y="685800"/>
            <a:ext cx="6089650" cy="3425825"/>
          </a:xfrm>
          <a:prstGeom prst="rect">
            <a:avLst/>
          </a:prstGeom>
          <a:ln w="0">
            <a:noFill/>
          </a:ln>
        </p:spPr>
      </p:sp>
      <p:sp>
        <p:nvSpPr>
          <p:cNvPr id="1674"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F.1.2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675" name="PlaceHolder 3"/>
          <p:cNvSpPr>
            <a:spLocks noGrp="1"/>
          </p:cNvSpPr>
          <p:nvPr>
            <p:ph type="sldNum" idx="167"/>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8609A16C-E0FF-4180-A540-E1F0041060D9}" type="slidenum">
              <a:rPr lang="en-US" sz="1400" b="0" strike="noStrike" spc="-1">
                <a:solidFill>
                  <a:srgbClr val="000000"/>
                </a:solidFill>
                <a:latin typeface="Wingdings"/>
              </a:rPr>
              <a:t>17</a:t>
            </a:fld>
            <a:endParaRPr lang="de-DE" sz="1400" b="0" strike="noStrike" spc="-1">
              <a:solidFill>
                <a:srgbClr val="000000"/>
              </a:solidFill>
              <a:latin typeface="Times New Roman"/>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2"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G.7.3</a:t>
            </a:r>
            <a:endParaRPr lang="de-DE" sz="1200" b="0" strike="noStrike" spc="-1">
              <a:solidFill>
                <a:srgbClr val="000000"/>
              </a:solidFill>
              <a:latin typeface="Arial"/>
            </a:endParaRPr>
          </a:p>
        </p:txBody>
      </p:sp>
      <p:sp>
        <p:nvSpPr>
          <p:cNvPr id="2013"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4"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G.7.2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2015"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6" name="PlaceHolder 1"/>
          <p:cNvSpPr>
            <a:spLocks noGrp="1" noRot="1" noChangeAspect="1"/>
          </p:cNvSpPr>
          <p:nvPr>
            <p:ph type="sldImg"/>
          </p:nvPr>
        </p:nvSpPr>
        <p:spPr>
          <a:xfrm>
            <a:off x="382588" y="685800"/>
            <a:ext cx="6089650" cy="3425825"/>
          </a:xfrm>
          <a:prstGeom prst="rect">
            <a:avLst/>
          </a:prstGeom>
          <a:ln w="0">
            <a:noFill/>
          </a:ln>
        </p:spPr>
      </p:sp>
      <p:sp>
        <p:nvSpPr>
          <p:cNvPr id="2017"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G.8.1</a:t>
            </a:r>
            <a:endParaRPr lang="de-DE" sz="1200" b="0" strike="noStrike" spc="-1">
              <a:solidFill>
                <a:srgbClr val="000000"/>
              </a:solidFill>
              <a:latin typeface="Arial"/>
            </a:endParaRPr>
          </a:p>
        </p:txBody>
      </p:sp>
      <p:sp>
        <p:nvSpPr>
          <p:cNvPr id="2018" name="PlaceHolder 3"/>
          <p:cNvSpPr>
            <a:spLocks noGrp="1"/>
          </p:cNvSpPr>
          <p:nvPr>
            <p:ph type="sldNum" idx="240"/>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9D55F0CA-D235-46AE-8E99-36C02EC57315}" type="slidenum">
              <a:rPr lang="en-US" sz="1400" b="0" strike="noStrike" spc="-1">
                <a:solidFill>
                  <a:srgbClr val="000000"/>
                </a:solidFill>
                <a:latin typeface="Wingdings"/>
              </a:rPr>
              <a:t>161</a:t>
            </a:fld>
            <a:endParaRPr lang="de-DE" sz="1400" b="0" strike="noStrike" spc="-1">
              <a:solidFill>
                <a:srgbClr val="000000"/>
              </a:solidFill>
              <a:latin typeface="Times New Roman"/>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9" name="PlaceHolder 1"/>
          <p:cNvSpPr>
            <a:spLocks noGrp="1" noRot="1" noChangeAspect="1"/>
          </p:cNvSpPr>
          <p:nvPr>
            <p:ph type="sldImg"/>
          </p:nvPr>
        </p:nvSpPr>
        <p:spPr>
          <a:xfrm>
            <a:off x="382588" y="685800"/>
            <a:ext cx="6089650" cy="3425825"/>
          </a:xfrm>
          <a:prstGeom prst="rect">
            <a:avLst/>
          </a:prstGeom>
          <a:ln w="0">
            <a:noFill/>
          </a:ln>
        </p:spPr>
      </p:sp>
      <p:sp>
        <p:nvSpPr>
          <p:cNvPr id="2020"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G.8.1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2021" name="PlaceHolder 3"/>
          <p:cNvSpPr>
            <a:spLocks noGrp="1"/>
          </p:cNvSpPr>
          <p:nvPr>
            <p:ph type="sldNum" idx="241"/>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9D52A7EB-9E28-4246-A4C4-C4066E503B46}" type="slidenum">
              <a:rPr lang="en-US" sz="1400" b="0" strike="noStrike" spc="-1">
                <a:solidFill>
                  <a:srgbClr val="000000"/>
                </a:solidFill>
                <a:latin typeface="Wingdings"/>
              </a:rPr>
              <a:t>162</a:t>
            </a:fld>
            <a:endParaRPr lang="de-DE" sz="1400" b="0" strike="noStrike" spc="-1">
              <a:solidFill>
                <a:srgbClr val="000000"/>
              </a:solidFill>
              <a:latin typeface="Times New Roman"/>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2" name="PlaceHolder 1"/>
          <p:cNvSpPr>
            <a:spLocks noGrp="1" noRot="1" noChangeAspect="1"/>
          </p:cNvSpPr>
          <p:nvPr>
            <p:ph type="sldImg"/>
          </p:nvPr>
        </p:nvSpPr>
        <p:spPr>
          <a:xfrm>
            <a:off x="382588" y="685800"/>
            <a:ext cx="6089650" cy="3425825"/>
          </a:xfrm>
          <a:prstGeom prst="rect">
            <a:avLst/>
          </a:prstGeom>
          <a:ln w="0">
            <a:noFill/>
          </a:ln>
        </p:spPr>
      </p:sp>
      <p:sp>
        <p:nvSpPr>
          <p:cNvPr id="2023"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G.8.1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2024" name="PlaceHolder 3"/>
          <p:cNvSpPr>
            <a:spLocks noGrp="1"/>
          </p:cNvSpPr>
          <p:nvPr>
            <p:ph type="sldNum" idx="242"/>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8E22D860-0118-4887-948F-9BAA7BF169F8}" type="slidenum">
              <a:rPr lang="en-US" sz="1400" b="0" strike="noStrike" spc="-1">
                <a:solidFill>
                  <a:srgbClr val="000000"/>
                </a:solidFill>
                <a:latin typeface="Wingdings"/>
              </a:rPr>
              <a:t>163</a:t>
            </a:fld>
            <a:endParaRPr lang="de-DE" sz="1400" b="0" strike="noStrike" spc="-1">
              <a:solidFill>
                <a:srgbClr val="000000"/>
              </a:solidFill>
              <a:latin typeface="Times New Roman"/>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5"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G.8.1</a:t>
            </a:r>
            <a:endParaRPr lang="de-DE" sz="1200" b="0" strike="noStrike" spc="-1">
              <a:solidFill>
                <a:srgbClr val="000000"/>
              </a:solidFill>
              <a:latin typeface="Arial"/>
            </a:endParaRPr>
          </a:p>
        </p:txBody>
      </p:sp>
      <p:sp>
        <p:nvSpPr>
          <p:cNvPr id="2026"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G.8.2</a:t>
            </a:r>
            <a:endParaRPr lang="de-DE" sz="1200" b="0" strike="noStrike" spc="-1">
              <a:solidFill>
                <a:srgbClr val="000000"/>
              </a:solidFill>
              <a:latin typeface="Arial"/>
            </a:endParaRPr>
          </a:p>
        </p:txBody>
      </p:sp>
      <p:sp>
        <p:nvSpPr>
          <p:cNvPr id="2028"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9"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G.8.2</a:t>
            </a:r>
            <a:endParaRPr lang="de-DE" sz="1200" b="0" strike="noStrike" spc="-1">
              <a:solidFill>
                <a:srgbClr val="000000"/>
              </a:solidFill>
              <a:latin typeface="Arial"/>
            </a:endParaRPr>
          </a:p>
        </p:txBody>
      </p:sp>
      <p:sp>
        <p:nvSpPr>
          <p:cNvPr id="2030"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1" name="PlaceHolder 1"/>
          <p:cNvSpPr>
            <a:spLocks noGrp="1" noRot="1" noChangeAspect="1"/>
          </p:cNvSpPr>
          <p:nvPr>
            <p:ph type="sldImg"/>
          </p:nvPr>
        </p:nvSpPr>
        <p:spPr>
          <a:xfrm>
            <a:off x="382588" y="685800"/>
            <a:ext cx="6089650" cy="3425825"/>
          </a:xfrm>
          <a:prstGeom prst="rect">
            <a:avLst/>
          </a:prstGeom>
          <a:ln w="0">
            <a:noFill/>
          </a:ln>
        </p:spPr>
      </p:sp>
      <p:sp>
        <p:nvSpPr>
          <p:cNvPr id="2032"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G.8.2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2033" name="PlaceHolder 3"/>
          <p:cNvSpPr>
            <a:spLocks noGrp="1"/>
          </p:cNvSpPr>
          <p:nvPr>
            <p:ph type="sldNum" idx="243"/>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C326B92C-6112-45BF-A234-3E04F002C323}" type="slidenum">
              <a:rPr lang="en-US" sz="1400" b="0" strike="noStrike" spc="-1">
                <a:solidFill>
                  <a:srgbClr val="000000"/>
                </a:solidFill>
                <a:latin typeface="Wingdings"/>
              </a:rPr>
              <a:t>167</a:t>
            </a:fld>
            <a:endParaRPr lang="de-DE" sz="1400" b="0" strike="noStrike" spc="-1">
              <a:solidFill>
                <a:srgbClr val="000000"/>
              </a:solidFill>
              <a:latin typeface="Times New Roman"/>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4"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G.8.2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2035"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6" name="PlaceHolder 1"/>
          <p:cNvSpPr>
            <a:spLocks noGrp="1" noRot="1" noChangeAspect="1"/>
          </p:cNvSpPr>
          <p:nvPr>
            <p:ph type="sldImg"/>
          </p:nvPr>
        </p:nvSpPr>
        <p:spPr>
          <a:xfrm>
            <a:off x="382588" y="685800"/>
            <a:ext cx="6089650" cy="3425825"/>
          </a:xfrm>
          <a:prstGeom prst="rect">
            <a:avLst/>
          </a:prstGeom>
          <a:ln w="0">
            <a:noFill/>
          </a:ln>
        </p:spPr>
      </p:sp>
      <p:sp>
        <p:nvSpPr>
          <p:cNvPr id="1677"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F.1.3, F2.2</a:t>
            </a:r>
            <a:endParaRPr lang="de-DE" sz="1200" b="0" strike="noStrike" spc="-1">
              <a:solidFill>
                <a:srgbClr val="000000"/>
              </a:solidFill>
              <a:latin typeface="Arial"/>
            </a:endParaRPr>
          </a:p>
        </p:txBody>
      </p:sp>
      <p:sp>
        <p:nvSpPr>
          <p:cNvPr id="1678" name="PlaceHolder 3"/>
          <p:cNvSpPr>
            <a:spLocks noGrp="1"/>
          </p:cNvSpPr>
          <p:nvPr>
            <p:ph type="sldNum" idx="168"/>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Times New Roman"/>
              </a:defRPr>
            </a:lvl1pPr>
          </a:lstStyle>
          <a:p>
            <a:pPr indent="0" algn="r">
              <a:lnSpc>
                <a:spcPct val="100000"/>
              </a:lnSpc>
              <a:buNone/>
              <a:tabLst>
                <a:tab pos="0" algn="l"/>
              </a:tabLst>
            </a:pPr>
            <a:fld id="{9D7B3690-068A-4393-A535-0712947B3D70}" type="slidenum">
              <a:rPr lang="en-US" sz="1400" b="0" strike="noStrike" spc="-1">
                <a:solidFill>
                  <a:srgbClr val="000000"/>
                </a:solidFill>
                <a:latin typeface="Times New Roman"/>
              </a:rPr>
              <a:t>18</a:t>
            </a:fld>
            <a:endParaRPr lang="de-DE" sz="1400" b="0" strike="noStrike" spc="-1">
              <a:solidFill>
                <a:srgbClr val="000000"/>
              </a:solidFill>
              <a:latin typeface="Times New Roman"/>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6"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G.8.3</a:t>
            </a:r>
            <a:endParaRPr lang="de-DE" sz="1200" b="0" strike="noStrike" spc="-1">
              <a:solidFill>
                <a:srgbClr val="000000"/>
              </a:solidFill>
              <a:latin typeface="Arial"/>
            </a:endParaRPr>
          </a:p>
        </p:txBody>
      </p:sp>
      <p:sp>
        <p:nvSpPr>
          <p:cNvPr id="2037"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8"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G.8.2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2039"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0" name="PlaceHolder 1"/>
          <p:cNvSpPr>
            <a:spLocks noGrp="1" noRot="1" noChangeAspect="1"/>
          </p:cNvSpPr>
          <p:nvPr>
            <p:ph type="sldImg"/>
          </p:nvPr>
        </p:nvSpPr>
        <p:spPr>
          <a:xfrm>
            <a:off x="382588" y="685800"/>
            <a:ext cx="6089650" cy="3425825"/>
          </a:xfrm>
          <a:prstGeom prst="rect">
            <a:avLst/>
          </a:prstGeom>
          <a:ln w="0">
            <a:noFill/>
          </a:ln>
        </p:spPr>
      </p:sp>
      <p:sp>
        <p:nvSpPr>
          <p:cNvPr id="2041"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Arial"/>
            </a:endParaRPr>
          </a:p>
        </p:txBody>
      </p:sp>
      <p:sp>
        <p:nvSpPr>
          <p:cNvPr id="2042" name="PlaceHolder 3"/>
          <p:cNvSpPr>
            <a:spLocks noGrp="1"/>
          </p:cNvSpPr>
          <p:nvPr>
            <p:ph type="sldNum" idx="244"/>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4B261EC8-B05C-40E5-A507-AFA6F8903A9D}" type="slidenum">
              <a:rPr lang="en-US" sz="1400" b="0" strike="noStrike" spc="-1">
                <a:solidFill>
                  <a:srgbClr val="000000"/>
                </a:solidFill>
                <a:latin typeface="Wingdings"/>
              </a:rPr>
              <a:t>171</a:t>
            </a:fld>
            <a:endParaRPr lang="de-DE" sz="1400" b="0" strike="noStrike" spc="-1">
              <a:solidFill>
                <a:srgbClr val="000000"/>
              </a:solidFill>
              <a:latin typeface="Times New Roman"/>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3"/>
        <p:cNvGrpSpPr/>
        <p:nvPr/>
      </p:nvGrpSpPr>
      <p:grpSpPr>
        <a:xfrm>
          <a:off x="0" y="0"/>
          <a:ext cx="0" cy="0"/>
          <a:chOff x="0" y="0"/>
          <a:chExt cx="0" cy="0"/>
        </a:xfrm>
      </p:grpSpPr>
      <p:sp>
        <p:nvSpPr>
          <p:cNvPr id="1514" name="Google Shape;1514;p1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5" name="Google Shape;1515;p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 name="PlaceHolder 1"/>
          <p:cNvSpPr>
            <a:spLocks noGrp="1" noRot="1" noChangeAspect="1"/>
          </p:cNvSpPr>
          <p:nvPr>
            <p:ph type="sldImg"/>
          </p:nvPr>
        </p:nvSpPr>
        <p:spPr>
          <a:xfrm>
            <a:off x="382588" y="685800"/>
            <a:ext cx="6089650" cy="3425825"/>
          </a:xfrm>
          <a:prstGeom prst="rect">
            <a:avLst/>
          </a:prstGeom>
          <a:ln w="0">
            <a:noFill/>
          </a:ln>
        </p:spPr>
      </p:sp>
      <p:sp>
        <p:nvSpPr>
          <p:cNvPr id="1680"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F.2.2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681" name="PlaceHolder 3"/>
          <p:cNvSpPr>
            <a:spLocks noGrp="1"/>
          </p:cNvSpPr>
          <p:nvPr>
            <p:ph type="sldNum" idx="169"/>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3A9FEAAE-A6E9-4298-B769-47FFA5C2EB16}" type="slidenum">
              <a:rPr lang="en-US" sz="1400" b="0" strike="noStrike" spc="-1">
                <a:solidFill>
                  <a:srgbClr val="000000"/>
                </a:solidFill>
                <a:latin typeface="Wingdings"/>
              </a:rPr>
              <a:t>19</a:t>
            </a:fld>
            <a:endParaRPr lang="de-DE" sz="1400" b="0" strike="noStrike" spc="-1">
              <a:solidFill>
                <a:srgbClr val="000000"/>
              </a:solidFill>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2" name="PlaceHolder 1"/>
          <p:cNvSpPr>
            <a:spLocks noGrp="1" noRot="1" noChangeAspect="1"/>
          </p:cNvSpPr>
          <p:nvPr>
            <p:ph type="sldImg"/>
          </p:nvPr>
        </p:nvSpPr>
        <p:spPr>
          <a:xfrm>
            <a:off x="382588" y="685800"/>
            <a:ext cx="6089650" cy="3425825"/>
          </a:xfrm>
          <a:prstGeom prst="rect">
            <a:avLst/>
          </a:prstGeom>
          <a:ln w="0">
            <a:noFill/>
          </a:ln>
        </p:spPr>
      </p:sp>
      <p:sp>
        <p:nvSpPr>
          <p:cNvPr id="1683"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F.2.1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684" name="PlaceHolder 3"/>
          <p:cNvSpPr>
            <a:spLocks noGrp="1"/>
          </p:cNvSpPr>
          <p:nvPr>
            <p:ph type="sldNum" idx="170"/>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57BED47D-1AE0-44B3-9687-AF449B8043E8}" type="slidenum">
              <a:rPr lang="en-US" sz="1400" b="0" strike="noStrike" spc="-1">
                <a:solidFill>
                  <a:srgbClr val="000000"/>
                </a:solidFill>
                <a:latin typeface="Wingdings"/>
              </a:rPr>
              <a:t>20</a:t>
            </a:fld>
            <a:endParaRPr lang="de-DE" sz="1400" b="0" strike="noStrike" spc="-1">
              <a:solidFill>
                <a:srgbClr val="000000"/>
              </a:solidFill>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5" name="PlaceHolder 1"/>
          <p:cNvSpPr>
            <a:spLocks noGrp="1" noRot="1" noChangeAspect="1"/>
          </p:cNvSpPr>
          <p:nvPr>
            <p:ph type="sldImg"/>
          </p:nvPr>
        </p:nvSpPr>
        <p:spPr>
          <a:xfrm>
            <a:off x="382588" y="685800"/>
            <a:ext cx="6089650" cy="3425825"/>
          </a:xfrm>
          <a:prstGeom prst="rect">
            <a:avLst/>
          </a:prstGeom>
          <a:ln w="0">
            <a:noFill/>
          </a:ln>
        </p:spPr>
      </p:sp>
      <p:sp>
        <p:nvSpPr>
          <p:cNvPr id="1686"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F.2.1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687" name="PlaceHolder 3"/>
          <p:cNvSpPr>
            <a:spLocks noGrp="1"/>
          </p:cNvSpPr>
          <p:nvPr>
            <p:ph type="sldNum" idx="171"/>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AF45E77E-E512-42A0-A78F-CC1D83C6E578}" type="slidenum">
              <a:rPr lang="en-US" sz="1400" b="0" strike="noStrike" spc="-1">
                <a:solidFill>
                  <a:srgbClr val="000000"/>
                </a:solidFill>
                <a:latin typeface="Wingdings"/>
              </a:rPr>
              <a:t>21</a:t>
            </a:fld>
            <a:endParaRPr lang="de-DE" sz="1400" b="0" strike="noStrike" spc="-1">
              <a:solidFill>
                <a:srgbClr val="000000"/>
              </a:solid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4" name="PlaceHolder 1"/>
          <p:cNvSpPr>
            <a:spLocks noGrp="1" noRot="1" noChangeAspect="1"/>
          </p:cNvSpPr>
          <p:nvPr>
            <p:ph type="sldImg"/>
          </p:nvPr>
        </p:nvSpPr>
        <p:spPr>
          <a:xfrm>
            <a:off x="382588" y="685800"/>
            <a:ext cx="6089650" cy="3425825"/>
          </a:xfrm>
          <a:prstGeom prst="rect">
            <a:avLst/>
          </a:prstGeom>
          <a:ln w="0">
            <a:noFill/>
          </a:ln>
        </p:spPr>
      </p:sp>
      <p:sp>
        <p:nvSpPr>
          <p:cNvPr id="1635"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Arial"/>
            </a:endParaRPr>
          </a:p>
        </p:txBody>
      </p:sp>
      <p:sp>
        <p:nvSpPr>
          <p:cNvPr id="1636" name="PlaceHolder 3"/>
          <p:cNvSpPr>
            <a:spLocks noGrp="1"/>
          </p:cNvSpPr>
          <p:nvPr>
            <p:ph type="sldNum" idx="154"/>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B6286492-3401-4C82-8FDC-5D25295862CD}" type="slidenum">
              <a:rPr lang="en-US" sz="1400" b="0" strike="noStrike" spc="-1">
                <a:solidFill>
                  <a:srgbClr val="000000"/>
                </a:solidFill>
                <a:latin typeface="Wingdings"/>
              </a:rPr>
              <a:t>3</a:t>
            </a:fld>
            <a:endParaRPr lang="de-DE" sz="1400" b="0" strike="noStrike" spc="-1">
              <a:solidFill>
                <a:srgbClr val="000000"/>
              </a:solidFill>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8" name="PlaceHolder 1"/>
          <p:cNvSpPr>
            <a:spLocks noGrp="1" noRot="1" noChangeAspect="1"/>
          </p:cNvSpPr>
          <p:nvPr>
            <p:ph type="sldImg"/>
          </p:nvPr>
        </p:nvSpPr>
        <p:spPr>
          <a:xfrm>
            <a:off x="382588" y="685800"/>
            <a:ext cx="6089650" cy="3425825"/>
          </a:xfrm>
          <a:prstGeom prst="rect">
            <a:avLst/>
          </a:prstGeom>
          <a:ln w="0">
            <a:noFill/>
          </a:ln>
        </p:spPr>
      </p:sp>
      <p:sp>
        <p:nvSpPr>
          <p:cNvPr id="1689"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Arial"/>
            </a:endParaRPr>
          </a:p>
        </p:txBody>
      </p:sp>
      <p:sp>
        <p:nvSpPr>
          <p:cNvPr id="1690" name="PlaceHolder 3"/>
          <p:cNvSpPr>
            <a:spLocks noGrp="1"/>
          </p:cNvSpPr>
          <p:nvPr>
            <p:ph type="sldNum" idx="172"/>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3A28C53D-C319-4B50-9BD2-48A3F05DAEAB}" type="slidenum">
              <a:rPr lang="en-US" sz="1400" b="0" strike="noStrike" spc="-1">
                <a:solidFill>
                  <a:srgbClr val="000000"/>
                </a:solidFill>
                <a:latin typeface="Wingdings"/>
              </a:rPr>
              <a:t>22</a:t>
            </a:fld>
            <a:endParaRPr lang="de-DE" sz="1400" b="0" strike="noStrike" spc="-1">
              <a:solidFill>
                <a:srgbClr val="000000"/>
              </a:solidFill>
              <a:latin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1" name="PlaceHolder 1"/>
          <p:cNvSpPr>
            <a:spLocks noGrp="1" noRot="1" noChangeAspect="1"/>
          </p:cNvSpPr>
          <p:nvPr>
            <p:ph type="sldImg"/>
          </p:nvPr>
        </p:nvSpPr>
        <p:spPr>
          <a:xfrm>
            <a:off x="382588" y="685800"/>
            <a:ext cx="6089650" cy="3425825"/>
          </a:xfrm>
          <a:prstGeom prst="rect">
            <a:avLst/>
          </a:prstGeom>
          <a:ln w="0">
            <a:noFill/>
          </a:ln>
        </p:spPr>
      </p:sp>
      <p:sp>
        <p:nvSpPr>
          <p:cNvPr id="1692"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Arial"/>
            </a:endParaRPr>
          </a:p>
        </p:txBody>
      </p:sp>
      <p:sp>
        <p:nvSpPr>
          <p:cNvPr id="1693" name="PlaceHolder 3"/>
          <p:cNvSpPr>
            <a:spLocks noGrp="1"/>
          </p:cNvSpPr>
          <p:nvPr>
            <p:ph type="sldNum" idx="173"/>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24E2E620-4DA4-44EC-80E4-40978DD51556}" type="slidenum">
              <a:rPr lang="en-US" sz="1400" b="0" strike="noStrike" spc="-1">
                <a:solidFill>
                  <a:srgbClr val="000000"/>
                </a:solidFill>
                <a:latin typeface="Wingdings"/>
              </a:rPr>
              <a:t>23</a:t>
            </a:fld>
            <a:endParaRPr lang="de-DE" sz="1400" b="0" strike="noStrike" spc="-1">
              <a:solidFill>
                <a:srgbClr val="000000"/>
              </a:solidFill>
              <a:latin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4" name="PlaceHolder 1"/>
          <p:cNvSpPr>
            <a:spLocks noGrp="1" noRot="1" noChangeAspect="1"/>
          </p:cNvSpPr>
          <p:nvPr>
            <p:ph type="sldImg"/>
          </p:nvPr>
        </p:nvSpPr>
        <p:spPr>
          <a:xfrm>
            <a:off x="382588" y="685800"/>
            <a:ext cx="6089650" cy="3425825"/>
          </a:xfrm>
          <a:prstGeom prst="rect">
            <a:avLst/>
          </a:prstGeom>
          <a:ln w="0">
            <a:noFill/>
          </a:ln>
        </p:spPr>
      </p:sp>
      <p:sp>
        <p:nvSpPr>
          <p:cNvPr id="1695"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GB" sz="1200" b="0" strike="noStrike" spc="-1">
                <a:solidFill>
                  <a:schemeClr val="dk1"/>
                </a:solidFill>
                <a:latin typeface="Calibri"/>
                <a:ea typeface="Calibri"/>
              </a:rPr>
              <a:t>ADV Syllabus: F.4.1</a:t>
            </a:r>
            <a:endParaRPr lang="de-DE" sz="1200" b="0" strike="noStrike" spc="-1">
              <a:solidFill>
                <a:srgbClr val="000000"/>
              </a:solidFill>
              <a:latin typeface="Arial"/>
            </a:endParaRPr>
          </a:p>
        </p:txBody>
      </p:sp>
      <p:sp>
        <p:nvSpPr>
          <p:cNvPr id="1696" name="PlaceHolder 3"/>
          <p:cNvSpPr>
            <a:spLocks noGrp="1"/>
          </p:cNvSpPr>
          <p:nvPr>
            <p:ph type="sldNum" idx="174"/>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6547C7DF-2892-4A94-9F95-D02051DBE8FD}" type="slidenum">
              <a:rPr lang="en-US" sz="1400" b="0" strike="noStrike" spc="-1">
                <a:solidFill>
                  <a:srgbClr val="000000"/>
                </a:solidFill>
                <a:latin typeface="Wingdings"/>
              </a:rPr>
              <a:t>25</a:t>
            </a:fld>
            <a:endParaRPr lang="de-DE" sz="1400" b="0" strike="noStrike" spc="-1">
              <a:solidFill>
                <a:srgbClr val="000000"/>
              </a:solidFill>
              <a:latin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7" name="PlaceHolder 1"/>
          <p:cNvSpPr>
            <a:spLocks noGrp="1" noRot="1" noChangeAspect="1"/>
          </p:cNvSpPr>
          <p:nvPr>
            <p:ph type="sldImg"/>
          </p:nvPr>
        </p:nvSpPr>
        <p:spPr>
          <a:xfrm>
            <a:off x="382588" y="685800"/>
            <a:ext cx="6089650" cy="3425825"/>
          </a:xfrm>
          <a:prstGeom prst="rect">
            <a:avLst/>
          </a:prstGeom>
          <a:ln w="0">
            <a:noFill/>
          </a:ln>
        </p:spPr>
      </p:sp>
      <p:sp>
        <p:nvSpPr>
          <p:cNvPr id="1698"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F.4.1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699" name="PlaceHolder 3"/>
          <p:cNvSpPr>
            <a:spLocks noGrp="1"/>
          </p:cNvSpPr>
          <p:nvPr>
            <p:ph type="sldNum" idx="175"/>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D916551D-78D5-467A-AF72-EF783686709C}" type="slidenum">
              <a:rPr lang="en-US" sz="1400" b="0" strike="noStrike" spc="-1">
                <a:solidFill>
                  <a:srgbClr val="000000"/>
                </a:solidFill>
                <a:latin typeface="Wingdings"/>
              </a:rPr>
              <a:t>26</a:t>
            </a:fld>
            <a:endParaRPr lang="de-DE" sz="1400" b="0" strike="noStrike" spc="-1">
              <a:solidFill>
                <a:srgbClr val="000000"/>
              </a:solidFill>
              <a:latin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0" name="PlaceHolder 1"/>
          <p:cNvSpPr>
            <a:spLocks noGrp="1" noRot="1" noChangeAspect="1"/>
          </p:cNvSpPr>
          <p:nvPr>
            <p:ph type="sldImg"/>
          </p:nvPr>
        </p:nvSpPr>
        <p:spPr>
          <a:xfrm>
            <a:off x="382588" y="685800"/>
            <a:ext cx="6089650" cy="3425825"/>
          </a:xfrm>
          <a:prstGeom prst="rect">
            <a:avLst/>
          </a:prstGeom>
          <a:ln w="0">
            <a:noFill/>
          </a:ln>
        </p:spPr>
      </p:sp>
      <p:sp>
        <p:nvSpPr>
          <p:cNvPr id="1701"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F.4.1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02" name="PlaceHolder 3"/>
          <p:cNvSpPr>
            <a:spLocks noGrp="1"/>
          </p:cNvSpPr>
          <p:nvPr>
            <p:ph type="sldNum" idx="176"/>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BF84F0D7-CEC1-44D2-970C-B604B5AAD520}" type="slidenum">
              <a:rPr lang="en-US" sz="1400" b="0" strike="noStrike" spc="-1">
                <a:solidFill>
                  <a:srgbClr val="000000"/>
                </a:solidFill>
                <a:latin typeface="Wingdings"/>
              </a:rPr>
              <a:t>27</a:t>
            </a:fld>
            <a:endParaRPr lang="de-DE" sz="1400" b="0" strike="noStrike" spc="-1">
              <a:solidFill>
                <a:srgbClr val="000000"/>
              </a:solidFill>
              <a:latin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3"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F.4.1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04"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5"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F.4.1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06"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7" name="PlaceHolder 1"/>
          <p:cNvSpPr>
            <a:spLocks noGrp="1" noRot="1" noChangeAspect="1"/>
          </p:cNvSpPr>
          <p:nvPr>
            <p:ph type="sldImg"/>
          </p:nvPr>
        </p:nvSpPr>
        <p:spPr>
          <a:xfrm>
            <a:off x="382588" y="685800"/>
            <a:ext cx="6089650" cy="3425825"/>
          </a:xfrm>
          <a:prstGeom prst="rect">
            <a:avLst/>
          </a:prstGeom>
          <a:ln w="0">
            <a:noFill/>
          </a:ln>
        </p:spPr>
      </p:sp>
      <p:sp>
        <p:nvSpPr>
          <p:cNvPr id="1708"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F.4.2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09" name="PlaceHolder 3"/>
          <p:cNvSpPr>
            <a:spLocks noGrp="1"/>
          </p:cNvSpPr>
          <p:nvPr>
            <p:ph type="sldNum" idx="177"/>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8764E8FB-10B9-4735-AC27-9AB352E401F7}" type="slidenum">
              <a:rPr lang="en-US" sz="1400" b="0" strike="noStrike" spc="-1">
                <a:solidFill>
                  <a:srgbClr val="000000"/>
                </a:solidFill>
                <a:latin typeface="Wingdings"/>
              </a:rPr>
              <a:t>30</a:t>
            </a:fld>
            <a:endParaRPr lang="de-DE" sz="1400" b="0" strike="noStrike" spc="-1">
              <a:solidFill>
                <a:srgbClr val="000000"/>
              </a:solidFill>
              <a:latin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 name="PlaceHolder 1"/>
          <p:cNvSpPr>
            <a:spLocks noGrp="1" noRot="1" noChangeAspect="1"/>
          </p:cNvSpPr>
          <p:nvPr>
            <p:ph type="sldImg"/>
          </p:nvPr>
        </p:nvSpPr>
        <p:spPr>
          <a:xfrm>
            <a:off x="382588" y="685800"/>
            <a:ext cx="6089650" cy="3425825"/>
          </a:xfrm>
          <a:prstGeom prst="rect">
            <a:avLst/>
          </a:prstGeom>
          <a:ln w="0">
            <a:noFill/>
          </a:ln>
        </p:spPr>
      </p:sp>
      <p:sp>
        <p:nvSpPr>
          <p:cNvPr id="1711"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F.4.2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12" name="PlaceHolder 3"/>
          <p:cNvSpPr>
            <a:spLocks noGrp="1"/>
          </p:cNvSpPr>
          <p:nvPr>
            <p:ph type="sldNum" idx="178"/>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F25DC2A1-3AC8-4B1D-AF3B-775F8A7C10BA}" type="slidenum">
              <a:rPr lang="en-US" sz="1400" b="0" strike="noStrike" spc="-1">
                <a:solidFill>
                  <a:srgbClr val="000000"/>
                </a:solidFill>
                <a:latin typeface="Wingdings"/>
              </a:rPr>
              <a:t>31</a:t>
            </a:fld>
            <a:endParaRPr lang="de-DE" sz="1400" b="0" strike="noStrike" spc="-1">
              <a:solidFill>
                <a:srgbClr val="000000"/>
              </a:solidFill>
              <a:latin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3" name="PlaceHolder 1"/>
          <p:cNvSpPr>
            <a:spLocks noGrp="1" noRot="1" noChangeAspect="1"/>
          </p:cNvSpPr>
          <p:nvPr>
            <p:ph type="sldImg"/>
          </p:nvPr>
        </p:nvSpPr>
        <p:spPr>
          <a:xfrm>
            <a:off x="382588" y="685800"/>
            <a:ext cx="6089650" cy="3425825"/>
          </a:xfrm>
          <a:prstGeom prst="rect">
            <a:avLst/>
          </a:prstGeom>
          <a:ln w="0">
            <a:noFill/>
          </a:ln>
        </p:spPr>
      </p:sp>
      <p:sp>
        <p:nvSpPr>
          <p:cNvPr id="1714"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Syllabus: F.4.2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15" name="PlaceHolder 3"/>
          <p:cNvSpPr>
            <a:spLocks noGrp="1"/>
          </p:cNvSpPr>
          <p:nvPr>
            <p:ph type="sldNum" idx="179"/>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98976A41-E623-4237-B573-4B5D914008F7}" type="slidenum">
              <a:rPr lang="en-US" sz="1400" b="0" strike="noStrike" spc="-1">
                <a:solidFill>
                  <a:srgbClr val="000000"/>
                </a:solidFill>
                <a:latin typeface="Wingdings"/>
              </a:rPr>
              <a:t>32</a:t>
            </a:fld>
            <a:endParaRPr lang="de-DE" sz="1400" b="0" strike="noStrike" spc="-1">
              <a:solidFill>
                <a:srgbClr val="000000"/>
              </a:solid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7" name="PlaceHolder 1"/>
          <p:cNvSpPr>
            <a:spLocks noGrp="1" noRot="1" noChangeAspect="1"/>
          </p:cNvSpPr>
          <p:nvPr>
            <p:ph type="sldImg"/>
          </p:nvPr>
        </p:nvSpPr>
        <p:spPr>
          <a:xfrm>
            <a:off x="382588" y="685800"/>
            <a:ext cx="6089650" cy="3425825"/>
          </a:xfrm>
          <a:prstGeom prst="rect">
            <a:avLst/>
          </a:prstGeom>
          <a:ln w="0">
            <a:noFill/>
          </a:ln>
        </p:spPr>
      </p:sp>
      <p:sp>
        <p:nvSpPr>
          <p:cNvPr id="1638"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US" sz="1200" b="0" strike="noStrike" spc="-1">
                <a:solidFill>
                  <a:schemeClr val="dk1"/>
                </a:solidFill>
                <a:latin typeface="Calibri"/>
                <a:ea typeface="Calibri"/>
              </a:rPr>
              <a:t>Full training titles:</a:t>
            </a:r>
            <a:endParaRPr lang="de-DE" sz="1200" b="0" strike="noStrike" spc="-1">
              <a:solidFill>
                <a:srgbClr val="000000"/>
              </a:solidFill>
              <a:latin typeface="Arial"/>
            </a:endParaRPr>
          </a:p>
          <a:p>
            <a:pPr marL="171360" indent="-171360">
              <a:lnSpc>
                <a:spcPct val="100000"/>
              </a:lnSpc>
              <a:buClr>
                <a:srgbClr val="000000"/>
              </a:buClr>
              <a:buFont typeface="Arial"/>
              <a:buChar char="•"/>
              <a:tabLst>
                <a:tab pos="0" algn="l"/>
              </a:tabLst>
            </a:pPr>
            <a:r>
              <a:rPr lang="en-US" sz="1200" b="0" strike="noStrike" spc="-1">
                <a:solidFill>
                  <a:schemeClr val="dk1"/>
                </a:solidFill>
                <a:latin typeface="Calibri"/>
                <a:ea typeface="Calibri"/>
              </a:rPr>
              <a:t>Expert &amp; Auditor training in IT service management according to FitSM (typically 2-3 days)</a:t>
            </a:r>
            <a:endParaRPr lang="de-DE" sz="1200" b="0" strike="noStrike" spc="-1">
              <a:solidFill>
                <a:srgbClr val="000000"/>
              </a:solidFill>
              <a:latin typeface="Arial"/>
            </a:endParaRPr>
          </a:p>
          <a:p>
            <a:pPr marL="171360" indent="-171360">
              <a:lnSpc>
                <a:spcPct val="100000"/>
              </a:lnSpc>
              <a:buClr>
                <a:srgbClr val="000000"/>
              </a:buClr>
              <a:buFont typeface="Arial"/>
              <a:buChar char="•"/>
              <a:tabLst>
                <a:tab pos="0" algn="l"/>
              </a:tabLst>
            </a:pPr>
            <a:r>
              <a:rPr lang="en-US" sz="1200" b="0" strike="noStrike" spc="-1">
                <a:solidFill>
                  <a:schemeClr val="dk1"/>
                </a:solidFill>
                <a:latin typeface="Calibri"/>
                <a:ea typeface="Calibri"/>
              </a:rPr>
              <a:t>Advanced training in service planning and delivery according to FitSM (typically 2 days)</a:t>
            </a:r>
            <a:endParaRPr lang="de-DE" sz="1200" b="0" strike="noStrike" spc="-1">
              <a:solidFill>
                <a:srgbClr val="000000"/>
              </a:solidFill>
              <a:latin typeface="Arial"/>
            </a:endParaRPr>
          </a:p>
          <a:p>
            <a:pPr marL="171360" indent="-171360">
              <a:lnSpc>
                <a:spcPct val="100000"/>
              </a:lnSpc>
              <a:buClr>
                <a:srgbClr val="000000"/>
              </a:buClr>
              <a:buFont typeface="Arial"/>
              <a:buChar char="•"/>
              <a:tabLst>
                <a:tab pos="0" algn="l"/>
              </a:tabLst>
            </a:pPr>
            <a:r>
              <a:rPr lang="en-US" sz="1200" b="0" strike="noStrike" spc="-1">
                <a:solidFill>
                  <a:schemeClr val="dk1"/>
                </a:solidFill>
                <a:latin typeface="Calibri"/>
                <a:ea typeface="Calibri"/>
              </a:rPr>
              <a:t>Advanced training in service operation and control according to FitSM (typically 2 days)</a:t>
            </a:r>
            <a:endParaRPr lang="de-DE" sz="1200" b="0" strike="noStrike" spc="-1">
              <a:solidFill>
                <a:srgbClr val="000000"/>
              </a:solidFill>
              <a:latin typeface="Arial"/>
            </a:endParaRPr>
          </a:p>
          <a:p>
            <a:pPr marL="171360" indent="-171360">
              <a:lnSpc>
                <a:spcPct val="100000"/>
              </a:lnSpc>
              <a:buClr>
                <a:srgbClr val="000000"/>
              </a:buClr>
              <a:buFont typeface="Arial"/>
              <a:buChar char="•"/>
              <a:tabLst>
                <a:tab pos="0" algn="l"/>
              </a:tabLst>
            </a:pPr>
            <a:r>
              <a:rPr lang="en-US" sz="1200" b="0" strike="noStrike" spc="-1">
                <a:solidFill>
                  <a:schemeClr val="dk1"/>
                </a:solidFill>
                <a:latin typeface="Calibri"/>
                <a:ea typeface="Calibri"/>
              </a:rPr>
              <a:t>Foundation training in IT service management according to FitSM (typically 1 day)</a:t>
            </a:r>
            <a:endParaRPr lang="de-DE" sz="1200" b="0" strike="noStrike" spc="-1">
              <a:solidFill>
                <a:srgbClr val="000000"/>
              </a:solidFill>
              <a:latin typeface="Arial"/>
            </a:endParaRPr>
          </a:p>
          <a:p>
            <a:pPr indent="0">
              <a:lnSpc>
                <a:spcPct val="100000"/>
              </a:lnSpc>
              <a:buNone/>
              <a:tabLst>
                <a:tab pos="0" algn="l"/>
              </a:tabLst>
            </a:pPr>
            <a:endParaRPr lang="de-DE" sz="1200" b="0" strike="noStrike" spc="-1">
              <a:solidFill>
                <a:srgbClr val="000000"/>
              </a:solidFill>
              <a:latin typeface="Arial"/>
            </a:endParaRPr>
          </a:p>
        </p:txBody>
      </p:sp>
      <p:sp>
        <p:nvSpPr>
          <p:cNvPr id="1639" name="PlaceHolder 3"/>
          <p:cNvSpPr>
            <a:spLocks noGrp="1"/>
          </p:cNvSpPr>
          <p:nvPr>
            <p:ph type="sldNum" idx="155"/>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97EF4819-49F1-41F9-80BE-90E34EE8EF22}" type="slidenum">
              <a:rPr lang="en-US" sz="1400" b="0" strike="noStrike" spc="-1">
                <a:solidFill>
                  <a:srgbClr val="000000"/>
                </a:solidFill>
                <a:latin typeface="Wingdings"/>
              </a:rPr>
              <a:t>4</a:t>
            </a:fld>
            <a:endParaRPr lang="de-DE" sz="1400" b="0" strike="noStrike" spc="-1">
              <a:solidFill>
                <a:srgbClr val="000000"/>
              </a:solidFill>
              <a:latin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6" name="PlaceHolder 1"/>
          <p:cNvSpPr>
            <a:spLocks noGrp="1" noRot="1" noChangeAspect="1"/>
          </p:cNvSpPr>
          <p:nvPr>
            <p:ph type="sldImg"/>
          </p:nvPr>
        </p:nvSpPr>
        <p:spPr>
          <a:xfrm>
            <a:off x="382588" y="685800"/>
            <a:ext cx="6089650" cy="3425825"/>
          </a:xfrm>
          <a:prstGeom prst="rect">
            <a:avLst/>
          </a:prstGeom>
          <a:ln w="0">
            <a:noFill/>
          </a:ln>
        </p:spPr>
      </p:sp>
      <p:sp>
        <p:nvSpPr>
          <p:cNvPr id="1717"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F.4.2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18" name="PlaceHolder 3"/>
          <p:cNvSpPr>
            <a:spLocks noGrp="1"/>
          </p:cNvSpPr>
          <p:nvPr>
            <p:ph type="sldNum" idx="180"/>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10F002B0-E369-445E-9178-A77D44F2A4FA}" type="slidenum">
              <a:rPr lang="en-US" sz="1400" b="0" strike="noStrike" spc="-1">
                <a:solidFill>
                  <a:srgbClr val="000000"/>
                </a:solidFill>
                <a:latin typeface="Wingdings"/>
              </a:rPr>
              <a:t>33</a:t>
            </a:fld>
            <a:endParaRPr lang="de-DE" sz="1400" b="0" strike="noStrike" spc="-1">
              <a:solidFill>
                <a:srgbClr val="000000"/>
              </a:solidFill>
              <a:latin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9"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F.4.2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20"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1"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F.4.2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22"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3" name="PlaceHolder 1"/>
          <p:cNvSpPr>
            <a:spLocks noGrp="1" noRot="1" noChangeAspect="1"/>
          </p:cNvSpPr>
          <p:nvPr>
            <p:ph type="sldImg"/>
          </p:nvPr>
        </p:nvSpPr>
        <p:spPr>
          <a:xfrm>
            <a:off x="382588" y="685800"/>
            <a:ext cx="6089650" cy="3425825"/>
          </a:xfrm>
          <a:prstGeom prst="rect">
            <a:avLst/>
          </a:prstGeom>
          <a:ln w="0">
            <a:noFill/>
          </a:ln>
        </p:spPr>
      </p:sp>
      <p:sp>
        <p:nvSpPr>
          <p:cNvPr id="1724"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F.5.1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25" name="PlaceHolder 3"/>
          <p:cNvSpPr>
            <a:spLocks noGrp="1"/>
          </p:cNvSpPr>
          <p:nvPr>
            <p:ph type="sldNum" idx="181"/>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0A1A989B-1F54-4C59-B417-0CEBD4258AE8}" type="slidenum">
              <a:rPr lang="en-US" sz="1400" b="0" strike="noStrike" spc="-1">
                <a:solidFill>
                  <a:srgbClr val="000000"/>
                </a:solidFill>
                <a:latin typeface="Wingdings"/>
              </a:rPr>
              <a:t>36</a:t>
            </a:fld>
            <a:endParaRPr lang="de-DE" sz="1400" b="0" strike="noStrike" spc="-1">
              <a:solidFill>
                <a:srgbClr val="000000"/>
              </a:solidFill>
              <a:latin typeface="Times New Roman"/>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6" name="PlaceHolder 1"/>
          <p:cNvSpPr>
            <a:spLocks noGrp="1" noRot="1" noChangeAspect="1"/>
          </p:cNvSpPr>
          <p:nvPr>
            <p:ph type="sldImg"/>
          </p:nvPr>
        </p:nvSpPr>
        <p:spPr>
          <a:xfrm>
            <a:off x="382588" y="685800"/>
            <a:ext cx="6089650" cy="3425825"/>
          </a:xfrm>
          <a:prstGeom prst="rect">
            <a:avLst/>
          </a:prstGeom>
          <a:ln w="0">
            <a:noFill/>
          </a:ln>
        </p:spPr>
      </p:sp>
      <p:sp>
        <p:nvSpPr>
          <p:cNvPr id="1727"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GB" sz="1200" b="0" strike="noStrike" spc="-1">
                <a:solidFill>
                  <a:schemeClr val="dk1"/>
                </a:solidFill>
                <a:latin typeface="Calibri"/>
                <a:ea typeface="Calibri"/>
              </a:rPr>
              <a:t>ADV Syllabus: F.5.1</a:t>
            </a:r>
            <a:endParaRPr lang="de-DE" sz="1200" b="0" strike="noStrike" spc="-1">
              <a:solidFill>
                <a:srgbClr val="000000"/>
              </a:solidFill>
              <a:latin typeface="Arial"/>
            </a:endParaRPr>
          </a:p>
        </p:txBody>
      </p:sp>
      <p:sp>
        <p:nvSpPr>
          <p:cNvPr id="1728" name="PlaceHolder 3"/>
          <p:cNvSpPr>
            <a:spLocks noGrp="1"/>
          </p:cNvSpPr>
          <p:nvPr>
            <p:ph type="sldNum" idx="182"/>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939154B3-4515-48C1-B0EC-6AB38D717DAB}" type="slidenum">
              <a:rPr lang="en-US" sz="1400" b="0" strike="noStrike" spc="-1">
                <a:solidFill>
                  <a:srgbClr val="000000"/>
                </a:solidFill>
                <a:latin typeface="Wingdings"/>
              </a:rPr>
              <a:t>37</a:t>
            </a:fld>
            <a:endParaRPr lang="de-DE" sz="1400" b="0" strike="noStrike" spc="-1">
              <a:solidFill>
                <a:srgbClr val="000000"/>
              </a:solidFill>
              <a:latin typeface="Times New Roman"/>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9" name="PlaceHolder 1"/>
          <p:cNvSpPr>
            <a:spLocks noGrp="1" noRot="1" noChangeAspect="1"/>
          </p:cNvSpPr>
          <p:nvPr>
            <p:ph type="sldImg"/>
          </p:nvPr>
        </p:nvSpPr>
        <p:spPr>
          <a:xfrm>
            <a:off x="382588" y="685800"/>
            <a:ext cx="6089650" cy="3425825"/>
          </a:xfrm>
          <a:prstGeom prst="rect">
            <a:avLst/>
          </a:prstGeom>
          <a:ln w="0">
            <a:noFill/>
          </a:ln>
        </p:spPr>
      </p:sp>
      <p:sp>
        <p:nvSpPr>
          <p:cNvPr id="1730"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GB" sz="1200" b="0" strike="noStrike" spc="-1">
                <a:solidFill>
                  <a:schemeClr val="dk1"/>
                </a:solidFill>
                <a:latin typeface="Calibri"/>
                <a:ea typeface="Calibri"/>
              </a:rPr>
              <a:t>Syllabus: F.5.1</a:t>
            </a:r>
            <a:endParaRPr lang="de-DE" sz="1200" b="0" strike="noStrike" spc="-1">
              <a:solidFill>
                <a:srgbClr val="000000"/>
              </a:solidFill>
              <a:latin typeface="Arial"/>
            </a:endParaRPr>
          </a:p>
        </p:txBody>
      </p:sp>
      <p:sp>
        <p:nvSpPr>
          <p:cNvPr id="1731" name="PlaceHolder 3"/>
          <p:cNvSpPr>
            <a:spLocks noGrp="1"/>
          </p:cNvSpPr>
          <p:nvPr>
            <p:ph type="sldNum" idx="183"/>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ACAEA473-F497-46FF-9C61-85F9AF7EDA25}" type="slidenum">
              <a:rPr lang="en-US" sz="1400" b="0" strike="noStrike" spc="-1">
                <a:solidFill>
                  <a:srgbClr val="000000"/>
                </a:solidFill>
                <a:latin typeface="Wingdings"/>
              </a:rPr>
              <a:t>38</a:t>
            </a:fld>
            <a:endParaRPr lang="de-DE" sz="1400" b="0" strike="noStrike" spc="-1">
              <a:solidFill>
                <a:srgbClr val="000000"/>
              </a:solidFill>
              <a:latin typeface="Times New Roman"/>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2" name="PlaceHolder 1"/>
          <p:cNvSpPr>
            <a:spLocks noGrp="1" noRot="1" noChangeAspect="1"/>
          </p:cNvSpPr>
          <p:nvPr>
            <p:ph type="sldImg"/>
          </p:nvPr>
        </p:nvSpPr>
        <p:spPr>
          <a:xfrm>
            <a:off x="382588" y="685800"/>
            <a:ext cx="6089650" cy="3425825"/>
          </a:xfrm>
          <a:prstGeom prst="rect">
            <a:avLst/>
          </a:prstGeom>
          <a:ln w="0">
            <a:noFill/>
          </a:ln>
        </p:spPr>
      </p:sp>
      <p:sp>
        <p:nvSpPr>
          <p:cNvPr id="1733"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457200" indent="-228600" defTabSz="914400">
              <a:lnSpc>
                <a:spcPct val="100000"/>
              </a:lnSpc>
              <a:buNone/>
              <a:tabLst>
                <a:tab pos="0" algn="l"/>
              </a:tabLst>
            </a:pPr>
            <a:r>
              <a:rPr lang="en-GB" sz="1200" b="0" strike="noStrike" spc="-1">
                <a:solidFill>
                  <a:schemeClr val="dk1"/>
                </a:solidFill>
                <a:latin typeface="Calibri"/>
                <a:ea typeface="Calibri"/>
              </a:rPr>
              <a:t>ADV Syllabus: F.5.1</a:t>
            </a:r>
            <a:endParaRPr lang="de-DE" sz="1200" b="0" strike="noStrike" spc="-1">
              <a:solidFill>
                <a:srgbClr val="000000"/>
              </a:solidFill>
              <a:latin typeface="Arial"/>
            </a:endParaRPr>
          </a:p>
          <a:p>
            <a:pPr marL="457200" indent="-228600" defTabSz="914400">
              <a:lnSpc>
                <a:spcPct val="100000"/>
              </a:lnSpc>
              <a:buNone/>
              <a:tabLst>
                <a:tab pos="0" algn="l"/>
              </a:tabLst>
            </a:pPr>
            <a:endParaRPr lang="de-DE" sz="1200" b="0" strike="noStrike" spc="-1">
              <a:solidFill>
                <a:srgbClr val="000000"/>
              </a:solidFill>
              <a:latin typeface="Arial"/>
            </a:endParaRPr>
          </a:p>
        </p:txBody>
      </p:sp>
      <p:sp>
        <p:nvSpPr>
          <p:cNvPr id="1734" name="PlaceHolder 3"/>
          <p:cNvSpPr>
            <a:spLocks noGrp="1"/>
          </p:cNvSpPr>
          <p:nvPr>
            <p:ph type="sldNum" idx="184"/>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fld id="{0446CE3E-4A0F-46D1-B7FA-371F036AE7BC}" type="slidenum">
              <a:rPr lang="en-US" sz="1200" b="0" strike="noStrike" spc="-1">
                <a:solidFill>
                  <a:schemeClr val="dk1"/>
                </a:solidFill>
                <a:latin typeface="Calibri"/>
                <a:ea typeface="Calibri"/>
              </a:rPr>
              <a:t>39</a:t>
            </a:fld>
            <a:endParaRPr lang="de-DE" sz="1200" b="0" strike="noStrike" spc="-1">
              <a:solidFill>
                <a:srgbClr val="000000"/>
              </a:solidFill>
              <a:latin typeface="Times New Roman"/>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5"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GB" sz="1200" b="0" strike="noStrike" spc="-1">
                <a:solidFill>
                  <a:schemeClr val="dk1"/>
                </a:solidFill>
                <a:latin typeface="Calibri"/>
                <a:ea typeface="Calibri"/>
              </a:rPr>
              <a:t>ADV Syllabus: F.5.1</a:t>
            </a:r>
            <a:endParaRPr lang="de-DE" sz="1200" b="0" strike="noStrike" spc="-1">
              <a:solidFill>
                <a:srgbClr val="000000"/>
              </a:solidFill>
              <a:latin typeface="Arial"/>
            </a:endParaRPr>
          </a:p>
        </p:txBody>
      </p:sp>
      <p:sp>
        <p:nvSpPr>
          <p:cNvPr id="1736"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7"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GB" sz="1200" b="0" strike="noStrike" spc="-1">
                <a:solidFill>
                  <a:schemeClr val="dk1"/>
                </a:solidFill>
                <a:latin typeface="Calibri"/>
                <a:ea typeface="Calibri"/>
              </a:rPr>
              <a:t>ADV Syllabus: F.5.1</a:t>
            </a:r>
            <a:endParaRPr lang="de-DE" sz="1200" b="0" strike="noStrike" spc="-1">
              <a:solidFill>
                <a:srgbClr val="000000"/>
              </a:solidFill>
              <a:latin typeface="Arial"/>
            </a:endParaRPr>
          </a:p>
        </p:txBody>
      </p:sp>
      <p:sp>
        <p:nvSpPr>
          <p:cNvPr id="1738"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9" name="PlaceHolder 1"/>
          <p:cNvSpPr>
            <a:spLocks noGrp="1" noRot="1" noChangeAspect="1"/>
          </p:cNvSpPr>
          <p:nvPr>
            <p:ph type="sldImg"/>
          </p:nvPr>
        </p:nvSpPr>
        <p:spPr>
          <a:xfrm>
            <a:off x="382588" y="685800"/>
            <a:ext cx="6089650" cy="3425825"/>
          </a:xfrm>
          <a:prstGeom prst="rect">
            <a:avLst/>
          </a:prstGeom>
          <a:ln w="0">
            <a:noFill/>
          </a:ln>
        </p:spPr>
      </p:sp>
      <p:sp>
        <p:nvSpPr>
          <p:cNvPr id="1740"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GB" sz="1200" b="0" strike="noStrike" spc="-1">
                <a:solidFill>
                  <a:schemeClr val="dk1"/>
                </a:solidFill>
                <a:latin typeface="Calibri"/>
                <a:ea typeface="Calibri"/>
              </a:rPr>
              <a:t>ADV Syllabus: F.5.2</a:t>
            </a:r>
            <a:endParaRPr lang="de-DE" sz="1200" b="0" strike="noStrike" spc="-1">
              <a:solidFill>
                <a:srgbClr val="000000"/>
              </a:solidFill>
              <a:latin typeface="Arial"/>
            </a:endParaRPr>
          </a:p>
        </p:txBody>
      </p:sp>
      <p:sp>
        <p:nvSpPr>
          <p:cNvPr id="1741" name="PlaceHolder 3"/>
          <p:cNvSpPr>
            <a:spLocks noGrp="1"/>
          </p:cNvSpPr>
          <p:nvPr>
            <p:ph type="sldNum" idx="185"/>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58F6362F-6A05-4B93-A06D-F380EBAFCDA5}" type="slidenum">
              <a:rPr lang="en-US" sz="1400" b="0" strike="noStrike" spc="-1">
                <a:solidFill>
                  <a:srgbClr val="000000"/>
                </a:solidFill>
                <a:latin typeface="Wingdings"/>
              </a:rPr>
              <a:t>42</a:t>
            </a:fld>
            <a:endParaRPr lang="de-DE" sz="1400" b="0" strike="noStrike" spc="-1">
              <a:solidFill>
                <a:srgbClr val="000000"/>
              </a:solid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 name="PlaceHolder 1"/>
          <p:cNvSpPr>
            <a:spLocks noGrp="1" noRot="1" noChangeAspect="1"/>
          </p:cNvSpPr>
          <p:nvPr>
            <p:ph type="sldImg"/>
          </p:nvPr>
        </p:nvSpPr>
        <p:spPr>
          <a:xfrm>
            <a:off x="382588" y="685800"/>
            <a:ext cx="6089650" cy="3425825"/>
          </a:xfrm>
          <a:prstGeom prst="rect">
            <a:avLst/>
          </a:prstGeom>
          <a:ln w="0">
            <a:noFill/>
          </a:ln>
        </p:spPr>
      </p:sp>
      <p:sp>
        <p:nvSpPr>
          <p:cNvPr id="1641"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Arial"/>
            </a:endParaRPr>
          </a:p>
        </p:txBody>
      </p:sp>
      <p:sp>
        <p:nvSpPr>
          <p:cNvPr id="1642" name="PlaceHolder 3"/>
          <p:cNvSpPr>
            <a:spLocks noGrp="1"/>
          </p:cNvSpPr>
          <p:nvPr>
            <p:ph type="sldNum" idx="156"/>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3FC1432F-B577-4ABE-877F-2B406024915F}" type="slidenum">
              <a:rPr lang="en-US" sz="1400" b="0" strike="noStrike" spc="-1">
                <a:solidFill>
                  <a:srgbClr val="000000"/>
                </a:solidFill>
                <a:latin typeface="Wingdings"/>
              </a:rPr>
              <a:t>5</a:t>
            </a:fld>
            <a:endParaRPr lang="de-DE" sz="1400" b="0" strike="noStrike" spc="-1">
              <a:solidFill>
                <a:srgbClr val="000000"/>
              </a:solidFill>
              <a:latin typeface="Times New Roman"/>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 name="PlaceHolder 1"/>
          <p:cNvSpPr>
            <a:spLocks noGrp="1" noRot="1" noChangeAspect="1"/>
          </p:cNvSpPr>
          <p:nvPr>
            <p:ph type="sldImg"/>
          </p:nvPr>
        </p:nvSpPr>
        <p:spPr>
          <a:xfrm>
            <a:off x="382588" y="685800"/>
            <a:ext cx="6089650" cy="3425825"/>
          </a:xfrm>
          <a:prstGeom prst="rect">
            <a:avLst/>
          </a:prstGeom>
          <a:ln w="0">
            <a:noFill/>
          </a:ln>
        </p:spPr>
      </p:sp>
      <p:sp>
        <p:nvSpPr>
          <p:cNvPr id="1743"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F.5.2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44" name="PlaceHolder 3"/>
          <p:cNvSpPr>
            <a:spLocks noGrp="1"/>
          </p:cNvSpPr>
          <p:nvPr>
            <p:ph type="sldNum" idx="186"/>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0C6FF950-7DB2-4EDD-9D53-D797D9EAC510}" type="slidenum">
              <a:rPr lang="en-US" sz="1400" b="0" strike="noStrike" spc="-1">
                <a:solidFill>
                  <a:srgbClr val="000000"/>
                </a:solidFill>
                <a:latin typeface="Wingdings"/>
              </a:rPr>
              <a:t>43</a:t>
            </a:fld>
            <a:endParaRPr lang="de-DE" sz="1400" b="0" strike="noStrike" spc="-1">
              <a:solidFill>
                <a:srgbClr val="000000"/>
              </a:solidFill>
              <a:latin typeface="Times New Roman"/>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5" name="PlaceHolder 1"/>
          <p:cNvSpPr>
            <a:spLocks noGrp="1" noRot="1" noChangeAspect="1"/>
          </p:cNvSpPr>
          <p:nvPr>
            <p:ph type="sldImg"/>
          </p:nvPr>
        </p:nvSpPr>
        <p:spPr>
          <a:xfrm>
            <a:off x="382588" y="685800"/>
            <a:ext cx="6089650" cy="3425825"/>
          </a:xfrm>
          <a:prstGeom prst="rect">
            <a:avLst/>
          </a:prstGeom>
          <a:ln w="0">
            <a:noFill/>
          </a:ln>
        </p:spPr>
      </p:sp>
      <p:sp>
        <p:nvSpPr>
          <p:cNvPr id="1746"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F.5.2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47" name="PlaceHolder 3"/>
          <p:cNvSpPr>
            <a:spLocks noGrp="1"/>
          </p:cNvSpPr>
          <p:nvPr>
            <p:ph type="sldNum" idx="187"/>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430642BD-06BF-44E9-905D-99E3204C9031}" type="slidenum">
              <a:rPr lang="en-US" sz="1400" b="0" strike="noStrike" spc="-1">
                <a:solidFill>
                  <a:srgbClr val="000000"/>
                </a:solidFill>
                <a:latin typeface="Wingdings"/>
              </a:rPr>
              <a:t>44</a:t>
            </a:fld>
            <a:endParaRPr lang="de-DE" sz="1400" b="0" strike="noStrike" spc="-1">
              <a:solidFill>
                <a:srgbClr val="000000"/>
              </a:solidFill>
              <a:latin typeface="Times New Roman"/>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8"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F.5.2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49"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0"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F.5.2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51"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2" name="PlaceHolder 1"/>
          <p:cNvSpPr>
            <a:spLocks noGrp="1" noRot="1" noChangeAspect="1"/>
          </p:cNvSpPr>
          <p:nvPr>
            <p:ph type="sldImg"/>
          </p:nvPr>
        </p:nvSpPr>
        <p:spPr>
          <a:xfrm>
            <a:off x="382588" y="685800"/>
            <a:ext cx="6089650" cy="3425825"/>
          </a:xfrm>
          <a:prstGeom prst="rect">
            <a:avLst/>
          </a:prstGeom>
          <a:ln w="0">
            <a:noFill/>
          </a:ln>
        </p:spPr>
      </p:sp>
      <p:sp>
        <p:nvSpPr>
          <p:cNvPr id="1753"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F.5.2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54" name="PlaceHolder 3"/>
          <p:cNvSpPr>
            <a:spLocks noGrp="1"/>
          </p:cNvSpPr>
          <p:nvPr>
            <p:ph type="sldNum" idx="188"/>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C6861FF9-BA88-4FC6-8700-D00C8A5A4619}" type="slidenum">
              <a:rPr lang="en-US" sz="1400" b="0" strike="noStrike" spc="-1">
                <a:solidFill>
                  <a:srgbClr val="000000"/>
                </a:solidFill>
                <a:latin typeface="Wingdings"/>
              </a:rPr>
              <a:t>47</a:t>
            </a:fld>
            <a:endParaRPr lang="de-DE" sz="1400" b="0" strike="noStrike" spc="-1">
              <a:solidFill>
                <a:srgbClr val="000000"/>
              </a:solidFill>
              <a:latin typeface="Times New Roman"/>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5" name="PlaceHolder 1"/>
          <p:cNvSpPr>
            <a:spLocks noGrp="1" noRot="1" noChangeAspect="1"/>
          </p:cNvSpPr>
          <p:nvPr>
            <p:ph type="sldImg"/>
          </p:nvPr>
        </p:nvSpPr>
        <p:spPr>
          <a:xfrm>
            <a:off x="382588" y="685800"/>
            <a:ext cx="6089650" cy="3425825"/>
          </a:xfrm>
          <a:prstGeom prst="rect">
            <a:avLst/>
          </a:prstGeom>
          <a:ln w="0">
            <a:noFill/>
          </a:ln>
        </p:spPr>
      </p:sp>
      <p:sp>
        <p:nvSpPr>
          <p:cNvPr id="1756"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F.5.2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57" name="PlaceHolder 3"/>
          <p:cNvSpPr>
            <a:spLocks noGrp="1"/>
          </p:cNvSpPr>
          <p:nvPr>
            <p:ph type="sldNum" idx="189"/>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D15318BD-F8F8-4A13-892B-8A87541FF838}" type="slidenum">
              <a:rPr lang="en-US" sz="1400" b="0" strike="noStrike" spc="-1">
                <a:solidFill>
                  <a:srgbClr val="000000"/>
                </a:solidFill>
                <a:latin typeface="Wingdings"/>
              </a:rPr>
              <a:t>48</a:t>
            </a:fld>
            <a:endParaRPr lang="de-DE" sz="1400" b="0" strike="noStrike" spc="-1">
              <a:solidFill>
                <a:srgbClr val="000000"/>
              </a:solidFill>
              <a:latin typeface="Times New Roman"/>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8" name="PlaceHolder 1"/>
          <p:cNvSpPr>
            <a:spLocks noGrp="1" noRot="1" noChangeAspect="1"/>
          </p:cNvSpPr>
          <p:nvPr>
            <p:ph type="sldImg"/>
          </p:nvPr>
        </p:nvSpPr>
        <p:spPr>
          <a:xfrm>
            <a:off x="382588" y="685800"/>
            <a:ext cx="6089650" cy="3425825"/>
          </a:xfrm>
          <a:prstGeom prst="rect">
            <a:avLst/>
          </a:prstGeom>
          <a:ln w="0">
            <a:noFill/>
          </a:ln>
        </p:spPr>
      </p:sp>
      <p:sp>
        <p:nvSpPr>
          <p:cNvPr id="1759"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F.5.2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60" name="PlaceHolder 3"/>
          <p:cNvSpPr>
            <a:spLocks noGrp="1"/>
          </p:cNvSpPr>
          <p:nvPr>
            <p:ph type="sldNum" idx="190"/>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61FD2631-6631-4F9E-BBC5-030727B4E431}" type="slidenum">
              <a:rPr lang="en-US" sz="1400" b="0" strike="noStrike" spc="-1">
                <a:solidFill>
                  <a:srgbClr val="000000"/>
                </a:solidFill>
                <a:latin typeface="Wingdings"/>
              </a:rPr>
              <a:t>49</a:t>
            </a:fld>
            <a:endParaRPr lang="de-DE" sz="1400" b="0" strike="noStrike" spc="-1">
              <a:solidFill>
                <a:srgbClr val="000000"/>
              </a:solidFill>
              <a:latin typeface="Times New Roman"/>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F.5.2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62"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3"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F.5.2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64"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5" name="PlaceHolder 1"/>
          <p:cNvSpPr>
            <a:spLocks noGrp="1" noRot="1" noChangeAspect="1"/>
          </p:cNvSpPr>
          <p:nvPr>
            <p:ph type="sldImg"/>
          </p:nvPr>
        </p:nvSpPr>
        <p:spPr>
          <a:xfrm>
            <a:off x="382588" y="685800"/>
            <a:ext cx="6089650" cy="3425825"/>
          </a:xfrm>
          <a:prstGeom prst="rect">
            <a:avLst/>
          </a:prstGeom>
          <a:ln w="0">
            <a:noFill/>
          </a:ln>
        </p:spPr>
      </p:sp>
      <p:sp>
        <p:nvSpPr>
          <p:cNvPr id="1766"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F.5.3</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67" name="PlaceHolder 3"/>
          <p:cNvSpPr>
            <a:spLocks noGrp="1"/>
          </p:cNvSpPr>
          <p:nvPr>
            <p:ph type="sldNum" idx="191"/>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B6D5C061-D292-4CC5-BBAD-EDBE9C191780}" type="slidenum">
              <a:rPr lang="en-US" sz="1400" b="0" strike="noStrike" spc="-1">
                <a:solidFill>
                  <a:srgbClr val="000000"/>
                </a:solidFill>
                <a:latin typeface="Wingdings"/>
              </a:rPr>
              <a:t>52</a:t>
            </a:fld>
            <a:endParaRPr lang="de-DE" sz="1400" b="0" strike="noStrike" spc="-1">
              <a:solidFill>
                <a:srgbClr val="000000"/>
              </a:solid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3" name="PlaceHolder 1"/>
          <p:cNvSpPr>
            <a:spLocks noGrp="1" noRot="1" noChangeAspect="1"/>
          </p:cNvSpPr>
          <p:nvPr>
            <p:ph type="sldImg"/>
          </p:nvPr>
        </p:nvSpPr>
        <p:spPr>
          <a:xfrm>
            <a:off x="382588" y="685800"/>
            <a:ext cx="6089650" cy="3425825"/>
          </a:xfrm>
          <a:prstGeom prst="rect">
            <a:avLst/>
          </a:prstGeom>
          <a:ln w="0">
            <a:noFill/>
          </a:ln>
        </p:spPr>
      </p:sp>
      <p:sp>
        <p:nvSpPr>
          <p:cNvPr id="1644"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F.1.1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645" name="PlaceHolder 3"/>
          <p:cNvSpPr>
            <a:spLocks noGrp="1"/>
          </p:cNvSpPr>
          <p:nvPr>
            <p:ph type="sldNum" idx="157"/>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F327C548-05BA-46D6-9C3C-F4DE35CD9FA0}" type="slidenum">
              <a:rPr lang="en-US" sz="1400" b="0" strike="noStrike" spc="-1">
                <a:solidFill>
                  <a:srgbClr val="000000"/>
                </a:solidFill>
                <a:latin typeface="Wingdings"/>
              </a:rPr>
              <a:t>7</a:t>
            </a:fld>
            <a:endParaRPr lang="de-DE" sz="1400" b="0" strike="noStrike" spc="-1">
              <a:solidFill>
                <a:srgbClr val="000000"/>
              </a:solidFill>
              <a:latin typeface="Times New Roman"/>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8" name="PlaceHolder 1"/>
          <p:cNvSpPr>
            <a:spLocks noGrp="1" noRot="1" noChangeAspect="1"/>
          </p:cNvSpPr>
          <p:nvPr>
            <p:ph type="sldImg"/>
          </p:nvPr>
        </p:nvSpPr>
        <p:spPr>
          <a:xfrm>
            <a:off x="382588" y="685800"/>
            <a:ext cx="6089650" cy="3425825"/>
          </a:xfrm>
          <a:prstGeom prst="rect">
            <a:avLst/>
          </a:prstGeom>
          <a:ln w="0">
            <a:noFill/>
          </a:ln>
        </p:spPr>
      </p:sp>
      <p:sp>
        <p:nvSpPr>
          <p:cNvPr id="1769"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F.5.3</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70" name="PlaceHolder 3"/>
          <p:cNvSpPr>
            <a:spLocks noGrp="1"/>
          </p:cNvSpPr>
          <p:nvPr>
            <p:ph type="sldNum" idx="192"/>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E5C2C7E8-0B44-4BAC-8998-37F3312AE8E1}" type="slidenum">
              <a:rPr lang="en-US" sz="1400" b="0" strike="noStrike" spc="-1">
                <a:solidFill>
                  <a:srgbClr val="000000"/>
                </a:solidFill>
                <a:latin typeface="Wingdings"/>
              </a:rPr>
              <a:t>53</a:t>
            </a:fld>
            <a:endParaRPr lang="de-DE" sz="1400" b="0" strike="noStrike" spc="-1">
              <a:solidFill>
                <a:srgbClr val="000000"/>
              </a:solidFill>
              <a:latin typeface="Times New Roman"/>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 name="PlaceHolder 1"/>
          <p:cNvSpPr>
            <a:spLocks noGrp="1" noRot="1" noChangeAspect="1"/>
          </p:cNvSpPr>
          <p:nvPr>
            <p:ph type="sldImg"/>
          </p:nvPr>
        </p:nvSpPr>
        <p:spPr>
          <a:xfrm>
            <a:off x="382588" y="685800"/>
            <a:ext cx="6089650" cy="3425825"/>
          </a:xfrm>
          <a:prstGeom prst="rect">
            <a:avLst/>
          </a:prstGeom>
          <a:ln w="0">
            <a:noFill/>
          </a:ln>
        </p:spPr>
      </p:sp>
      <p:sp>
        <p:nvSpPr>
          <p:cNvPr id="1772"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F.5.3</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73" name="PlaceHolder 3"/>
          <p:cNvSpPr>
            <a:spLocks noGrp="1"/>
          </p:cNvSpPr>
          <p:nvPr>
            <p:ph type="sldNum" idx="193"/>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801430D5-E810-4BCB-85E2-1C0B418EA172}" type="slidenum">
              <a:rPr lang="en-US" sz="1400" b="0" strike="noStrike" spc="-1">
                <a:solidFill>
                  <a:srgbClr val="000000"/>
                </a:solidFill>
                <a:latin typeface="Wingdings"/>
              </a:rPr>
              <a:t>54</a:t>
            </a:fld>
            <a:endParaRPr lang="de-DE" sz="1400" b="0" strike="noStrike" spc="-1">
              <a:solidFill>
                <a:srgbClr val="000000"/>
              </a:solidFill>
              <a:latin typeface="Times New Roman"/>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4"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F.5.3</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75"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6" name="PlaceHolder 1"/>
          <p:cNvSpPr>
            <a:spLocks noGrp="1" noRot="1" noChangeAspect="1"/>
          </p:cNvSpPr>
          <p:nvPr>
            <p:ph type="sldImg"/>
          </p:nvPr>
        </p:nvSpPr>
        <p:spPr>
          <a:xfrm>
            <a:off x="382588" y="685800"/>
            <a:ext cx="6089650" cy="3425825"/>
          </a:xfrm>
          <a:prstGeom prst="rect">
            <a:avLst/>
          </a:prstGeom>
          <a:ln w="0">
            <a:noFill/>
          </a:ln>
        </p:spPr>
      </p:sp>
      <p:sp>
        <p:nvSpPr>
          <p:cNvPr id="1777"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457200" indent="-228600" defTabSz="914400">
              <a:lnSpc>
                <a:spcPct val="100000"/>
              </a:lnSpc>
              <a:buNone/>
              <a:tabLst>
                <a:tab pos="0" algn="l"/>
              </a:tabLst>
            </a:pPr>
            <a:r>
              <a:rPr lang="en-GB" sz="1200" b="0" strike="noStrike" spc="-1">
                <a:solidFill>
                  <a:schemeClr val="dk1"/>
                </a:solidFill>
                <a:latin typeface="Calibri"/>
                <a:ea typeface="Calibri"/>
              </a:rPr>
              <a:t>ADV Syllabus: F.5.3</a:t>
            </a:r>
            <a:endParaRPr lang="de-DE" sz="1200" b="0" strike="noStrike" spc="-1">
              <a:solidFill>
                <a:srgbClr val="000000"/>
              </a:solidFill>
              <a:latin typeface="Arial"/>
            </a:endParaRPr>
          </a:p>
          <a:p>
            <a:pPr marL="457200" indent="-228600" defTabSz="914400">
              <a:lnSpc>
                <a:spcPct val="100000"/>
              </a:lnSpc>
              <a:buNone/>
              <a:tabLst>
                <a:tab pos="0" algn="l"/>
              </a:tabLst>
            </a:pPr>
            <a:endParaRPr lang="de-DE" sz="1200" b="0" strike="noStrike" spc="-1">
              <a:solidFill>
                <a:srgbClr val="000000"/>
              </a:solidFill>
              <a:latin typeface="Arial"/>
            </a:endParaRPr>
          </a:p>
        </p:txBody>
      </p:sp>
      <p:sp>
        <p:nvSpPr>
          <p:cNvPr id="1778" name="PlaceHolder 3"/>
          <p:cNvSpPr>
            <a:spLocks noGrp="1"/>
          </p:cNvSpPr>
          <p:nvPr>
            <p:ph type="sldNum" idx="194"/>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fld id="{7E17072C-FAB2-48C7-9609-34734FAA6BCE}" type="slidenum">
              <a:rPr lang="en-US" sz="1200" b="0" strike="noStrike" spc="-1">
                <a:solidFill>
                  <a:schemeClr val="dk1"/>
                </a:solidFill>
                <a:latin typeface="Calibri"/>
                <a:ea typeface="Calibri"/>
              </a:rPr>
              <a:t>56</a:t>
            </a:fld>
            <a:endParaRPr lang="de-DE" sz="1200" b="0" strike="noStrike" spc="-1">
              <a:solidFill>
                <a:srgbClr val="000000"/>
              </a:solidFill>
              <a:latin typeface="Times New Roman"/>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9" name="PlaceHolder 1"/>
          <p:cNvSpPr>
            <a:spLocks noGrp="1" noRot="1" noChangeAspect="1"/>
          </p:cNvSpPr>
          <p:nvPr>
            <p:ph type="sldImg"/>
          </p:nvPr>
        </p:nvSpPr>
        <p:spPr>
          <a:xfrm>
            <a:off x="382588" y="685800"/>
            <a:ext cx="6089650" cy="3425825"/>
          </a:xfrm>
          <a:prstGeom prst="rect">
            <a:avLst/>
          </a:prstGeom>
          <a:ln w="0">
            <a:noFill/>
          </a:ln>
        </p:spPr>
      </p:sp>
      <p:sp>
        <p:nvSpPr>
          <p:cNvPr id="1780"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457200" indent="-228600" defTabSz="914400">
              <a:lnSpc>
                <a:spcPct val="100000"/>
              </a:lnSpc>
              <a:buNone/>
              <a:tabLst>
                <a:tab pos="0" algn="l"/>
              </a:tabLst>
            </a:pPr>
            <a:r>
              <a:rPr lang="en-GB" sz="1200" b="0" strike="noStrike" spc="-1">
                <a:solidFill>
                  <a:schemeClr val="dk1"/>
                </a:solidFill>
                <a:latin typeface="Calibri"/>
                <a:ea typeface="Calibri"/>
              </a:rPr>
              <a:t>ADV Syllabus: F.5.3</a:t>
            </a:r>
            <a:endParaRPr lang="de-DE" sz="1200" b="0" strike="noStrike" spc="-1">
              <a:solidFill>
                <a:srgbClr val="000000"/>
              </a:solidFill>
              <a:latin typeface="Arial"/>
            </a:endParaRPr>
          </a:p>
        </p:txBody>
      </p:sp>
      <p:sp>
        <p:nvSpPr>
          <p:cNvPr id="1781" name="PlaceHolder 3"/>
          <p:cNvSpPr>
            <a:spLocks noGrp="1"/>
          </p:cNvSpPr>
          <p:nvPr>
            <p:ph type="sldNum" idx="195"/>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fld id="{B589FF2B-CDAA-41AB-A996-BE0FC9A4D7AA}" type="slidenum">
              <a:rPr lang="en-US" sz="1200" b="0" strike="noStrike" spc="-1">
                <a:solidFill>
                  <a:schemeClr val="dk1"/>
                </a:solidFill>
                <a:latin typeface="Calibri"/>
                <a:ea typeface="Calibri"/>
              </a:rPr>
              <a:t>57</a:t>
            </a:fld>
            <a:endParaRPr lang="de-DE" sz="1200" b="0" strike="noStrike" spc="-1">
              <a:solidFill>
                <a:srgbClr val="000000"/>
              </a:solidFill>
              <a:latin typeface="Times New Roman"/>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2"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F.5.3</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83"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4" name="PlaceHolder 1"/>
          <p:cNvSpPr>
            <a:spLocks noGrp="1" noRot="1" noChangeAspect="1"/>
          </p:cNvSpPr>
          <p:nvPr>
            <p:ph type="sldImg"/>
          </p:nvPr>
        </p:nvSpPr>
        <p:spPr>
          <a:xfrm>
            <a:off x="382588" y="685800"/>
            <a:ext cx="6089650" cy="3425825"/>
          </a:xfrm>
          <a:prstGeom prst="rect">
            <a:avLst/>
          </a:prstGeom>
          <a:ln w="0">
            <a:noFill/>
          </a:ln>
        </p:spPr>
      </p:sp>
      <p:sp>
        <p:nvSpPr>
          <p:cNvPr id="1785"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F.5.4</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86" name="PlaceHolder 3"/>
          <p:cNvSpPr>
            <a:spLocks noGrp="1"/>
          </p:cNvSpPr>
          <p:nvPr>
            <p:ph type="sldNum" idx="196"/>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3DFBA8E2-8905-4FF3-91C2-22BBF3309582}" type="slidenum">
              <a:rPr lang="en-US" sz="1400" b="0" strike="noStrike" spc="-1">
                <a:solidFill>
                  <a:srgbClr val="000000"/>
                </a:solidFill>
                <a:latin typeface="Wingdings"/>
              </a:rPr>
              <a:t>59</a:t>
            </a:fld>
            <a:endParaRPr lang="de-DE" sz="1400" b="0" strike="noStrike" spc="-1">
              <a:solidFill>
                <a:srgbClr val="000000"/>
              </a:solidFill>
              <a:latin typeface="Times New Roman"/>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 name="PlaceHolder 1"/>
          <p:cNvSpPr>
            <a:spLocks noGrp="1" noRot="1" noChangeAspect="1"/>
          </p:cNvSpPr>
          <p:nvPr>
            <p:ph type="sldImg"/>
          </p:nvPr>
        </p:nvSpPr>
        <p:spPr>
          <a:xfrm>
            <a:off x="382588" y="685800"/>
            <a:ext cx="6089650" cy="3425825"/>
          </a:xfrm>
          <a:prstGeom prst="rect">
            <a:avLst/>
          </a:prstGeom>
          <a:ln w="0">
            <a:noFill/>
          </a:ln>
        </p:spPr>
      </p:sp>
      <p:sp>
        <p:nvSpPr>
          <p:cNvPr id="1788"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F.5.4</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89" name="PlaceHolder 3"/>
          <p:cNvSpPr>
            <a:spLocks noGrp="1"/>
          </p:cNvSpPr>
          <p:nvPr>
            <p:ph type="sldNum" idx="197"/>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302C1D3F-EC4D-4DE3-92C8-0E2FB7DFE215}" type="slidenum">
              <a:rPr lang="en-US" sz="1400" b="0" strike="noStrike" spc="-1">
                <a:solidFill>
                  <a:srgbClr val="000000"/>
                </a:solidFill>
                <a:latin typeface="Wingdings"/>
              </a:rPr>
              <a:t>60</a:t>
            </a:fld>
            <a:endParaRPr lang="de-DE" sz="1400" b="0" strike="noStrike" spc="-1">
              <a:solidFill>
                <a:srgbClr val="000000"/>
              </a:solidFill>
              <a:latin typeface="Times New Roman"/>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0" name="PlaceHolder 1"/>
          <p:cNvSpPr>
            <a:spLocks noGrp="1" noRot="1" noChangeAspect="1"/>
          </p:cNvSpPr>
          <p:nvPr>
            <p:ph type="sldImg"/>
          </p:nvPr>
        </p:nvSpPr>
        <p:spPr>
          <a:xfrm>
            <a:off x="382588" y="685800"/>
            <a:ext cx="6089650" cy="3425825"/>
          </a:xfrm>
          <a:prstGeom prst="rect">
            <a:avLst/>
          </a:prstGeom>
          <a:ln w="0">
            <a:noFill/>
          </a:ln>
        </p:spPr>
      </p:sp>
      <p:sp>
        <p:nvSpPr>
          <p:cNvPr id="1791"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F.5.4</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92" name="PlaceHolder 3"/>
          <p:cNvSpPr>
            <a:spLocks noGrp="1"/>
          </p:cNvSpPr>
          <p:nvPr>
            <p:ph type="sldNum" idx="198"/>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39DE5047-581A-43BE-9E9D-38BD35309483}" type="slidenum">
              <a:rPr lang="en-US" sz="1400" b="0" strike="noStrike" spc="-1">
                <a:solidFill>
                  <a:srgbClr val="000000"/>
                </a:solidFill>
                <a:latin typeface="Wingdings"/>
              </a:rPr>
              <a:t>61</a:t>
            </a:fld>
            <a:endParaRPr lang="de-DE" sz="1400" b="0" strike="noStrike" spc="-1">
              <a:solidFill>
                <a:srgbClr val="000000"/>
              </a:solidFill>
              <a:latin typeface="Times New Roman"/>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3"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F.5.4</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94"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6" name="PlaceHolder 1"/>
          <p:cNvSpPr>
            <a:spLocks noGrp="1" noRot="1" noChangeAspect="1"/>
          </p:cNvSpPr>
          <p:nvPr>
            <p:ph type="sldImg"/>
          </p:nvPr>
        </p:nvSpPr>
        <p:spPr>
          <a:xfrm>
            <a:off x="382588" y="685800"/>
            <a:ext cx="6089650" cy="3425825"/>
          </a:xfrm>
          <a:prstGeom prst="rect">
            <a:avLst/>
          </a:prstGeom>
          <a:ln w="0">
            <a:noFill/>
          </a:ln>
        </p:spPr>
      </p:sp>
      <p:sp>
        <p:nvSpPr>
          <p:cNvPr id="1647"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F.1.1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648" name="PlaceHolder 3"/>
          <p:cNvSpPr>
            <a:spLocks noGrp="1"/>
          </p:cNvSpPr>
          <p:nvPr>
            <p:ph type="sldNum" idx="158"/>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Times New Roman"/>
              </a:defRPr>
            </a:lvl1pPr>
          </a:lstStyle>
          <a:p>
            <a:pPr indent="0" algn="r">
              <a:lnSpc>
                <a:spcPct val="100000"/>
              </a:lnSpc>
              <a:buNone/>
              <a:tabLst>
                <a:tab pos="0" algn="l"/>
              </a:tabLst>
            </a:pPr>
            <a:fld id="{0FE33B4A-3572-40FA-9113-9FD5916D57CE}" type="slidenum">
              <a:rPr lang="en-US" sz="1400" b="0" strike="noStrike" spc="-1">
                <a:solidFill>
                  <a:srgbClr val="000000"/>
                </a:solidFill>
                <a:latin typeface="Times New Roman"/>
              </a:rPr>
              <a:t>8</a:t>
            </a:fld>
            <a:endParaRPr lang="de-DE" sz="1400" b="0" strike="noStrike" spc="-1">
              <a:solidFill>
                <a:srgbClr val="000000"/>
              </a:solidFill>
              <a:latin typeface="Times New Roman"/>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5"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F.5.4</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96"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7" name="PlaceHolder 1"/>
          <p:cNvSpPr>
            <a:spLocks noGrp="1" noRot="1" noChangeAspect="1"/>
          </p:cNvSpPr>
          <p:nvPr>
            <p:ph type="sldImg"/>
          </p:nvPr>
        </p:nvSpPr>
        <p:spPr>
          <a:xfrm>
            <a:off x="382588" y="685800"/>
            <a:ext cx="6089650" cy="3425825"/>
          </a:xfrm>
          <a:prstGeom prst="rect">
            <a:avLst/>
          </a:prstGeom>
          <a:ln w="0">
            <a:noFill/>
          </a:ln>
        </p:spPr>
      </p:sp>
      <p:sp>
        <p:nvSpPr>
          <p:cNvPr id="1798"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Arial"/>
            </a:endParaRPr>
          </a:p>
        </p:txBody>
      </p:sp>
      <p:sp>
        <p:nvSpPr>
          <p:cNvPr id="1799" name="PlaceHolder 3"/>
          <p:cNvSpPr>
            <a:spLocks noGrp="1"/>
          </p:cNvSpPr>
          <p:nvPr>
            <p:ph type="sldNum" idx="199"/>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0B93DD4C-AAC5-41CF-942C-78ECD34440FB}" type="slidenum">
              <a:rPr lang="en-US" sz="1400" b="0" strike="noStrike" spc="-1">
                <a:solidFill>
                  <a:srgbClr val="000000"/>
                </a:solidFill>
                <a:latin typeface="Wingdings"/>
              </a:rPr>
              <a:t>64</a:t>
            </a:fld>
            <a:endParaRPr lang="de-DE" sz="1400" b="0" strike="noStrike" spc="-1">
              <a:solidFill>
                <a:srgbClr val="000000"/>
              </a:solidFill>
              <a:latin typeface="Times New Roman"/>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0"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F.3.1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01"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 name="PlaceHolder 1"/>
          <p:cNvSpPr>
            <a:spLocks noGrp="1" noRot="1" noChangeAspect="1"/>
          </p:cNvSpPr>
          <p:nvPr>
            <p:ph type="sldImg"/>
          </p:nvPr>
        </p:nvSpPr>
        <p:spPr>
          <a:xfrm>
            <a:off x="382588" y="685800"/>
            <a:ext cx="6089650" cy="3425825"/>
          </a:xfrm>
          <a:prstGeom prst="rect">
            <a:avLst/>
          </a:prstGeom>
          <a:ln w="0">
            <a:noFill/>
          </a:ln>
        </p:spPr>
      </p:sp>
      <p:sp>
        <p:nvSpPr>
          <p:cNvPr id="1803"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F.3.2 / F.3.3</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04" name="PlaceHolder 3"/>
          <p:cNvSpPr>
            <a:spLocks noGrp="1"/>
          </p:cNvSpPr>
          <p:nvPr>
            <p:ph type="sldNum" idx="200"/>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5CBF8C1E-0038-4F2C-99FA-D60A93F510F8}" type="slidenum">
              <a:rPr lang="en-US" sz="1400" b="0" strike="noStrike" spc="-1">
                <a:solidFill>
                  <a:srgbClr val="000000"/>
                </a:solidFill>
                <a:latin typeface="Wingdings"/>
              </a:rPr>
              <a:t>67</a:t>
            </a:fld>
            <a:endParaRPr lang="de-DE" sz="1400" b="0" strike="noStrike" spc="-1">
              <a:solidFill>
                <a:srgbClr val="000000"/>
              </a:solidFill>
              <a:latin typeface="Times New Roman"/>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5"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F.3.2</a:t>
            </a:r>
            <a:endParaRPr lang="de-DE" sz="1200" b="0" strike="noStrike" spc="-1">
              <a:solidFill>
                <a:srgbClr val="000000"/>
              </a:solidFill>
              <a:latin typeface="Arial"/>
            </a:endParaRPr>
          </a:p>
        </p:txBody>
      </p:sp>
      <p:sp>
        <p:nvSpPr>
          <p:cNvPr id="1806"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7"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F.3.2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08"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9"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Syllabus: F.3.3</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10"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1"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Syllabus: F.3.3</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12"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3"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Syllabus: F.3.3</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14"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5"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Syllabus: F.3.3</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16"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5" name="PlaceHolder 1"/>
          <p:cNvSpPr>
            <a:spLocks noGrp="1" noRot="1" noChangeAspect="1"/>
          </p:cNvSpPr>
          <p:nvPr>
            <p:ph type="sldImg"/>
          </p:nvPr>
        </p:nvSpPr>
        <p:spPr>
          <a:xfrm>
            <a:off x="382588" y="685800"/>
            <a:ext cx="6089650" cy="3425825"/>
          </a:xfrm>
          <a:prstGeom prst="rect">
            <a:avLst/>
          </a:prstGeom>
          <a:ln w="0">
            <a:noFill/>
          </a:ln>
        </p:spPr>
      </p:sp>
      <p:sp>
        <p:nvSpPr>
          <p:cNvPr id="1656"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F.1.1</a:t>
            </a:r>
            <a:endParaRPr lang="de-DE" sz="1200" b="0" strike="noStrike" spc="-1">
              <a:solidFill>
                <a:srgbClr val="000000"/>
              </a:solidFill>
              <a:latin typeface="Arial"/>
            </a:endParaRPr>
          </a:p>
        </p:txBody>
      </p:sp>
      <p:sp>
        <p:nvSpPr>
          <p:cNvPr id="1657" name="PlaceHolder 3"/>
          <p:cNvSpPr>
            <a:spLocks noGrp="1"/>
          </p:cNvSpPr>
          <p:nvPr>
            <p:ph type="sldNum" idx="161"/>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Times New Roman"/>
              </a:defRPr>
            </a:lvl1pPr>
          </a:lstStyle>
          <a:p>
            <a:pPr indent="0" algn="r">
              <a:lnSpc>
                <a:spcPct val="100000"/>
              </a:lnSpc>
              <a:buNone/>
              <a:tabLst>
                <a:tab pos="0" algn="l"/>
              </a:tabLst>
            </a:pPr>
            <a:fld id="{84D21B22-A2DC-49B6-927E-B5B3E730E543}" type="slidenum">
              <a:rPr lang="en-US" sz="1400" b="0" strike="noStrike" spc="-1">
                <a:solidFill>
                  <a:srgbClr val="000000"/>
                </a:solidFill>
                <a:latin typeface="Times New Roman"/>
              </a:rPr>
              <a:t>9</a:t>
            </a:fld>
            <a:endParaRPr lang="de-DE" sz="1400" b="0" strike="noStrike" spc="-1">
              <a:solidFill>
                <a:srgbClr val="000000"/>
              </a:solidFill>
              <a:latin typeface="Times New Roman"/>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7" name="PlaceHolder 1"/>
          <p:cNvSpPr>
            <a:spLocks noGrp="1" noRot="1" noChangeAspect="1"/>
          </p:cNvSpPr>
          <p:nvPr>
            <p:ph type="sldImg"/>
          </p:nvPr>
        </p:nvSpPr>
        <p:spPr>
          <a:xfrm>
            <a:off x="382588" y="685800"/>
            <a:ext cx="6089650" cy="3425825"/>
          </a:xfrm>
          <a:prstGeom prst="rect">
            <a:avLst/>
          </a:prstGeom>
          <a:ln w="0">
            <a:noFill/>
          </a:ln>
        </p:spPr>
      </p:sp>
      <p:sp>
        <p:nvSpPr>
          <p:cNvPr id="1818"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F.3.2 / F.3.3</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19" name="PlaceHolder 3"/>
          <p:cNvSpPr>
            <a:spLocks noGrp="1"/>
          </p:cNvSpPr>
          <p:nvPr>
            <p:ph type="sldNum" idx="201"/>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65245696-C805-4E29-97E2-D910FFD84D64}" type="slidenum">
              <a:rPr lang="en-US" sz="1400" b="0" strike="noStrike" spc="-1">
                <a:solidFill>
                  <a:srgbClr val="000000"/>
                </a:solidFill>
                <a:latin typeface="Wingdings"/>
              </a:rPr>
              <a:t>74</a:t>
            </a:fld>
            <a:endParaRPr lang="de-DE" sz="1400" b="0" strike="noStrike" spc="-1">
              <a:solidFill>
                <a:srgbClr val="000000"/>
              </a:solidFill>
              <a:latin typeface="Times New Roman"/>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0" name="PlaceHolder 1"/>
          <p:cNvSpPr>
            <a:spLocks noGrp="1" noRot="1" noChangeAspect="1"/>
          </p:cNvSpPr>
          <p:nvPr>
            <p:ph type="sldImg"/>
          </p:nvPr>
        </p:nvSpPr>
        <p:spPr>
          <a:xfrm>
            <a:off x="382588" y="685800"/>
            <a:ext cx="6089650" cy="3425825"/>
          </a:xfrm>
          <a:prstGeom prst="rect">
            <a:avLst/>
          </a:prstGeom>
          <a:ln w="0">
            <a:noFill/>
          </a:ln>
        </p:spPr>
      </p:sp>
      <p:sp>
        <p:nvSpPr>
          <p:cNvPr id="1821"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Arial"/>
            </a:endParaRPr>
          </a:p>
        </p:txBody>
      </p:sp>
      <p:sp>
        <p:nvSpPr>
          <p:cNvPr id="1822" name="PlaceHolder 3"/>
          <p:cNvSpPr>
            <a:spLocks noGrp="1"/>
          </p:cNvSpPr>
          <p:nvPr>
            <p:ph type="sldNum" idx="202"/>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D5BBAD9C-2A32-4DD8-9DF6-5D4E7C285BB7}" type="slidenum">
              <a:rPr lang="en-US" sz="1400" b="0" strike="noStrike" spc="-1">
                <a:solidFill>
                  <a:srgbClr val="000000"/>
                </a:solidFill>
                <a:latin typeface="Wingdings"/>
              </a:rPr>
              <a:t>77</a:t>
            </a:fld>
            <a:endParaRPr lang="de-DE" sz="1400" b="0" strike="noStrike" spc="-1">
              <a:solidFill>
                <a:srgbClr val="000000"/>
              </a:solidFill>
              <a:latin typeface="Times New Roman"/>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3" name="PlaceHolder 1"/>
          <p:cNvSpPr>
            <a:spLocks noGrp="1" noRot="1" noChangeAspect="1"/>
          </p:cNvSpPr>
          <p:nvPr>
            <p:ph type="sldImg"/>
          </p:nvPr>
        </p:nvSpPr>
        <p:spPr>
          <a:xfrm>
            <a:off x="382588" y="685800"/>
            <a:ext cx="6089650" cy="3425825"/>
          </a:xfrm>
          <a:prstGeom prst="rect">
            <a:avLst/>
          </a:prstGeom>
          <a:ln w="0">
            <a:noFill/>
          </a:ln>
        </p:spPr>
      </p:sp>
      <p:sp>
        <p:nvSpPr>
          <p:cNvPr id="1824"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Arial"/>
            </a:endParaRPr>
          </a:p>
        </p:txBody>
      </p:sp>
      <p:sp>
        <p:nvSpPr>
          <p:cNvPr id="1825" name="PlaceHolder 3"/>
          <p:cNvSpPr>
            <a:spLocks noGrp="1"/>
          </p:cNvSpPr>
          <p:nvPr>
            <p:ph type="sldNum" idx="203"/>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710333A9-9298-41C4-BA59-AF4092D0A690}" type="slidenum">
              <a:rPr lang="en-US" sz="1400" b="0" strike="noStrike" spc="-1">
                <a:solidFill>
                  <a:srgbClr val="000000"/>
                </a:solidFill>
                <a:latin typeface="Wingdings"/>
              </a:rPr>
              <a:t>80</a:t>
            </a:fld>
            <a:endParaRPr lang="de-DE" sz="1400" b="0" strike="noStrike" spc="-1">
              <a:solidFill>
                <a:srgbClr val="000000"/>
              </a:solidFill>
              <a:latin typeface="Times New Roman"/>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6" name="PlaceHolder 1"/>
          <p:cNvSpPr>
            <a:spLocks noGrp="1" noRot="1" noChangeAspect="1"/>
          </p:cNvSpPr>
          <p:nvPr>
            <p:ph type="sldImg"/>
          </p:nvPr>
        </p:nvSpPr>
        <p:spPr>
          <a:xfrm>
            <a:off x="382588" y="685800"/>
            <a:ext cx="6089650" cy="3425825"/>
          </a:xfrm>
          <a:prstGeom prst="rect">
            <a:avLst/>
          </a:prstGeom>
          <a:ln w="0">
            <a:noFill/>
          </a:ln>
        </p:spPr>
      </p:sp>
      <p:sp>
        <p:nvSpPr>
          <p:cNvPr id="1827"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G.1.1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28" name="PlaceHolder 3"/>
          <p:cNvSpPr>
            <a:spLocks noGrp="1"/>
          </p:cNvSpPr>
          <p:nvPr>
            <p:ph type="sldNum" idx="204"/>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0353B9B3-4763-45C5-AB51-CBFD99808CE3}" type="slidenum">
              <a:rPr lang="en-US" sz="1400" b="0" strike="noStrike" spc="-1">
                <a:solidFill>
                  <a:srgbClr val="000000"/>
                </a:solidFill>
                <a:latin typeface="Wingdings"/>
              </a:rPr>
              <a:t>81</a:t>
            </a:fld>
            <a:endParaRPr lang="de-DE" sz="1400" b="0" strike="noStrike" spc="-1">
              <a:solidFill>
                <a:srgbClr val="000000"/>
              </a:solidFill>
              <a:latin typeface="Times New Roman"/>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9" name="PlaceHolder 1"/>
          <p:cNvSpPr>
            <a:spLocks noGrp="1" noRot="1" noChangeAspect="1"/>
          </p:cNvSpPr>
          <p:nvPr>
            <p:ph type="sldImg"/>
          </p:nvPr>
        </p:nvSpPr>
        <p:spPr>
          <a:xfrm>
            <a:off x="382588" y="685800"/>
            <a:ext cx="6089650" cy="3425825"/>
          </a:xfrm>
          <a:prstGeom prst="rect">
            <a:avLst/>
          </a:prstGeom>
          <a:ln w="0">
            <a:noFill/>
          </a:ln>
        </p:spPr>
      </p:sp>
      <p:sp>
        <p:nvSpPr>
          <p:cNvPr id="1830"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G.1.1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31" name="PlaceHolder 3"/>
          <p:cNvSpPr>
            <a:spLocks noGrp="1"/>
          </p:cNvSpPr>
          <p:nvPr>
            <p:ph type="sldNum" idx="205"/>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794FF4D5-2953-4B7F-91A1-49ACFCE33411}" type="slidenum">
              <a:rPr lang="en-US" sz="1400" b="0" strike="noStrike" spc="-1">
                <a:solidFill>
                  <a:srgbClr val="000000"/>
                </a:solidFill>
                <a:latin typeface="Wingdings"/>
              </a:rPr>
              <a:t>82</a:t>
            </a:fld>
            <a:endParaRPr lang="de-DE" sz="1400" b="0" strike="noStrike" spc="-1">
              <a:solidFill>
                <a:srgbClr val="000000"/>
              </a:solidFill>
              <a:latin typeface="Times New Roman"/>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 name="PlaceHolder 1"/>
          <p:cNvSpPr>
            <a:spLocks noGrp="1" noRot="1" noChangeAspect="1"/>
          </p:cNvSpPr>
          <p:nvPr>
            <p:ph type="sldImg"/>
          </p:nvPr>
        </p:nvSpPr>
        <p:spPr>
          <a:xfrm>
            <a:off x="382588" y="685800"/>
            <a:ext cx="6089650" cy="3425825"/>
          </a:xfrm>
          <a:prstGeom prst="rect">
            <a:avLst/>
          </a:prstGeom>
          <a:ln w="0">
            <a:noFill/>
          </a:ln>
        </p:spPr>
      </p:sp>
      <p:sp>
        <p:nvSpPr>
          <p:cNvPr id="1833"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G.1.1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34" name="PlaceHolder 3"/>
          <p:cNvSpPr>
            <a:spLocks noGrp="1"/>
          </p:cNvSpPr>
          <p:nvPr>
            <p:ph type="sldNum" idx="206"/>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D4B40937-F149-4F47-A4AC-6D605D706473}" type="slidenum">
              <a:rPr lang="en-US" sz="1400" b="0" strike="noStrike" spc="-1">
                <a:solidFill>
                  <a:srgbClr val="000000"/>
                </a:solidFill>
                <a:latin typeface="Wingdings"/>
              </a:rPr>
              <a:t>83</a:t>
            </a:fld>
            <a:endParaRPr lang="de-DE" sz="1400" b="0" strike="noStrike" spc="-1">
              <a:solidFill>
                <a:srgbClr val="000000"/>
              </a:solidFill>
              <a:latin typeface="Times New Roman"/>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5"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G.1.2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36"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7"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G.1.2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38"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9" name="PlaceHolder 1"/>
          <p:cNvSpPr>
            <a:spLocks noGrp="1" noRot="1" noChangeAspect="1"/>
          </p:cNvSpPr>
          <p:nvPr>
            <p:ph type="sldImg"/>
          </p:nvPr>
        </p:nvSpPr>
        <p:spPr>
          <a:xfrm>
            <a:off x="382588" y="685800"/>
            <a:ext cx="6089650" cy="3425825"/>
          </a:xfrm>
          <a:prstGeom prst="rect">
            <a:avLst/>
          </a:prstGeom>
          <a:ln w="0">
            <a:noFill/>
          </a:ln>
        </p:spPr>
      </p:sp>
      <p:sp>
        <p:nvSpPr>
          <p:cNvPr id="1840"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G.1.2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41" name="PlaceHolder 3"/>
          <p:cNvSpPr>
            <a:spLocks noGrp="1"/>
          </p:cNvSpPr>
          <p:nvPr>
            <p:ph type="sldNum" idx="207"/>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A10454B6-1D20-4B5A-B52D-8292F71DFFF2}" type="slidenum">
              <a:rPr lang="en-US" sz="1400" b="0" strike="noStrike" spc="-1">
                <a:solidFill>
                  <a:srgbClr val="000000"/>
                </a:solidFill>
                <a:latin typeface="Wingdings"/>
              </a:rPr>
              <a:t>86</a:t>
            </a:fld>
            <a:endParaRPr lang="de-DE" sz="1400" b="0" strike="noStrike" spc="-1">
              <a:solidFill>
                <a:srgbClr val="000000"/>
              </a:solidFill>
              <a:latin typeface="Times New Roman"/>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2"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G.1.2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43"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9" name="PlaceHolder 1"/>
          <p:cNvSpPr>
            <a:spLocks noGrp="1" noRot="1" noChangeAspect="1"/>
          </p:cNvSpPr>
          <p:nvPr>
            <p:ph type="sldImg"/>
          </p:nvPr>
        </p:nvSpPr>
        <p:spPr>
          <a:xfrm>
            <a:off x="382588" y="685800"/>
            <a:ext cx="6089650" cy="3425825"/>
          </a:xfrm>
          <a:prstGeom prst="rect">
            <a:avLst/>
          </a:prstGeom>
          <a:ln w="0">
            <a:noFill/>
          </a:ln>
        </p:spPr>
      </p:sp>
      <p:sp>
        <p:nvSpPr>
          <p:cNvPr id="1650"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F.1.1</a:t>
            </a:r>
            <a:endParaRPr lang="de-DE" sz="1200" b="0" strike="noStrike" spc="-1">
              <a:solidFill>
                <a:srgbClr val="000000"/>
              </a:solidFill>
              <a:latin typeface="Arial"/>
            </a:endParaRPr>
          </a:p>
        </p:txBody>
      </p:sp>
      <p:sp>
        <p:nvSpPr>
          <p:cNvPr id="1651" name="PlaceHolder 3"/>
          <p:cNvSpPr>
            <a:spLocks noGrp="1"/>
          </p:cNvSpPr>
          <p:nvPr>
            <p:ph type="sldNum" idx="159"/>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Times New Roman"/>
              </a:defRPr>
            </a:lvl1pPr>
          </a:lstStyle>
          <a:p>
            <a:pPr indent="0" algn="r">
              <a:lnSpc>
                <a:spcPct val="100000"/>
              </a:lnSpc>
              <a:buNone/>
              <a:tabLst>
                <a:tab pos="0" algn="l"/>
              </a:tabLst>
            </a:pPr>
            <a:fld id="{1F6E9053-C8D1-475C-A4B7-E80FEDAD8A46}" type="slidenum">
              <a:rPr lang="en-US" sz="1400" b="0" strike="noStrike" spc="-1">
                <a:solidFill>
                  <a:srgbClr val="000000"/>
                </a:solidFill>
                <a:latin typeface="Times New Roman"/>
              </a:rPr>
              <a:t>10</a:t>
            </a:fld>
            <a:endParaRPr lang="de-DE" sz="1400" b="0" strike="noStrike" spc="-1">
              <a:solidFill>
                <a:srgbClr val="000000"/>
              </a:solidFill>
              <a:latin typeface="Times New Roman"/>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G.1.3</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45"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6"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G.1.2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47"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8" name="PlaceHolder 1"/>
          <p:cNvSpPr>
            <a:spLocks noGrp="1" noRot="1" noChangeAspect="1"/>
          </p:cNvSpPr>
          <p:nvPr>
            <p:ph type="sldImg"/>
          </p:nvPr>
        </p:nvSpPr>
        <p:spPr>
          <a:xfrm>
            <a:off x="382588" y="685800"/>
            <a:ext cx="6089650" cy="3425825"/>
          </a:xfrm>
          <a:prstGeom prst="rect">
            <a:avLst/>
          </a:prstGeom>
          <a:ln w="0">
            <a:noFill/>
          </a:ln>
        </p:spPr>
      </p:sp>
      <p:sp>
        <p:nvSpPr>
          <p:cNvPr id="1849"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G.2.1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50" name="PlaceHolder 3"/>
          <p:cNvSpPr>
            <a:spLocks noGrp="1"/>
          </p:cNvSpPr>
          <p:nvPr>
            <p:ph type="sldNum" idx="208"/>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6A913384-982A-40A3-97C7-1091C0A24D26}" type="slidenum">
              <a:rPr lang="en-US" sz="1400" b="0" strike="noStrike" spc="-1">
                <a:solidFill>
                  <a:srgbClr val="000000"/>
                </a:solidFill>
                <a:latin typeface="Wingdings"/>
              </a:rPr>
              <a:t>91</a:t>
            </a:fld>
            <a:endParaRPr lang="de-DE" sz="1400" b="0" strike="noStrike" spc="-1">
              <a:solidFill>
                <a:srgbClr val="000000"/>
              </a:solidFill>
              <a:latin typeface="Times New Roman"/>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 name="PlaceHolder 1"/>
          <p:cNvSpPr>
            <a:spLocks noGrp="1" noRot="1" noChangeAspect="1"/>
          </p:cNvSpPr>
          <p:nvPr>
            <p:ph type="sldImg"/>
          </p:nvPr>
        </p:nvSpPr>
        <p:spPr>
          <a:xfrm>
            <a:off x="382588" y="685800"/>
            <a:ext cx="6089650" cy="3425825"/>
          </a:xfrm>
          <a:prstGeom prst="rect">
            <a:avLst/>
          </a:prstGeom>
          <a:ln w="0">
            <a:noFill/>
          </a:ln>
        </p:spPr>
      </p:sp>
      <p:sp>
        <p:nvSpPr>
          <p:cNvPr id="1852"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G.2.1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53" name="PlaceHolder 3"/>
          <p:cNvSpPr>
            <a:spLocks noGrp="1"/>
          </p:cNvSpPr>
          <p:nvPr>
            <p:ph type="sldNum" idx="209"/>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4DA18AF0-ECB4-4072-9F9C-210A2CDB352D}" type="slidenum">
              <a:rPr lang="en-US" sz="1400" b="0" strike="noStrike" spc="-1">
                <a:solidFill>
                  <a:srgbClr val="000000"/>
                </a:solidFill>
                <a:latin typeface="Wingdings"/>
              </a:rPr>
              <a:t>92</a:t>
            </a:fld>
            <a:endParaRPr lang="de-DE" sz="1400" b="0" strike="noStrike" spc="-1">
              <a:solidFill>
                <a:srgbClr val="000000"/>
              </a:solidFill>
              <a:latin typeface="Times New Roman"/>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4" name="PlaceHolder 1"/>
          <p:cNvSpPr>
            <a:spLocks noGrp="1" noRot="1" noChangeAspect="1"/>
          </p:cNvSpPr>
          <p:nvPr>
            <p:ph type="sldImg"/>
          </p:nvPr>
        </p:nvSpPr>
        <p:spPr>
          <a:xfrm>
            <a:off x="382588" y="685800"/>
            <a:ext cx="6089650" cy="3425825"/>
          </a:xfrm>
          <a:prstGeom prst="rect">
            <a:avLst/>
          </a:prstGeom>
          <a:ln w="0">
            <a:noFill/>
          </a:ln>
        </p:spPr>
      </p:sp>
      <p:sp>
        <p:nvSpPr>
          <p:cNvPr id="1855"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G.2.1</a:t>
            </a:r>
            <a:endParaRPr lang="de-DE" sz="1200" b="0" strike="noStrike" spc="-1">
              <a:solidFill>
                <a:srgbClr val="000000"/>
              </a:solidFill>
              <a:latin typeface="Arial"/>
            </a:endParaRPr>
          </a:p>
        </p:txBody>
      </p:sp>
      <p:sp>
        <p:nvSpPr>
          <p:cNvPr id="1856" name="PlaceHolder 3"/>
          <p:cNvSpPr>
            <a:spLocks noGrp="1"/>
          </p:cNvSpPr>
          <p:nvPr>
            <p:ph type="sldNum" idx="210"/>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CF5D3AE2-76FD-487F-8546-A8D58C4D72C1}" type="slidenum">
              <a:rPr lang="en-US" sz="1400" b="0" strike="noStrike" spc="-1">
                <a:solidFill>
                  <a:srgbClr val="000000"/>
                </a:solidFill>
                <a:latin typeface="Wingdings"/>
              </a:rPr>
              <a:t>93</a:t>
            </a:fld>
            <a:endParaRPr lang="de-DE" sz="1400" b="0" strike="noStrike" spc="-1">
              <a:solidFill>
                <a:srgbClr val="000000"/>
              </a:solidFill>
              <a:latin typeface="Times New Roman"/>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7" name="PlaceHolder 1"/>
          <p:cNvSpPr>
            <a:spLocks noGrp="1" noRot="1" noChangeAspect="1"/>
          </p:cNvSpPr>
          <p:nvPr>
            <p:ph type="sldImg"/>
          </p:nvPr>
        </p:nvSpPr>
        <p:spPr>
          <a:xfrm>
            <a:off x="382588" y="685800"/>
            <a:ext cx="6089650" cy="3425825"/>
          </a:xfrm>
          <a:prstGeom prst="rect">
            <a:avLst/>
          </a:prstGeom>
          <a:ln w="0">
            <a:noFill/>
          </a:ln>
        </p:spPr>
      </p:sp>
      <p:sp>
        <p:nvSpPr>
          <p:cNvPr id="1858"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G.2.1</a:t>
            </a:r>
            <a:endParaRPr lang="de-DE" sz="1200" b="0" strike="noStrike" spc="-1">
              <a:solidFill>
                <a:srgbClr val="000000"/>
              </a:solidFill>
              <a:latin typeface="Arial"/>
            </a:endParaRPr>
          </a:p>
        </p:txBody>
      </p:sp>
      <p:sp>
        <p:nvSpPr>
          <p:cNvPr id="1859" name="PlaceHolder 3"/>
          <p:cNvSpPr>
            <a:spLocks noGrp="1"/>
          </p:cNvSpPr>
          <p:nvPr>
            <p:ph type="sldNum" idx="211"/>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45E26B55-A77C-44EB-B7B9-0EC9E18A186B}" type="slidenum">
              <a:rPr lang="en-US" sz="1400" b="0" strike="noStrike" spc="-1">
                <a:solidFill>
                  <a:srgbClr val="000000"/>
                </a:solidFill>
                <a:latin typeface="Wingdings"/>
              </a:rPr>
              <a:t>94</a:t>
            </a:fld>
            <a:endParaRPr lang="de-DE" sz="1400" b="0" strike="noStrike" spc="-1">
              <a:solidFill>
                <a:srgbClr val="000000"/>
              </a:solidFill>
              <a:latin typeface="Times New Roman"/>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0" name="PlaceHolder 1"/>
          <p:cNvSpPr>
            <a:spLocks noGrp="1" noRot="1" noChangeAspect="1"/>
          </p:cNvSpPr>
          <p:nvPr>
            <p:ph type="sldImg"/>
          </p:nvPr>
        </p:nvSpPr>
        <p:spPr>
          <a:xfrm>
            <a:off x="382588" y="685800"/>
            <a:ext cx="6089650" cy="3425825"/>
          </a:xfrm>
          <a:prstGeom prst="rect">
            <a:avLst/>
          </a:prstGeom>
          <a:ln w="0">
            <a:noFill/>
          </a:ln>
        </p:spPr>
      </p:sp>
      <p:sp>
        <p:nvSpPr>
          <p:cNvPr id="1861"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G.2.1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62" name="PlaceHolder 3"/>
          <p:cNvSpPr>
            <a:spLocks noGrp="1"/>
          </p:cNvSpPr>
          <p:nvPr>
            <p:ph type="sldNum" idx="212"/>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78299BE4-6E87-4257-AB3C-9D8BA2A31D2A}" type="slidenum">
              <a:rPr lang="en-US" sz="1400" b="0" strike="noStrike" spc="-1">
                <a:solidFill>
                  <a:srgbClr val="000000"/>
                </a:solidFill>
                <a:latin typeface="Wingdings"/>
              </a:rPr>
              <a:t>95</a:t>
            </a:fld>
            <a:endParaRPr lang="de-DE" sz="1400" b="0" strike="noStrike" spc="-1">
              <a:solidFill>
                <a:srgbClr val="000000"/>
              </a:solidFill>
              <a:latin typeface="Times New Roman"/>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 name="PlaceHolder 1"/>
          <p:cNvSpPr>
            <a:spLocks noGrp="1" noRot="1" noChangeAspect="1"/>
          </p:cNvSpPr>
          <p:nvPr>
            <p:ph type="sldImg"/>
          </p:nvPr>
        </p:nvSpPr>
        <p:spPr>
          <a:xfrm>
            <a:off x="382588" y="685800"/>
            <a:ext cx="6089650" cy="3425825"/>
          </a:xfrm>
          <a:prstGeom prst="rect">
            <a:avLst/>
          </a:prstGeom>
          <a:ln w="0">
            <a:noFill/>
          </a:ln>
        </p:spPr>
      </p:sp>
      <p:sp>
        <p:nvSpPr>
          <p:cNvPr id="1864"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G.2.1</a:t>
            </a:r>
            <a:endParaRPr lang="de-DE" sz="1200" b="0" strike="noStrike" spc="-1">
              <a:solidFill>
                <a:srgbClr val="000000"/>
              </a:solidFill>
              <a:latin typeface="Arial"/>
            </a:endParaRPr>
          </a:p>
        </p:txBody>
      </p:sp>
      <p:sp>
        <p:nvSpPr>
          <p:cNvPr id="1865" name="PlaceHolder 3"/>
          <p:cNvSpPr>
            <a:spLocks noGrp="1"/>
          </p:cNvSpPr>
          <p:nvPr>
            <p:ph type="sldNum" idx="213"/>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15AC0951-C77A-4F4B-8D6B-932983DC19D2}" type="slidenum">
              <a:rPr lang="en-US" sz="1400" b="0" strike="noStrike" spc="-1">
                <a:solidFill>
                  <a:srgbClr val="000000"/>
                </a:solidFill>
                <a:latin typeface="Wingdings"/>
              </a:rPr>
              <a:t>96</a:t>
            </a:fld>
            <a:endParaRPr lang="de-DE" sz="1400" b="0" strike="noStrike" spc="-1">
              <a:solidFill>
                <a:srgbClr val="000000"/>
              </a:solidFill>
              <a:latin typeface="Times New Roman"/>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6"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G.2.2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67"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8" name="PlaceHolder 1"/>
          <p:cNvSpPr>
            <a:spLocks noGrp="1" noRot="1" noChangeAspect="1"/>
          </p:cNvSpPr>
          <p:nvPr>
            <p:ph type="sldImg"/>
          </p:nvPr>
        </p:nvSpPr>
        <p:spPr>
          <a:xfrm>
            <a:off x="382588" y="685800"/>
            <a:ext cx="6089650" cy="3425825"/>
          </a:xfrm>
          <a:prstGeom prst="rect">
            <a:avLst/>
          </a:prstGeom>
          <a:ln w="0">
            <a:noFill/>
          </a:ln>
        </p:spPr>
      </p:sp>
      <p:sp>
        <p:nvSpPr>
          <p:cNvPr id="1869"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457200" indent="-228600" defTabSz="914400">
              <a:lnSpc>
                <a:spcPct val="100000"/>
              </a:lnSpc>
              <a:buNone/>
              <a:tabLst>
                <a:tab pos="0" algn="l"/>
              </a:tabLst>
            </a:pPr>
            <a:r>
              <a:rPr lang="en-GB" sz="1200" b="0" strike="noStrike" spc="-1">
                <a:solidFill>
                  <a:schemeClr val="dk1"/>
                </a:solidFill>
                <a:latin typeface="Calibri"/>
                <a:ea typeface="Calibri"/>
              </a:rPr>
              <a:t>ADV Syllabus: G.2.2</a:t>
            </a:r>
            <a:endParaRPr lang="de-DE" sz="1200" b="0" strike="noStrike" spc="-1">
              <a:solidFill>
                <a:srgbClr val="000000"/>
              </a:solidFill>
              <a:latin typeface="Arial"/>
            </a:endParaRPr>
          </a:p>
          <a:p>
            <a:pPr marL="457200" indent="-228600" defTabSz="914400">
              <a:lnSpc>
                <a:spcPct val="100000"/>
              </a:lnSpc>
              <a:buNone/>
              <a:tabLst>
                <a:tab pos="0" algn="l"/>
              </a:tabLst>
            </a:pPr>
            <a:endParaRPr lang="de-DE" sz="1200" b="0" strike="noStrike" spc="-1">
              <a:solidFill>
                <a:srgbClr val="000000"/>
              </a:solidFill>
              <a:latin typeface="Arial"/>
            </a:endParaRPr>
          </a:p>
        </p:txBody>
      </p:sp>
      <p:sp>
        <p:nvSpPr>
          <p:cNvPr id="1870" name="PlaceHolder 3"/>
          <p:cNvSpPr>
            <a:spLocks noGrp="1"/>
          </p:cNvSpPr>
          <p:nvPr>
            <p:ph type="sldNum" idx="214"/>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fld id="{833BF2DE-95EC-44DF-AD2D-FC9DAF8EDF24}" type="slidenum">
              <a:rPr lang="en-US" sz="1200" b="0" strike="noStrike" spc="-1">
                <a:solidFill>
                  <a:schemeClr val="dk1"/>
                </a:solidFill>
                <a:latin typeface="Calibri"/>
                <a:ea typeface="Calibri"/>
              </a:rPr>
              <a:t>98</a:t>
            </a:fld>
            <a:endParaRPr lang="de-DE" sz="1200" b="0" strike="noStrike" spc="-1">
              <a:solidFill>
                <a:srgbClr val="000000"/>
              </a:solidFill>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2" name="PlaceHolder 1"/>
          <p:cNvSpPr>
            <a:spLocks noGrp="1" noRot="1" noChangeAspect="1"/>
          </p:cNvSpPr>
          <p:nvPr>
            <p:ph type="sldImg"/>
          </p:nvPr>
        </p:nvSpPr>
        <p:spPr>
          <a:xfrm>
            <a:off x="382588" y="685800"/>
            <a:ext cx="6089650" cy="3425825"/>
          </a:xfrm>
          <a:prstGeom prst="rect">
            <a:avLst/>
          </a:prstGeom>
          <a:ln w="0">
            <a:noFill/>
          </a:ln>
        </p:spPr>
      </p:sp>
      <p:sp>
        <p:nvSpPr>
          <p:cNvPr id="1653"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F.1.1</a:t>
            </a:r>
            <a:endParaRPr lang="de-DE" sz="1200" b="0" strike="noStrike" spc="-1">
              <a:solidFill>
                <a:srgbClr val="000000"/>
              </a:solidFill>
              <a:latin typeface="Arial"/>
            </a:endParaRPr>
          </a:p>
        </p:txBody>
      </p:sp>
      <p:sp>
        <p:nvSpPr>
          <p:cNvPr id="1654" name="PlaceHolder 3"/>
          <p:cNvSpPr>
            <a:spLocks noGrp="1"/>
          </p:cNvSpPr>
          <p:nvPr>
            <p:ph type="sldNum" idx="160"/>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Times New Roman"/>
              </a:defRPr>
            </a:lvl1pPr>
          </a:lstStyle>
          <a:p>
            <a:pPr indent="0" algn="r">
              <a:lnSpc>
                <a:spcPct val="100000"/>
              </a:lnSpc>
              <a:buNone/>
              <a:tabLst>
                <a:tab pos="0" algn="l"/>
              </a:tabLst>
            </a:pPr>
            <a:fld id="{8E24FE7D-834F-4648-A418-07576E1CD008}" type="slidenum">
              <a:rPr lang="en-US" sz="1400" b="0" strike="noStrike" spc="-1">
                <a:solidFill>
                  <a:srgbClr val="000000"/>
                </a:solidFill>
                <a:latin typeface="Times New Roman"/>
              </a:rPr>
              <a:t>11</a:t>
            </a:fld>
            <a:endParaRPr lang="de-DE" sz="1400" b="0" strike="noStrike" spc="-1">
              <a:solidFill>
                <a:srgbClr val="000000"/>
              </a:solidFill>
              <a:latin typeface="Times New Roman"/>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1"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G.2.2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72"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 name="PlaceHolder 1"/>
          <p:cNvSpPr>
            <a:spLocks noGrp="1" noRot="1" noChangeAspect="1"/>
          </p:cNvSpPr>
          <p:nvPr>
            <p:ph type="sldImg"/>
          </p:nvPr>
        </p:nvSpPr>
        <p:spPr>
          <a:xfrm>
            <a:off x="382588" y="685800"/>
            <a:ext cx="6089650" cy="3425825"/>
          </a:xfrm>
          <a:prstGeom prst="rect">
            <a:avLst/>
          </a:prstGeom>
          <a:ln w="0">
            <a:noFill/>
          </a:ln>
        </p:spPr>
      </p:sp>
      <p:sp>
        <p:nvSpPr>
          <p:cNvPr id="1874"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G.2.2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75" name="PlaceHolder 3"/>
          <p:cNvSpPr>
            <a:spLocks noGrp="1"/>
          </p:cNvSpPr>
          <p:nvPr>
            <p:ph type="sldNum" idx="215"/>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61AC3837-8A79-4AA8-B3AE-09D0BE370A91}" type="slidenum">
              <a:rPr lang="en-US" sz="1400" b="0" strike="noStrike" spc="-1">
                <a:solidFill>
                  <a:srgbClr val="000000"/>
                </a:solidFill>
                <a:latin typeface="Wingdings"/>
              </a:rPr>
              <a:t>100</a:t>
            </a:fld>
            <a:endParaRPr lang="de-DE" sz="1400" b="0" strike="noStrike" spc="-1">
              <a:solidFill>
                <a:srgbClr val="000000"/>
              </a:solidFill>
              <a:latin typeface="Times New Roman"/>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6"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G.2.2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77"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8"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G.2.3</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79"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0"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G.2.3</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81"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2"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G.2.2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83"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 name="PlaceHolder 1"/>
          <p:cNvSpPr>
            <a:spLocks noGrp="1" noRot="1" noChangeAspect="1"/>
          </p:cNvSpPr>
          <p:nvPr>
            <p:ph type="sldImg"/>
          </p:nvPr>
        </p:nvSpPr>
        <p:spPr>
          <a:xfrm>
            <a:off x="382588" y="685800"/>
            <a:ext cx="6089650" cy="3425825"/>
          </a:xfrm>
          <a:prstGeom prst="rect">
            <a:avLst/>
          </a:prstGeom>
          <a:ln w="0">
            <a:noFill/>
          </a:ln>
        </p:spPr>
      </p:sp>
      <p:sp>
        <p:nvSpPr>
          <p:cNvPr id="1885"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G.3.1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86" name="PlaceHolder 3"/>
          <p:cNvSpPr>
            <a:spLocks noGrp="1"/>
          </p:cNvSpPr>
          <p:nvPr>
            <p:ph type="sldNum" idx="216"/>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FE84E506-4630-4F72-8CF5-B6B6059F862C}" type="slidenum">
              <a:rPr lang="en-US" sz="1400" b="0" strike="noStrike" spc="-1">
                <a:solidFill>
                  <a:srgbClr val="000000"/>
                </a:solidFill>
                <a:latin typeface="Wingdings"/>
              </a:rPr>
              <a:t>105</a:t>
            </a:fld>
            <a:endParaRPr lang="de-DE" sz="1400" b="0" strike="noStrike" spc="-1">
              <a:solidFill>
                <a:srgbClr val="000000"/>
              </a:solidFill>
              <a:latin typeface="Times New Roman"/>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7" name="PlaceHolder 1"/>
          <p:cNvSpPr>
            <a:spLocks noGrp="1" noRot="1" noChangeAspect="1"/>
          </p:cNvSpPr>
          <p:nvPr>
            <p:ph type="sldImg"/>
          </p:nvPr>
        </p:nvSpPr>
        <p:spPr>
          <a:xfrm>
            <a:off x="382588" y="685800"/>
            <a:ext cx="6089650" cy="3425825"/>
          </a:xfrm>
          <a:prstGeom prst="rect">
            <a:avLst/>
          </a:prstGeom>
          <a:ln w="0">
            <a:noFill/>
          </a:ln>
        </p:spPr>
      </p:sp>
      <p:sp>
        <p:nvSpPr>
          <p:cNvPr id="1888"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G.3.1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89" name="PlaceHolder 3"/>
          <p:cNvSpPr>
            <a:spLocks noGrp="1"/>
          </p:cNvSpPr>
          <p:nvPr>
            <p:ph type="sldNum" idx="217"/>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0D4DC587-DA9E-4F16-AD36-CEA57E8D2782}" type="slidenum">
              <a:rPr lang="en-US" sz="1400" b="0" strike="noStrike" spc="-1">
                <a:solidFill>
                  <a:srgbClr val="000000"/>
                </a:solidFill>
                <a:latin typeface="Wingdings"/>
              </a:rPr>
              <a:t>106</a:t>
            </a:fld>
            <a:endParaRPr lang="de-DE" sz="1400" b="0" strike="noStrike" spc="-1">
              <a:solidFill>
                <a:srgbClr val="000000"/>
              </a:solidFill>
              <a:latin typeface="Times New Roman"/>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0" name="PlaceHolder 1"/>
          <p:cNvSpPr>
            <a:spLocks noGrp="1" noRot="1" noChangeAspect="1"/>
          </p:cNvSpPr>
          <p:nvPr>
            <p:ph type="sldImg"/>
          </p:nvPr>
        </p:nvSpPr>
        <p:spPr>
          <a:xfrm>
            <a:off x="382588" y="685800"/>
            <a:ext cx="6089650" cy="3425825"/>
          </a:xfrm>
          <a:prstGeom prst="rect">
            <a:avLst/>
          </a:prstGeom>
          <a:ln w="0">
            <a:noFill/>
          </a:ln>
        </p:spPr>
      </p:sp>
      <p:sp>
        <p:nvSpPr>
          <p:cNvPr id="1891"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G.3.1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92" name="PlaceHolder 3"/>
          <p:cNvSpPr>
            <a:spLocks noGrp="1"/>
          </p:cNvSpPr>
          <p:nvPr>
            <p:ph type="sldNum" idx="218"/>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14C3B7DA-C25B-4BCA-9555-D00381F1DF01}" type="slidenum">
              <a:rPr lang="en-US" sz="1400" b="0" strike="noStrike" spc="-1">
                <a:solidFill>
                  <a:srgbClr val="000000"/>
                </a:solidFill>
                <a:latin typeface="Wingdings"/>
              </a:rPr>
              <a:t>107</a:t>
            </a:fld>
            <a:endParaRPr lang="de-DE" sz="1400" b="0" strike="noStrike" spc="-1">
              <a:solidFill>
                <a:srgbClr val="000000"/>
              </a:solidFill>
              <a:latin typeface="Times New Roman"/>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3" name="PlaceHolder 1"/>
          <p:cNvSpPr>
            <a:spLocks noGrp="1" noRot="1" noChangeAspect="1"/>
          </p:cNvSpPr>
          <p:nvPr>
            <p:ph type="sldImg"/>
          </p:nvPr>
        </p:nvSpPr>
        <p:spPr>
          <a:xfrm>
            <a:off x="382588" y="685800"/>
            <a:ext cx="6089650" cy="3425825"/>
          </a:xfrm>
          <a:prstGeom prst="rect">
            <a:avLst/>
          </a:prstGeom>
          <a:ln w="0">
            <a:noFill/>
          </a:ln>
        </p:spPr>
      </p:sp>
      <p:sp>
        <p:nvSpPr>
          <p:cNvPr id="1894"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G.3.1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95" name="PlaceHolder 3"/>
          <p:cNvSpPr>
            <a:spLocks noGrp="1"/>
          </p:cNvSpPr>
          <p:nvPr>
            <p:ph type="sldNum" idx="219"/>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DED5B13C-150E-4168-91E9-494AB90D62AE}" type="slidenum">
              <a:rPr lang="en-US" sz="1400" b="0" strike="noStrike" spc="-1">
                <a:solidFill>
                  <a:srgbClr val="000000"/>
                </a:solidFill>
                <a:latin typeface="Wingdings"/>
              </a:rPr>
              <a:t>108</a:t>
            </a:fld>
            <a:endParaRPr lang="de-DE" sz="14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hyperlink" Target="http://www.fitsm.eu/" TargetMode="External"/><Relationship Id="rId5" Type="http://schemas.openxmlformats.org/officeDocument/2006/relationships/hyperlink" Target="https://creativecommons.org/licenses/by/4.0/" TargetMode="Externa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4680"/>
            <a:ext cx="9054720" cy="104472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Arial"/>
            </a:endParaRPr>
          </a:p>
        </p:txBody>
      </p:sp>
      <p:sp>
        <p:nvSpPr>
          <p:cNvPr id="12" name="PlaceHolder 2"/>
          <p:cNvSpPr>
            <a:spLocks noGrp="1"/>
          </p:cNvSpPr>
          <p:nvPr>
            <p:ph type="subTitle"/>
          </p:nvPr>
        </p:nvSpPr>
        <p:spPr>
          <a:xfrm>
            <a:off x="609480" y="1696680"/>
            <a:ext cx="10969560" cy="4622760"/>
          </a:xfrm>
          <a:prstGeom prst="rect">
            <a:avLst/>
          </a:prstGeom>
          <a:noFill/>
          <a:ln w="0">
            <a:noFill/>
          </a:ln>
        </p:spPr>
        <p:txBody>
          <a:bodyPr lIns="0" tIns="0" rIns="0" bIns="0" anchor="ctr">
            <a:noAutofit/>
          </a:bodyPr>
          <a:lstStyle/>
          <a:p>
            <a:pPr indent="0" algn="ctr">
              <a:buNone/>
            </a:pPr>
            <a:endParaRPr lang="de-DE" sz="32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29D03B27-4ACE-4F66-8639-0B2E00E80ED9}"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BJECT">
    <p:spTree>
      <p:nvGrpSpPr>
        <p:cNvPr id="1" name=""/>
        <p:cNvGrpSpPr/>
        <p:nvPr/>
      </p:nvGrpSpPr>
      <p:grpSpPr>
        <a:xfrm>
          <a:off x="0" y="0"/>
          <a:ext cx="0" cy="0"/>
          <a:chOff x="0" y="0"/>
          <a:chExt cx="0" cy="0"/>
        </a:xfrm>
      </p:grpSpPr>
      <p:sp>
        <p:nvSpPr>
          <p:cNvPr id="21" name="PlaceHolder 1"/>
          <p:cNvSpPr>
            <a:spLocks noGrp="1"/>
          </p:cNvSpPr>
          <p:nvPr>
            <p:ph type="title"/>
          </p:nvPr>
        </p:nvSpPr>
        <p:spPr>
          <a:xfrm>
            <a:off x="609480" y="274680"/>
            <a:ext cx="9054720" cy="104472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Arial"/>
            </a:endParaRPr>
          </a:p>
        </p:txBody>
      </p:sp>
      <p:sp>
        <p:nvSpPr>
          <p:cNvPr id="22" name="PlaceHolder 2"/>
          <p:cNvSpPr>
            <a:spLocks noGrp="1"/>
          </p:cNvSpPr>
          <p:nvPr>
            <p:ph/>
          </p:nvPr>
        </p:nvSpPr>
        <p:spPr>
          <a:xfrm>
            <a:off x="609480" y="1696680"/>
            <a:ext cx="10969560" cy="462276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AAD52667-9545-4804-8C9B-E7D1881B3E0F}"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und Inhalt" type="obj">
  <p:cSld name="Titel und Inhalt">
    <p:bg>
      <p:bgPr>
        <a:solidFill>
          <a:schemeClr val="lt1"/>
        </a:solidFill>
        <a:effectLst/>
      </p:bgPr>
    </p:bg>
    <p:spTree>
      <p:nvGrpSpPr>
        <p:cNvPr id="1" name="Shape 32"/>
        <p:cNvGrpSpPr/>
        <p:nvPr/>
      </p:nvGrpSpPr>
      <p:grpSpPr>
        <a:xfrm>
          <a:off x="0" y="0"/>
          <a:ext cx="0" cy="0"/>
          <a:chOff x="0" y="0"/>
          <a:chExt cx="0" cy="0"/>
        </a:xfrm>
      </p:grpSpPr>
      <p:sp>
        <p:nvSpPr>
          <p:cNvPr id="33" name="Google Shape;33;p11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05595"/>
              </a:buClr>
              <a:buSzPts val="3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14"/>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5" name="Google Shape;35;p114"/>
          <p:cNvSpPr txBox="1">
            <a:spLocks noGrp="1"/>
          </p:cNvSpPr>
          <p:nvPr>
            <p:ph type="dt" idx="10"/>
          </p:nvPr>
        </p:nvSpPr>
        <p:spPr>
          <a:xfrm>
            <a:off x="609600" y="643052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6" name="Google Shape;36;p114"/>
          <p:cNvSpPr txBox="1">
            <a:spLocks noGrp="1"/>
          </p:cNvSpPr>
          <p:nvPr>
            <p:ph type="ftr" idx="11"/>
          </p:nvPr>
        </p:nvSpPr>
        <p:spPr>
          <a:xfrm>
            <a:off x="4165600" y="643052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7" name="Google Shape;37;p11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98958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47"/>
        <p:cNvGrpSpPr/>
        <p:nvPr/>
      </p:nvGrpSpPr>
      <p:grpSpPr>
        <a:xfrm>
          <a:off x="0" y="0"/>
          <a:ext cx="0" cy="0"/>
          <a:chOff x="0" y="0"/>
          <a:chExt cx="0" cy="0"/>
        </a:xfrm>
      </p:grpSpPr>
      <p:pic>
        <p:nvPicPr>
          <p:cNvPr id="48" name="Google Shape;48;p116" descr="TitlePage2.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9" name="Google Shape;49;p116"/>
          <p:cNvSpPr txBox="1">
            <a:spLocks noGrp="1"/>
          </p:cNvSpPr>
          <p:nvPr>
            <p:ph type="ctrTitle"/>
          </p:nvPr>
        </p:nvSpPr>
        <p:spPr>
          <a:xfrm>
            <a:off x="914400" y="814953"/>
            <a:ext cx="10363200" cy="77369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205595"/>
              </a:buClr>
              <a:buSzPts val="3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6"/>
          <p:cNvSpPr txBox="1">
            <a:spLocks noGrp="1"/>
          </p:cNvSpPr>
          <p:nvPr>
            <p:ph type="ftr" idx="11"/>
          </p:nvPr>
        </p:nvSpPr>
        <p:spPr>
          <a:xfrm>
            <a:off x="4165600" y="643052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FFFFFF"/>
              </a:buClr>
              <a:buSzPts val="1400"/>
              <a:buFont typeface="Calibri"/>
              <a:buNone/>
              <a:defRPr>
                <a:solidFill>
                  <a:srgbClr val="FFFFFF"/>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pic>
        <p:nvPicPr>
          <p:cNvPr id="51" name="Google Shape;51;p116" descr="bar.png"/>
          <p:cNvPicPr preferRelativeResize="0"/>
          <p:nvPr/>
        </p:nvPicPr>
        <p:blipFill rotWithShape="1">
          <a:blip r:embed="rId3">
            <a:alphaModFix/>
          </a:blip>
          <a:srcRect/>
          <a:stretch/>
        </p:blipFill>
        <p:spPr>
          <a:xfrm>
            <a:off x="719667" y="1665938"/>
            <a:ext cx="10752667" cy="114300"/>
          </a:xfrm>
          <a:prstGeom prst="rect">
            <a:avLst/>
          </a:prstGeom>
          <a:noFill/>
          <a:ln>
            <a:noFill/>
          </a:ln>
        </p:spPr>
      </p:pic>
      <p:pic>
        <p:nvPicPr>
          <p:cNvPr id="52" name="Google Shape;52;p116" descr="http://www.fedsm.eu/sites/default/files/FitSM%20logo-name-1.2.png"/>
          <p:cNvPicPr preferRelativeResize="0"/>
          <p:nvPr/>
        </p:nvPicPr>
        <p:blipFill rotWithShape="1">
          <a:blip r:embed="rId4">
            <a:alphaModFix/>
          </a:blip>
          <a:srcRect/>
          <a:stretch/>
        </p:blipFill>
        <p:spPr>
          <a:xfrm>
            <a:off x="9584267" y="279721"/>
            <a:ext cx="2413404" cy="631507"/>
          </a:xfrm>
          <a:prstGeom prst="rect">
            <a:avLst/>
          </a:prstGeom>
          <a:noFill/>
          <a:ln>
            <a:noFill/>
          </a:ln>
        </p:spPr>
      </p:pic>
      <p:sp>
        <p:nvSpPr>
          <p:cNvPr id="53" name="Google Shape;53;p116"/>
          <p:cNvSpPr txBox="1"/>
          <p:nvPr/>
        </p:nvSpPr>
        <p:spPr>
          <a:xfrm>
            <a:off x="4389120" y="6021977"/>
            <a:ext cx="3435531"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www.fitsm.eu </a:t>
            </a:r>
            <a:endParaRPr/>
          </a:p>
        </p:txBody>
      </p:sp>
      <p:sp>
        <p:nvSpPr>
          <p:cNvPr id="54" name="Google Shape;54;p116"/>
          <p:cNvSpPr txBox="1"/>
          <p:nvPr/>
        </p:nvSpPr>
        <p:spPr>
          <a:xfrm>
            <a:off x="914400" y="2133600"/>
            <a:ext cx="10363200"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This material was prepared to support the use of the </a:t>
            </a:r>
            <a:r>
              <a:rPr lang="en-US" sz="1800" dirty="0" err="1">
                <a:solidFill>
                  <a:schemeClr val="dk1"/>
                </a:solidFill>
                <a:latin typeface="Calibri"/>
                <a:ea typeface="Calibri"/>
                <a:cs typeface="Calibri"/>
                <a:sym typeface="Calibri"/>
              </a:rPr>
              <a:t>FitSM</a:t>
            </a:r>
            <a:r>
              <a:rPr lang="en-US" sz="1800" dirty="0">
                <a:solidFill>
                  <a:schemeClr val="dk1"/>
                </a:solidFill>
                <a:latin typeface="Calibri"/>
                <a:ea typeface="Calibri"/>
                <a:cs typeface="Calibri"/>
                <a:sym typeface="Calibri"/>
              </a:rPr>
              <a:t> standard for lightweight IT Service Management.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It is offered under a Creative Contributions Attribution </a:t>
            </a:r>
            <a:r>
              <a:rPr lang="en-US" sz="1800" dirty="0" err="1">
                <a:solidFill>
                  <a:schemeClr val="dk1"/>
                </a:solidFill>
                <a:latin typeface="Calibri"/>
                <a:ea typeface="Calibri"/>
                <a:cs typeface="Calibri"/>
                <a:sym typeface="Calibri"/>
              </a:rPr>
              <a:t>Licence</a:t>
            </a:r>
            <a:r>
              <a:rPr lang="en-US" sz="1800" dirty="0">
                <a:solidFill>
                  <a:schemeClr val="dk1"/>
                </a:solidFill>
                <a:latin typeface="Calibri"/>
                <a:ea typeface="Calibri"/>
                <a:cs typeface="Calibri"/>
                <a:sym typeface="Calibri"/>
              </a:rPr>
              <a:t> (CC-BY 4.0) – see </a:t>
            </a:r>
            <a:r>
              <a:rPr lang="en-US" sz="18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https://creativecommons.org/licenses/by/4.0/</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In making use of this material, apart from respecting the </a:t>
            </a:r>
            <a:r>
              <a:rPr lang="en-US" sz="1800" dirty="0" err="1">
                <a:solidFill>
                  <a:schemeClr val="dk1"/>
                </a:solidFill>
                <a:latin typeface="Calibri"/>
                <a:ea typeface="Calibri"/>
                <a:cs typeface="Calibri"/>
                <a:sym typeface="Calibri"/>
              </a:rPr>
              <a:t>licence</a:t>
            </a:r>
            <a:r>
              <a:rPr lang="en-US" sz="1800" dirty="0">
                <a:solidFill>
                  <a:schemeClr val="dk1"/>
                </a:solidFill>
                <a:latin typeface="Calibri"/>
                <a:ea typeface="Calibri"/>
                <a:cs typeface="Calibri"/>
                <a:sym typeface="Calibri"/>
              </a:rPr>
              <a:t> and attributing it to </a:t>
            </a:r>
            <a:r>
              <a:rPr lang="en-US" sz="1800" dirty="0" err="1">
                <a:solidFill>
                  <a:schemeClr val="dk1"/>
                </a:solidFill>
                <a:latin typeface="Calibri"/>
                <a:ea typeface="Calibri"/>
                <a:cs typeface="Calibri"/>
                <a:sym typeface="Calibri"/>
              </a:rPr>
              <a:t>FitSM</a:t>
            </a:r>
            <a:r>
              <a:rPr lang="en-US" sz="1800" dirty="0">
                <a:solidFill>
                  <a:schemeClr val="dk1"/>
                </a:solidFill>
                <a:latin typeface="Calibri"/>
                <a:ea typeface="Calibri"/>
                <a:cs typeface="Calibri"/>
                <a:sym typeface="Calibri"/>
              </a:rPr>
              <a:t>, we ask you to maintain this slide to provide context and traceability.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Information and other resources on </a:t>
            </a:r>
            <a:r>
              <a:rPr lang="en-US" sz="1800" dirty="0" err="1">
                <a:solidFill>
                  <a:schemeClr val="dk1"/>
                </a:solidFill>
                <a:latin typeface="Calibri"/>
                <a:ea typeface="Calibri"/>
                <a:cs typeface="Calibri"/>
                <a:sym typeface="Calibri"/>
              </a:rPr>
              <a:t>FitSM</a:t>
            </a:r>
            <a:r>
              <a:rPr lang="en-US" sz="1800" dirty="0">
                <a:solidFill>
                  <a:schemeClr val="dk1"/>
                </a:solidFill>
                <a:latin typeface="Calibri"/>
                <a:ea typeface="Calibri"/>
                <a:cs typeface="Calibri"/>
                <a:sym typeface="Calibri"/>
              </a:rPr>
              <a:t> including contact information, are available at </a:t>
            </a:r>
            <a:r>
              <a:rPr lang="en-US" sz="1800"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www.fitsm.eu</a:t>
            </a:r>
            <a:r>
              <a:rPr lang="en-US" sz="18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55" name="Google Shape;55;p116"/>
          <p:cNvPicPr preferRelativeResize="0"/>
          <p:nvPr/>
        </p:nvPicPr>
        <p:blipFill rotWithShape="1">
          <a:blip r:embed="rId7">
            <a:alphaModFix/>
          </a:blip>
          <a:srcRect/>
          <a:stretch/>
        </p:blipFill>
        <p:spPr>
          <a:xfrm>
            <a:off x="9407403" y="2962967"/>
            <a:ext cx="1666997" cy="583242"/>
          </a:xfrm>
          <a:prstGeom prst="rect">
            <a:avLst/>
          </a:prstGeom>
          <a:noFill/>
          <a:ln>
            <a:noFill/>
          </a:ln>
        </p:spPr>
      </p:pic>
      <p:sp>
        <p:nvSpPr>
          <p:cNvPr id="56" name="Google Shape;56;p11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1pPr>
            <a:lvl2pPr marL="0" marR="0" lvl="1"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2pPr>
            <a:lvl3pPr marL="0" marR="0" lvl="2"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3pPr>
            <a:lvl4pPr marL="0" marR="0" lvl="3"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4pPr>
            <a:lvl5pPr marL="0" marR="0" lvl="4"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5pPr>
            <a:lvl6pPr marL="0" marR="0" lvl="5"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6pPr>
            <a:lvl7pPr marL="0" marR="0" lvl="6"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7pPr>
            <a:lvl8pPr marL="0" marR="0" lvl="7"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8pPr>
            <a:lvl9pPr marL="0" marR="0" lvl="8"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7" name="Google Shape;57;p116"/>
          <p:cNvSpPr txBox="1">
            <a:spLocks noGrp="1"/>
          </p:cNvSpPr>
          <p:nvPr>
            <p:ph type="dt" idx="10"/>
          </p:nvPr>
        </p:nvSpPr>
        <p:spPr>
          <a:xfrm>
            <a:off x="609600" y="643052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400"/>
              <a:buFont typeface="Calibri"/>
              <a:buNone/>
              <a:defRPr>
                <a:solidFill>
                  <a:schemeClr val="lt1"/>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Tree>
    <p:extLst>
      <p:ext uri="{BB962C8B-B14F-4D97-AF65-F5344CB8AC3E}">
        <p14:creationId xmlns:p14="http://schemas.microsoft.com/office/powerpoint/2010/main" val="31863595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1" name="Google Shape;10;p156" descr="Backdrop.png"/>
          <p:cNvPicPr/>
          <p:nvPr/>
        </p:nvPicPr>
        <p:blipFill>
          <a:blip r:embed="rId3"/>
          <a:stretch/>
        </p:blipFill>
        <p:spPr>
          <a:xfrm>
            <a:off x="0" y="0"/>
            <a:ext cx="12188880" cy="6854760"/>
          </a:xfrm>
          <a:prstGeom prst="rect">
            <a:avLst/>
          </a:prstGeom>
          <a:ln w="0">
            <a:noFill/>
          </a:ln>
        </p:spPr>
      </p:pic>
      <p:pic>
        <p:nvPicPr>
          <p:cNvPr id="12" name="Google Shape;16;p156" descr="bar.png"/>
          <p:cNvPicPr/>
          <p:nvPr/>
        </p:nvPicPr>
        <p:blipFill>
          <a:blip r:embed="rId4"/>
          <a:stretch/>
        </p:blipFill>
        <p:spPr>
          <a:xfrm>
            <a:off x="-22680" y="1447200"/>
            <a:ext cx="12211200" cy="126360"/>
          </a:xfrm>
          <a:prstGeom prst="rect">
            <a:avLst/>
          </a:prstGeom>
          <a:ln w="0">
            <a:noFill/>
          </a:ln>
        </p:spPr>
      </p:pic>
      <p:pic>
        <p:nvPicPr>
          <p:cNvPr id="2" name="Google Shape;17;p156" descr="Macintosh HD:Users:owen:Google Drive:ETL online:FedSM:Branding:FitSm logo:FitSM logo-woutname.png"/>
          <p:cNvPicPr/>
          <p:nvPr/>
        </p:nvPicPr>
        <p:blipFill>
          <a:blip r:embed="rId5"/>
          <a:stretch/>
        </p:blipFill>
        <p:spPr>
          <a:xfrm>
            <a:off x="10760760" y="190440"/>
            <a:ext cx="1077120" cy="1077120"/>
          </a:xfrm>
          <a:prstGeom prst="rect">
            <a:avLst/>
          </a:prstGeom>
          <a:ln w="0">
            <a:noFill/>
          </a:ln>
        </p:spPr>
      </p:pic>
      <p:pic>
        <p:nvPicPr>
          <p:cNvPr id="3" name="Google Shape;19;p157" descr="TitlePage2.png"/>
          <p:cNvPicPr/>
          <p:nvPr/>
        </p:nvPicPr>
        <p:blipFill>
          <a:blip r:embed="rId6"/>
          <a:stretch/>
        </p:blipFill>
        <p:spPr>
          <a:xfrm>
            <a:off x="0" y="0"/>
            <a:ext cx="12188880" cy="6854760"/>
          </a:xfrm>
          <a:prstGeom prst="rect">
            <a:avLst/>
          </a:prstGeom>
          <a:ln w="0">
            <a:noFill/>
          </a:ln>
        </p:spPr>
      </p:pic>
      <p:pic>
        <p:nvPicPr>
          <p:cNvPr id="4" name="Google Shape;25;p157" descr="bar.png"/>
          <p:cNvPicPr/>
          <p:nvPr/>
        </p:nvPicPr>
        <p:blipFill>
          <a:blip r:embed="rId4"/>
          <a:stretch/>
        </p:blipFill>
        <p:spPr>
          <a:xfrm>
            <a:off x="719640" y="3674520"/>
            <a:ext cx="10749600" cy="111240"/>
          </a:xfrm>
          <a:prstGeom prst="rect">
            <a:avLst/>
          </a:prstGeom>
          <a:ln w="0">
            <a:noFill/>
          </a:ln>
        </p:spPr>
      </p:pic>
      <p:pic>
        <p:nvPicPr>
          <p:cNvPr id="5" name="Google Shape;26;p157" descr="http://www.fedsm.eu/sites/default/files/FitSM%20logo-name-1.2.png"/>
          <p:cNvPicPr/>
          <p:nvPr/>
        </p:nvPicPr>
        <p:blipFill>
          <a:blip r:embed="rId7"/>
          <a:stretch/>
        </p:blipFill>
        <p:spPr>
          <a:xfrm>
            <a:off x="3682440" y="433800"/>
            <a:ext cx="4823640" cy="1259640"/>
          </a:xfrm>
          <a:prstGeom prst="rect">
            <a:avLst/>
          </a:prstGeom>
          <a:ln w="0">
            <a:noFill/>
          </a:ln>
        </p:spPr>
      </p:pic>
      <p:sp>
        <p:nvSpPr>
          <p:cNvPr id="6" name="PlaceHolder 1"/>
          <p:cNvSpPr>
            <a:spLocks noGrp="1"/>
          </p:cNvSpPr>
          <p:nvPr>
            <p:ph type="title"/>
          </p:nvPr>
        </p:nvSpPr>
        <p:spPr>
          <a:xfrm>
            <a:off x="609480" y="274680"/>
            <a:ext cx="9054720" cy="1044720"/>
          </a:xfrm>
          <a:prstGeom prst="rect">
            <a:avLst/>
          </a:prstGeom>
          <a:noFill/>
          <a:ln w="0">
            <a:noFill/>
          </a:ln>
        </p:spPr>
        <p:txBody>
          <a:bodyPr lIns="0" tIns="0" rIns="0" bIns="0" anchor="ctr">
            <a:noAutofit/>
          </a:bodyPr>
          <a:lstStyle/>
          <a:p>
            <a:pPr indent="0">
              <a:buNone/>
            </a:pPr>
            <a:r>
              <a:rPr lang="de-DE" sz="1800" b="0" strike="noStrike" spc="-1">
                <a:solidFill>
                  <a:srgbClr val="000000"/>
                </a:solidFill>
                <a:latin typeface="Arial"/>
              </a:rPr>
              <a:t>Format des Titeltextes durch Klicken bearbeiten</a:t>
            </a:r>
          </a:p>
        </p:txBody>
      </p:sp>
      <p:sp>
        <p:nvSpPr>
          <p:cNvPr id="7" name="PlaceHolder 2"/>
          <p:cNvSpPr>
            <a:spLocks noGrp="1"/>
          </p:cNvSpPr>
          <p:nvPr>
            <p:ph type="ftr" idx="1"/>
          </p:nvPr>
        </p:nvSpPr>
        <p:spPr>
          <a:xfrm>
            <a:off x="4165560" y="6430680"/>
            <a:ext cx="3857400" cy="36180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de-DE" sz="1400" b="0" strike="noStrike" spc="-1">
                <a:solidFill>
                  <a:srgbClr val="000000"/>
                </a:solidFill>
                <a:latin typeface="Times New Roman"/>
              </a:defRPr>
            </a:lvl1pPr>
          </a:lstStyle>
          <a:p>
            <a:pPr indent="0" algn="ctr">
              <a:lnSpc>
                <a:spcPct val="100000"/>
              </a:lnSpc>
              <a:buNone/>
              <a:tabLst>
                <a:tab pos="0" algn="l"/>
              </a:tabLst>
            </a:pPr>
            <a:r>
              <a:rPr lang="de-DE" sz="1400" b="0" strike="noStrike" spc="-1">
                <a:solidFill>
                  <a:srgbClr val="000000"/>
                </a:solidFill>
                <a:latin typeface="Times New Roman"/>
              </a:rPr>
              <a:t>&lt;Fußzeile&gt;</a:t>
            </a:r>
          </a:p>
        </p:txBody>
      </p:sp>
      <p:sp>
        <p:nvSpPr>
          <p:cNvPr id="8" name="PlaceHolder 3"/>
          <p:cNvSpPr>
            <a:spLocks noGrp="1"/>
          </p:cNvSpPr>
          <p:nvPr>
            <p:ph type="sldNum" idx="2"/>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F3FE6B44-72F4-4457-A031-FCFCE80A52EC}" type="slidenum">
              <a:rPr lang="en-US" sz="1200" b="0" strike="noStrike" spc="-1">
                <a:solidFill>
                  <a:srgbClr val="FFFFFF"/>
                </a:solidFill>
                <a:latin typeface="Calibri"/>
                <a:ea typeface="Calibri"/>
              </a:rPr>
              <a:t>‹#›</a:t>
            </a:fld>
            <a:endParaRPr lang="de-DE" sz="1200" b="0" strike="noStrike" spc="-1">
              <a:solidFill>
                <a:srgbClr val="000000"/>
              </a:solidFill>
              <a:latin typeface="Times New Roman"/>
            </a:endParaRPr>
          </a:p>
        </p:txBody>
      </p:sp>
      <p:sp>
        <p:nvSpPr>
          <p:cNvPr id="9" name="PlaceHolder 4"/>
          <p:cNvSpPr>
            <a:spLocks noGrp="1"/>
          </p:cNvSpPr>
          <p:nvPr>
            <p:ph type="dt" idx="3"/>
          </p:nvPr>
        </p:nvSpPr>
        <p:spPr>
          <a:xfrm>
            <a:off x="609480" y="6430680"/>
            <a:ext cx="2841480" cy="361800"/>
          </a:xfrm>
          <a:prstGeom prst="rect">
            <a:avLst/>
          </a:prstGeom>
          <a:noFill/>
          <a:ln w="0">
            <a:noFill/>
          </a:ln>
        </p:spPr>
        <p:txBody>
          <a:bodyPr lIns="91440" tIns="45720" rIns="91440" bIns="45720" anchor="ctr">
            <a:noAutofit/>
          </a:bodyPr>
          <a:lstStyle>
            <a:lvl1pPr indent="0">
              <a:buNone/>
              <a:defRPr lang="de-DE" sz="1400" b="0" strike="noStrike" spc="-1">
                <a:solidFill>
                  <a:srgbClr val="000000"/>
                </a:solidFill>
                <a:latin typeface="Times New Roman"/>
              </a:defRPr>
            </a:lvl1pPr>
          </a:lstStyle>
          <a:p>
            <a:pPr indent="0">
              <a:buNone/>
            </a:pPr>
            <a:r>
              <a:rPr lang="de-DE" sz="1400" b="0" strike="noStrike" spc="-1">
                <a:solidFill>
                  <a:srgbClr val="000000"/>
                </a:solidFill>
                <a:latin typeface="Times New Roman"/>
              </a:rPr>
              <a:t>&lt;Datum/Uhrzeit&gt;</a:t>
            </a:r>
          </a:p>
        </p:txBody>
      </p:sp>
      <p:sp>
        <p:nvSpPr>
          <p:cNvPr id="10"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de-DE" sz="3200" b="0" strike="noStrike" spc="-1">
                <a:solidFill>
                  <a:srgbClr val="000000"/>
                </a:solidFill>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solidFill>
                  <a:srgbClr val="000000"/>
                </a:solidFill>
                <a:latin typeface="Arial"/>
              </a:rPr>
              <a:t>Zweite Gliederungsebene</a:t>
            </a:r>
          </a:p>
          <a:p>
            <a:pPr marL="1296000" lvl="2" indent="-288000">
              <a:spcBef>
                <a:spcPts val="850"/>
              </a:spcBef>
              <a:buClr>
                <a:srgbClr val="000000"/>
              </a:buClr>
              <a:buSzPct val="45000"/>
              <a:buFont typeface="Wingdings" charset="2"/>
              <a:buChar char=""/>
            </a:pPr>
            <a:r>
              <a:rPr lang="de-DE" sz="2400" b="0" strike="noStrike" spc="-1">
                <a:solidFill>
                  <a:srgbClr val="000000"/>
                </a:solidFill>
                <a:latin typeface="Arial"/>
              </a:rPr>
              <a:t>Dritte Gliederungsebene</a:t>
            </a:r>
          </a:p>
          <a:p>
            <a:pPr marL="1728000" lvl="3" indent="-216000">
              <a:spcBef>
                <a:spcPts val="567"/>
              </a:spcBef>
              <a:buClr>
                <a:srgbClr val="000000"/>
              </a:buClr>
              <a:buSzPct val="75000"/>
              <a:buFont typeface="Symbol" charset="2"/>
              <a:buChar char=""/>
            </a:pPr>
            <a:r>
              <a:rPr lang="de-DE" sz="2000" b="0" strike="noStrike" spc="-1">
                <a:solidFill>
                  <a:srgbClr val="000000"/>
                </a:solidFill>
                <a:latin typeface="Arial"/>
              </a:rPr>
              <a:t>Vierte Gliederungsebene</a:t>
            </a:r>
          </a:p>
          <a:p>
            <a:pPr marL="2160000" lvl="4" indent="-216000">
              <a:spcBef>
                <a:spcPts val="283"/>
              </a:spcBef>
              <a:buClr>
                <a:srgbClr val="000000"/>
              </a:buClr>
              <a:buSzPct val="45000"/>
              <a:buFont typeface="Wingdings" charset="2"/>
              <a:buChar char=""/>
            </a:pPr>
            <a:r>
              <a:rPr lang="de-DE" sz="2000" b="0" strike="noStrike" spc="-1">
                <a:solidFill>
                  <a:srgbClr val="000000"/>
                </a:solidFill>
                <a:latin typeface="Arial"/>
              </a:rPr>
              <a:t>Fünfte Gliederungsebene</a:t>
            </a:r>
          </a:p>
          <a:p>
            <a:pPr marL="2592000" lvl="5" indent="-216000">
              <a:spcBef>
                <a:spcPts val="283"/>
              </a:spcBef>
              <a:buClr>
                <a:srgbClr val="000000"/>
              </a:buClr>
              <a:buSzPct val="45000"/>
              <a:buFont typeface="Wingdings" charset="2"/>
              <a:buChar char=""/>
            </a:pPr>
            <a:r>
              <a:rPr lang="de-DE" sz="2000" b="0" strike="noStrike" spc="-1">
                <a:solidFill>
                  <a:srgbClr val="000000"/>
                </a:solidFill>
                <a:latin typeface="Arial"/>
              </a:rPr>
              <a:t>Sechste Gliederungsebene</a:t>
            </a:r>
          </a:p>
          <a:p>
            <a:pPr marL="3024000" lvl="6" indent="-216000">
              <a:spcBef>
                <a:spcPts val="283"/>
              </a:spcBef>
              <a:buClr>
                <a:srgbClr val="000000"/>
              </a:buClr>
              <a:buSzPct val="45000"/>
              <a:buFont typeface="Wingdings" charset="2"/>
              <a:buChar char=""/>
            </a:pPr>
            <a:r>
              <a:rPr lang="de-DE" sz="2000" b="0" strike="noStrike" spc="-1">
                <a:solidFill>
                  <a:srgbClr val="000000"/>
                </a:solidFill>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3" name="Google Shape;10;p156" descr="Backdrop.png"/>
          <p:cNvPicPr/>
          <p:nvPr/>
        </p:nvPicPr>
        <p:blipFill>
          <a:blip r:embed="rId5"/>
          <a:stretch/>
        </p:blipFill>
        <p:spPr>
          <a:xfrm>
            <a:off x="0" y="0"/>
            <a:ext cx="12188880" cy="6854760"/>
          </a:xfrm>
          <a:prstGeom prst="rect">
            <a:avLst/>
          </a:prstGeom>
          <a:ln w="0">
            <a:noFill/>
          </a:ln>
        </p:spPr>
      </p:pic>
      <p:pic>
        <p:nvPicPr>
          <p:cNvPr id="14" name="Google Shape;16;p156" descr="bar.png"/>
          <p:cNvPicPr/>
          <p:nvPr/>
        </p:nvPicPr>
        <p:blipFill>
          <a:blip r:embed="rId6"/>
          <a:stretch/>
        </p:blipFill>
        <p:spPr>
          <a:xfrm>
            <a:off x="-22680" y="1447200"/>
            <a:ext cx="12211200" cy="126360"/>
          </a:xfrm>
          <a:prstGeom prst="rect">
            <a:avLst/>
          </a:prstGeom>
          <a:ln w="0">
            <a:noFill/>
          </a:ln>
        </p:spPr>
      </p:pic>
      <p:pic>
        <p:nvPicPr>
          <p:cNvPr id="15" name="Google Shape;17;p156" descr="Macintosh HD:Users:owen:Google Drive:ETL online:FedSM:Branding:FitSm logo:FitSM logo-woutname.png"/>
          <p:cNvPicPr/>
          <p:nvPr/>
        </p:nvPicPr>
        <p:blipFill>
          <a:blip r:embed="rId7"/>
          <a:stretch/>
        </p:blipFill>
        <p:spPr>
          <a:xfrm>
            <a:off x="10760760" y="190440"/>
            <a:ext cx="1077120" cy="1077120"/>
          </a:xfrm>
          <a:prstGeom prst="rect">
            <a:avLst/>
          </a:prstGeom>
          <a:ln w="0">
            <a:noFill/>
          </a:ln>
        </p:spPr>
      </p:pic>
      <p:sp>
        <p:nvSpPr>
          <p:cNvPr id="16" name="PlaceHolder 1"/>
          <p:cNvSpPr>
            <a:spLocks noGrp="1"/>
          </p:cNvSpPr>
          <p:nvPr>
            <p:ph type="title"/>
          </p:nvPr>
        </p:nvSpPr>
        <p:spPr>
          <a:xfrm>
            <a:off x="609480" y="274680"/>
            <a:ext cx="9054720" cy="1044720"/>
          </a:xfrm>
          <a:prstGeom prst="rect">
            <a:avLst/>
          </a:prstGeom>
          <a:noFill/>
          <a:ln w="0">
            <a:noFill/>
          </a:ln>
        </p:spPr>
        <p:txBody>
          <a:bodyPr lIns="0" tIns="0" rIns="0" bIns="0" anchor="ctr">
            <a:noAutofit/>
          </a:bodyPr>
          <a:lstStyle/>
          <a:p>
            <a:pPr indent="0">
              <a:buNone/>
            </a:pPr>
            <a:r>
              <a:rPr lang="de-DE" sz="1800" b="0" strike="noStrike" spc="-1">
                <a:solidFill>
                  <a:srgbClr val="000000"/>
                </a:solidFill>
                <a:latin typeface="Arial"/>
              </a:rPr>
              <a:t>Format des Titeltextes durch Klicken bearbeiten</a:t>
            </a:r>
          </a:p>
        </p:txBody>
      </p:sp>
      <p:sp>
        <p:nvSpPr>
          <p:cNvPr id="17" name="PlaceHolder 2"/>
          <p:cNvSpPr>
            <a:spLocks noGrp="1"/>
          </p:cNvSpPr>
          <p:nvPr>
            <p:ph type="body"/>
          </p:nvPr>
        </p:nvSpPr>
        <p:spPr>
          <a:xfrm>
            <a:off x="609480" y="1696680"/>
            <a:ext cx="10969560" cy="46227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de-DE" sz="1800" b="0" strike="noStrike" spc="-1">
                <a:solidFill>
                  <a:srgbClr val="000000"/>
                </a:solidFill>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1800" b="0" strike="noStrike" spc="-1">
                <a:solidFill>
                  <a:srgbClr val="000000"/>
                </a:solidFill>
                <a:latin typeface="Arial"/>
              </a:rPr>
              <a:t>Zweite Gliederungsebene</a:t>
            </a:r>
          </a:p>
          <a:p>
            <a:pPr marL="1296000" lvl="2" indent="-288000">
              <a:spcBef>
                <a:spcPts val="850"/>
              </a:spcBef>
              <a:buClr>
                <a:srgbClr val="000000"/>
              </a:buClr>
              <a:buSzPct val="45000"/>
              <a:buFont typeface="Wingdings" charset="2"/>
              <a:buChar char=""/>
            </a:pPr>
            <a:r>
              <a:rPr lang="de-DE" sz="1800" b="0" strike="noStrike" spc="-1">
                <a:solidFill>
                  <a:srgbClr val="000000"/>
                </a:solidFill>
                <a:latin typeface="Arial"/>
              </a:rPr>
              <a:t>Dritte Gliederungsebene</a:t>
            </a:r>
          </a:p>
          <a:p>
            <a:pPr marL="1728000" lvl="3" indent="-216000">
              <a:spcBef>
                <a:spcPts val="567"/>
              </a:spcBef>
              <a:buClr>
                <a:srgbClr val="000000"/>
              </a:buClr>
              <a:buSzPct val="75000"/>
              <a:buFont typeface="Symbol" charset="2"/>
              <a:buChar char=""/>
            </a:pPr>
            <a:r>
              <a:rPr lang="de-DE" sz="1800" b="0" strike="noStrike" spc="-1">
                <a:solidFill>
                  <a:srgbClr val="000000"/>
                </a:solidFill>
                <a:latin typeface="Arial"/>
              </a:rPr>
              <a:t>Vierte Gliederungsebene</a:t>
            </a:r>
          </a:p>
          <a:p>
            <a:pPr marL="2160000" lvl="4" indent="-216000">
              <a:spcBef>
                <a:spcPts val="283"/>
              </a:spcBef>
              <a:buClr>
                <a:srgbClr val="000000"/>
              </a:buClr>
              <a:buSzPct val="45000"/>
              <a:buFont typeface="Wingdings" charset="2"/>
              <a:buChar char=""/>
            </a:pPr>
            <a:r>
              <a:rPr lang="de-DE" sz="1800" b="0" strike="noStrike" spc="-1">
                <a:solidFill>
                  <a:srgbClr val="000000"/>
                </a:solidFill>
                <a:latin typeface="Arial"/>
              </a:rPr>
              <a:t>Fünfte Gliederungsebene</a:t>
            </a:r>
          </a:p>
          <a:p>
            <a:pPr marL="2592000" lvl="5" indent="-216000">
              <a:spcBef>
                <a:spcPts val="283"/>
              </a:spcBef>
              <a:buClr>
                <a:srgbClr val="000000"/>
              </a:buClr>
              <a:buSzPct val="45000"/>
              <a:buFont typeface="Wingdings" charset="2"/>
              <a:buChar char=""/>
            </a:pPr>
            <a:r>
              <a:rPr lang="de-DE" sz="1800" b="0" strike="noStrike" spc="-1">
                <a:solidFill>
                  <a:srgbClr val="000000"/>
                </a:solidFill>
                <a:latin typeface="Arial"/>
              </a:rPr>
              <a:t>Sechste Gliederungsebene</a:t>
            </a:r>
          </a:p>
          <a:p>
            <a:pPr marL="3024000" lvl="6" indent="-216000">
              <a:spcBef>
                <a:spcPts val="283"/>
              </a:spcBef>
              <a:buClr>
                <a:srgbClr val="000000"/>
              </a:buClr>
              <a:buSzPct val="45000"/>
              <a:buFont typeface="Wingdings" charset="2"/>
              <a:buChar char=""/>
            </a:pPr>
            <a:r>
              <a:rPr lang="de-DE" sz="1800" b="0" strike="noStrike" spc="-1">
                <a:solidFill>
                  <a:srgbClr val="000000"/>
                </a:solidFill>
                <a:latin typeface="Arial"/>
              </a:rPr>
              <a:t>Siebte Gliederungsebene</a:t>
            </a:r>
          </a:p>
        </p:txBody>
      </p:sp>
      <p:sp>
        <p:nvSpPr>
          <p:cNvPr id="18" name="PlaceHolder 3"/>
          <p:cNvSpPr>
            <a:spLocks noGrp="1"/>
          </p:cNvSpPr>
          <p:nvPr>
            <p:ph type="ftr" idx="4"/>
          </p:nvPr>
        </p:nvSpPr>
        <p:spPr>
          <a:xfrm>
            <a:off x="4165560" y="6430680"/>
            <a:ext cx="3857400" cy="36180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de-DE" sz="1400" b="0" strike="noStrike" spc="-1">
                <a:solidFill>
                  <a:srgbClr val="000000"/>
                </a:solidFill>
                <a:latin typeface="Times New Roman"/>
              </a:defRPr>
            </a:lvl1pPr>
          </a:lstStyle>
          <a:p>
            <a:pPr indent="0" algn="ctr">
              <a:lnSpc>
                <a:spcPct val="100000"/>
              </a:lnSpc>
              <a:buNone/>
              <a:tabLst>
                <a:tab pos="0" algn="l"/>
              </a:tabLst>
            </a:pPr>
            <a:r>
              <a:rPr lang="de-DE" sz="1400" b="0" strike="noStrike" spc="-1">
                <a:solidFill>
                  <a:srgbClr val="000000"/>
                </a:solidFill>
                <a:latin typeface="Times New Roman"/>
              </a:rPr>
              <a:t>&lt;Fußzeile&gt;</a:t>
            </a:r>
          </a:p>
        </p:txBody>
      </p:sp>
      <p:sp>
        <p:nvSpPr>
          <p:cNvPr id="19" name="PlaceHolder 4"/>
          <p:cNvSpPr>
            <a:spLocks noGrp="1"/>
          </p:cNvSpPr>
          <p:nvPr>
            <p:ph type="sldNum" idx="5"/>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033B45D0-62A1-4EC4-B6DC-30B7F6C72CAC}" type="slidenum">
              <a:rPr lang="en-US" sz="1200" b="0" strike="noStrike" spc="-1">
                <a:solidFill>
                  <a:srgbClr val="888888"/>
                </a:solidFill>
                <a:latin typeface="Calibri"/>
                <a:ea typeface="Calibri"/>
              </a:rPr>
              <a:t>‹#›</a:t>
            </a:fld>
            <a:endParaRPr lang="de-DE" sz="1200" b="0" strike="noStrike" spc="-1">
              <a:solidFill>
                <a:srgbClr val="000000"/>
              </a:solidFill>
              <a:latin typeface="Times New Roman"/>
            </a:endParaRPr>
          </a:p>
        </p:txBody>
      </p:sp>
      <p:sp>
        <p:nvSpPr>
          <p:cNvPr id="20" name="PlaceHolder 5"/>
          <p:cNvSpPr>
            <a:spLocks noGrp="1"/>
          </p:cNvSpPr>
          <p:nvPr>
            <p:ph type="dt" idx="6"/>
          </p:nvPr>
        </p:nvSpPr>
        <p:spPr>
          <a:xfrm>
            <a:off x="609480" y="6430680"/>
            <a:ext cx="2841480" cy="361800"/>
          </a:xfrm>
          <a:prstGeom prst="rect">
            <a:avLst/>
          </a:prstGeom>
          <a:noFill/>
          <a:ln w="0">
            <a:noFill/>
          </a:ln>
        </p:spPr>
        <p:txBody>
          <a:bodyPr lIns="91440" tIns="45720" rIns="91440" bIns="45720" anchor="ctr">
            <a:noAutofit/>
          </a:bodyPr>
          <a:lstStyle>
            <a:lvl1pPr indent="0">
              <a:buNone/>
              <a:defRPr lang="de-DE" sz="1400" b="0" strike="noStrike" spc="-1">
                <a:solidFill>
                  <a:srgbClr val="000000"/>
                </a:solidFill>
                <a:latin typeface="Times New Roman"/>
              </a:defRPr>
            </a:lvl1pPr>
          </a:lstStyle>
          <a:p>
            <a:pPr indent="0">
              <a:buNone/>
            </a:pPr>
            <a:r>
              <a:rPr lang="de-DE" sz="1400" b="0" strike="noStrike" spc="-1">
                <a:solidFill>
                  <a:srgbClr val="000000"/>
                </a:solidFill>
                <a:latin typeface="Times New Roman"/>
              </a:rPr>
              <a:t>&lt;Datum/Uhrzeit&gt;</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2.png"/></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8.xm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PlaceHolder 1"/>
          <p:cNvSpPr>
            <a:spLocks noGrp="1"/>
          </p:cNvSpPr>
          <p:nvPr>
            <p:ph type="title"/>
          </p:nvPr>
        </p:nvSpPr>
        <p:spPr>
          <a:xfrm>
            <a:off x="914400" y="2130480"/>
            <a:ext cx="10360080" cy="146664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dirty="0">
                <a:solidFill>
                  <a:srgbClr val="205595"/>
                </a:solidFill>
                <a:latin typeface="Calibri"/>
                <a:ea typeface="Calibri"/>
              </a:rPr>
              <a:t>FitSM Service Planning &amp; Delivery (SPD)</a:t>
            </a:r>
            <a:endParaRPr lang="de-DE" sz="3200" b="0" strike="noStrike" spc="-1" dirty="0">
              <a:solidFill>
                <a:srgbClr val="000000"/>
              </a:solidFill>
              <a:latin typeface="Arial"/>
            </a:endParaRPr>
          </a:p>
        </p:txBody>
      </p:sp>
      <p:sp>
        <p:nvSpPr>
          <p:cNvPr id="30" name="PlaceHolder 2"/>
          <p:cNvSpPr>
            <a:spLocks noGrp="1"/>
          </p:cNvSpPr>
          <p:nvPr>
            <p:ph type="sldNum" idx="10"/>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612A5F6D-FBF4-43EA-A0FB-E2E7883A1541}" type="slidenum">
              <a:rPr lang="en-US" sz="1200" b="0" strike="noStrike" spc="-1">
                <a:solidFill>
                  <a:srgbClr val="FFFFFF"/>
                </a:solidFill>
                <a:latin typeface="Calibri"/>
                <a:ea typeface="Calibri"/>
              </a:rPr>
              <a:t>1</a:t>
            </a:fld>
            <a:endParaRPr lang="de-DE" sz="1200" b="0" strike="noStrike" spc="-1">
              <a:solidFill>
                <a:srgbClr val="000000"/>
              </a:solidFill>
              <a:latin typeface="Times New Roman"/>
            </a:endParaRPr>
          </a:p>
        </p:txBody>
      </p:sp>
      <p:sp>
        <p:nvSpPr>
          <p:cNvPr id="31" name="PlaceHolder 3"/>
          <p:cNvSpPr>
            <a:spLocks noGrp="1"/>
          </p:cNvSpPr>
          <p:nvPr>
            <p:ph type="subTitle"/>
          </p:nvPr>
        </p:nvSpPr>
        <p:spPr>
          <a:xfrm>
            <a:off x="1649185" y="3870720"/>
            <a:ext cx="8890509" cy="1749240"/>
          </a:xfrm>
          <a:prstGeom prst="rect">
            <a:avLst/>
          </a:prstGeom>
          <a:noFill/>
          <a:ln w="0">
            <a:noFill/>
          </a:ln>
        </p:spPr>
        <p:txBody>
          <a:bodyPr lIns="91440" tIns="45720" rIns="91440" bIns="45720" anchor="t">
            <a:normAutofit/>
          </a:bodyPr>
          <a:lstStyle/>
          <a:p>
            <a:pPr marL="457200" indent="-406400" algn="ctr">
              <a:spcBef>
                <a:spcPts val="560"/>
              </a:spcBef>
              <a:buClr>
                <a:srgbClr val="888888"/>
              </a:buClr>
              <a:buSzPct val="117647"/>
              <a:tabLst>
                <a:tab pos="0" algn="l"/>
              </a:tabLst>
            </a:pPr>
            <a:r>
              <a:rPr lang="en-US" sz="2400" dirty="0">
                <a:solidFill>
                  <a:srgbClr val="888888"/>
                </a:solidFill>
                <a:latin typeface="Calibri"/>
                <a:cs typeface="Calibri"/>
                <a:sym typeface="Calibri"/>
              </a:rPr>
              <a:t>Advanced training in service planning and delivery according to FitSM</a:t>
            </a:r>
            <a:endParaRPr lang="de-DE" sz="2400" dirty="0">
              <a:solidFill>
                <a:srgbClr val="888888"/>
              </a:solidFill>
              <a:latin typeface="Calibri"/>
              <a:cs typeface="Calibri"/>
              <a:sym typeface="Calibri"/>
            </a:endParaRPr>
          </a:p>
          <a:p>
            <a:pPr marL="457200" indent="-406400" algn="ctr">
              <a:spcBef>
                <a:spcPts val="560"/>
              </a:spcBef>
              <a:buClr>
                <a:srgbClr val="888888"/>
              </a:buClr>
              <a:buSzPct val="117647"/>
              <a:tabLst>
                <a:tab pos="0" algn="l"/>
              </a:tabLst>
            </a:pPr>
            <a:r>
              <a:rPr lang="en-US" sz="1400" dirty="0">
                <a:solidFill>
                  <a:srgbClr val="888888"/>
                </a:solidFill>
                <a:latin typeface="Calibri"/>
                <a:cs typeface="Calibri"/>
                <a:sym typeface="Calibri"/>
              </a:rPr>
              <a:t>Version 3.4.2</a:t>
            </a:r>
            <a:endParaRPr lang="de-DE" sz="1400" dirty="0">
              <a:solidFill>
                <a:srgbClr val="888888"/>
              </a:solidFill>
              <a:latin typeface="Calibri"/>
              <a:cs typeface="Calibri"/>
              <a:sym typeface="Calibri"/>
            </a:endParaRPr>
          </a:p>
        </p:txBody>
      </p:sp>
      <p:grpSp>
        <p:nvGrpSpPr>
          <p:cNvPr id="32" name="Google Shape;41;p1"/>
          <p:cNvGrpSpPr/>
          <p:nvPr/>
        </p:nvGrpSpPr>
        <p:grpSpPr>
          <a:xfrm>
            <a:off x="4545720" y="5133240"/>
            <a:ext cx="3935520" cy="569160"/>
            <a:chOff x="4545720" y="5133240"/>
            <a:chExt cx="3935520" cy="569160"/>
          </a:xfrm>
        </p:grpSpPr>
        <p:sp>
          <p:nvSpPr>
            <p:cNvPr id="33" name="Google Shape;42;p1"/>
            <p:cNvSpPr/>
            <p:nvPr/>
          </p:nvSpPr>
          <p:spPr>
            <a:xfrm>
              <a:off x="4545720" y="5133240"/>
              <a:ext cx="3325680" cy="569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en-US" sz="1050" b="0" strike="noStrike" spc="-1">
                  <a:solidFill>
                    <a:schemeClr val="dk1"/>
                  </a:solidFill>
                  <a:latin typeface="Calibri"/>
                  <a:ea typeface="Calibri"/>
                </a:rPr>
                <a:t>This work has been funded by the European Commission. It is licensed under a </a:t>
              </a:r>
              <a:r>
                <a:rPr lang="en-US" sz="1050" b="0" u="sng" strike="noStrike" spc="-1">
                  <a:solidFill>
                    <a:schemeClr val="dk1"/>
                  </a:solidFill>
                  <a:uFillTx/>
                  <a:latin typeface="Calibri"/>
                  <a:ea typeface="Calibri"/>
                  <a:hlinkClick r:id="rId3"/>
                </a:rPr>
                <a:t>Creative Commons Attribution 4.0 International License</a:t>
              </a:r>
              <a:r>
                <a:rPr lang="en-US" sz="1050" b="0" strike="noStrike" spc="-1">
                  <a:solidFill>
                    <a:schemeClr val="dk1"/>
                  </a:solidFill>
                  <a:latin typeface="Calibri"/>
                  <a:ea typeface="Calibri"/>
                </a:rPr>
                <a:t>.</a:t>
              </a:r>
              <a:endParaRPr lang="de-DE" sz="1050" b="0" strike="noStrike" spc="-1">
                <a:solidFill>
                  <a:srgbClr val="000000"/>
                </a:solidFill>
                <a:latin typeface="Arial"/>
              </a:endParaRPr>
            </a:p>
          </p:txBody>
        </p:sp>
        <p:pic>
          <p:nvPicPr>
            <p:cNvPr id="34" name="Google Shape;43;p1" descr="Macintosh HD:Users:owen:Google Drive:ETL online:FedSM:Branding:Useful logos etc:EC_logo.jpeg"/>
            <p:cNvPicPr/>
            <p:nvPr/>
          </p:nvPicPr>
          <p:blipFill>
            <a:blip r:embed="rId4"/>
            <a:stretch/>
          </p:blipFill>
          <p:spPr>
            <a:xfrm>
              <a:off x="7858440" y="5197320"/>
              <a:ext cx="622800" cy="422640"/>
            </a:xfrm>
            <a:prstGeom prst="rect">
              <a:avLst/>
            </a:prstGeom>
            <a:ln w="0">
              <a:noFill/>
            </a:ln>
          </p:spPr>
        </p:pic>
      </p:grpSp>
      <p:pic>
        <p:nvPicPr>
          <p:cNvPr id="35" name="Google Shape;44;p1" descr="Creative Commons License"/>
          <p:cNvPicPr/>
          <p:nvPr/>
        </p:nvPicPr>
        <p:blipFill>
          <a:blip r:embed="rId5"/>
          <a:stretch/>
        </p:blipFill>
        <p:spPr>
          <a:xfrm>
            <a:off x="3707640" y="5262480"/>
            <a:ext cx="834840" cy="291960"/>
          </a:xfrm>
          <a:prstGeom prst="rect">
            <a:avLst/>
          </a:prstGeom>
          <a:ln w="0">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PlaceHolder 5"/>
          <p:cNvSpPr/>
          <p:nvPr/>
        </p:nvSpPr>
        <p:spPr>
          <a:xfrm>
            <a:off x="609840" y="275040"/>
            <a:ext cx="9053280" cy="104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ITSM principles</a:t>
            </a:r>
            <a:endParaRPr lang="de-DE" sz="3200" b="0" strike="noStrike" spc="-1">
              <a:solidFill>
                <a:srgbClr val="000000"/>
              </a:solidFill>
              <a:latin typeface="Arial"/>
            </a:endParaRPr>
          </a:p>
        </p:txBody>
      </p:sp>
      <p:graphicFrame>
        <p:nvGraphicFramePr>
          <p:cNvPr id="109" name="Google Shape;364;p21"/>
          <p:cNvGraphicFramePr/>
          <p:nvPr>
            <p:extLst>
              <p:ext uri="{D42A27DB-BD31-4B8C-83A1-F6EECF244321}">
                <p14:modId xmlns:p14="http://schemas.microsoft.com/office/powerpoint/2010/main" val="1709000202"/>
              </p:ext>
            </p:extLst>
          </p:nvPr>
        </p:nvGraphicFramePr>
        <p:xfrm>
          <a:off x="609840" y="1625400"/>
          <a:ext cx="10972440" cy="3632160"/>
        </p:xfrm>
        <a:graphic>
          <a:graphicData uri="http://schemas.openxmlformats.org/drawingml/2006/table">
            <a:tbl>
              <a:tblPr/>
              <a:tblGrid>
                <a:gridCol w="3856320">
                  <a:extLst>
                    <a:ext uri="{9D8B030D-6E8A-4147-A177-3AD203B41FA5}">
                      <a16:colId xmlns:a16="http://schemas.microsoft.com/office/drawing/2014/main" val="20000"/>
                    </a:ext>
                  </a:extLst>
                </a:gridCol>
                <a:gridCol w="7116120">
                  <a:extLst>
                    <a:ext uri="{9D8B030D-6E8A-4147-A177-3AD203B41FA5}">
                      <a16:colId xmlns:a16="http://schemas.microsoft.com/office/drawing/2014/main" val="20001"/>
                    </a:ext>
                  </a:extLst>
                </a:gridCol>
              </a:tblGrid>
              <a:tr h="370800">
                <a:tc>
                  <a:txBody>
                    <a:bodyPr/>
                    <a:lstStyle/>
                    <a:p>
                      <a:pPr>
                        <a:lnSpc>
                          <a:spcPct val="100000"/>
                        </a:lnSpc>
                        <a:tabLst>
                          <a:tab pos="0" algn="l"/>
                        </a:tabLst>
                      </a:pPr>
                      <a:r>
                        <a:rPr lang="en-US" sz="1800" b="1" strike="noStrike" spc="-1" dirty="0">
                          <a:solidFill>
                            <a:schemeClr val="lt1"/>
                          </a:solidFill>
                          <a:latin typeface="Calibri" panose="020F0502020204030204" pitchFamily="34" charset="0"/>
                          <a:ea typeface="Arial"/>
                          <a:cs typeface="Calibri" panose="020F0502020204030204" pitchFamily="34" charset="0"/>
                        </a:rPr>
                        <a:t>Principle</a:t>
                      </a:r>
                      <a:endParaRPr lang="de-DE" sz="1800" b="0" strike="noStrike" spc="-1" dirty="0">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chemeClr val="accent1"/>
                    </a:solidFill>
                  </a:tcPr>
                </a:tc>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Explanation</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US" sz="1800" b="1" strike="noStrike" spc="-1">
                          <a:solidFill>
                            <a:schemeClr val="dk1"/>
                          </a:solidFill>
                          <a:latin typeface="Calibri" panose="020F0502020204030204" pitchFamily="34" charset="0"/>
                          <a:ea typeface="Arial"/>
                          <a:cs typeface="Calibri" panose="020F0502020204030204" pitchFamily="34" charset="0"/>
                        </a:rPr>
                        <a:t>Service- and customer-orientation</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chemeClr val="accent1">
                        <a:tint val="20000"/>
                      </a:schemeClr>
                    </a:solidFill>
                  </a:tcPr>
                </a:tc>
                <a:tc>
                  <a:txBody>
                    <a:bodyPr/>
                    <a:lstStyle/>
                    <a:p>
                      <a:pPr>
                        <a:lnSpc>
                          <a:spcPct val="100000"/>
                        </a:lnSpc>
                        <a:tabLst>
                          <a:tab pos="0" algn="l"/>
                        </a:tabLst>
                      </a:pPr>
                      <a:r>
                        <a:rPr lang="en-US" sz="1600" b="0" strike="noStrike" spc="-1">
                          <a:solidFill>
                            <a:schemeClr val="dk1"/>
                          </a:solidFill>
                          <a:latin typeface="Calibri" panose="020F0502020204030204" pitchFamily="34" charset="0"/>
                          <a:ea typeface="Arial"/>
                          <a:cs typeface="Calibri" panose="020F0502020204030204" pitchFamily="34" charset="0"/>
                        </a:rPr>
                        <a:t>IT-driven solutions provided to customers and users are arranged as services and provided according to clearly defined service levels.</a:t>
                      </a:r>
                      <a:endParaRPr lang="de-DE" sz="1600" b="0" strike="noStrike" spc="-1">
                        <a:solidFill>
                          <a:srgbClr val="000000"/>
                        </a:solidFill>
                        <a:latin typeface="Calibri" panose="020F0502020204030204" pitchFamily="34" charset="0"/>
                        <a:cs typeface="Calibri" panose="020F0502020204030204" pitchFamily="34" charset="0"/>
                      </a:endParaRPr>
                    </a:p>
                    <a:p>
                      <a:pPr>
                        <a:lnSpc>
                          <a:spcPct val="100000"/>
                        </a:lnSpc>
                        <a:tabLst>
                          <a:tab pos="0" algn="l"/>
                        </a:tabLst>
                      </a:pPr>
                      <a:endParaRPr lang="de-DE" sz="1800" b="0" strike="noStrike" spc="-1">
                        <a:solidFill>
                          <a:srgbClr val="000000"/>
                        </a:solidFill>
                        <a:latin typeface="Calibri" panose="020F0502020204030204" pitchFamily="34" charset="0"/>
                        <a:cs typeface="Calibri" panose="020F0502020204030204" pitchFamily="34" charset="0"/>
                      </a:endParaRPr>
                    </a:p>
                    <a:p>
                      <a:pPr>
                        <a:lnSpc>
                          <a:spcPct val="100000"/>
                        </a:lnSpc>
                        <a:tabLst>
                          <a:tab pos="0" algn="l"/>
                        </a:tabLst>
                      </a:pPr>
                      <a:r>
                        <a:rPr lang="en-US" sz="1600" b="0" strike="noStrike" spc="-1">
                          <a:solidFill>
                            <a:schemeClr val="dk1"/>
                          </a:solidFill>
                          <a:latin typeface="Calibri" panose="020F0502020204030204" pitchFamily="34" charset="0"/>
                          <a:ea typeface="Arial"/>
                          <a:cs typeface="Calibri" panose="020F0502020204030204" pitchFamily="34" charset="0"/>
                        </a:rPr>
                        <a:t>Services are aligned to the needs and expectations of (potential) customers. Both the service provider and customer are aware of agreed service targets.</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r h="370800">
                <a:tc>
                  <a:txBody>
                    <a:bodyPr/>
                    <a:lstStyle/>
                    <a:p>
                      <a:pPr>
                        <a:lnSpc>
                          <a:spcPct val="100000"/>
                        </a:lnSpc>
                        <a:tabLst>
                          <a:tab pos="0" algn="l"/>
                        </a:tabLst>
                      </a:pPr>
                      <a:r>
                        <a:rPr lang="en-US" sz="1800" b="1" strike="noStrike" spc="-1">
                          <a:solidFill>
                            <a:schemeClr val="dk1"/>
                          </a:solidFill>
                          <a:latin typeface="Calibri" panose="020F0502020204030204" pitchFamily="34" charset="0"/>
                          <a:ea typeface="Arial"/>
                          <a:cs typeface="Calibri" panose="020F0502020204030204" pitchFamily="34" charset="0"/>
                        </a:rPr>
                        <a:t>Process-orientation</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chemeClr val="lt1"/>
                    </a:solidFill>
                  </a:tcPr>
                </a:tc>
                <a:tc>
                  <a:txBody>
                    <a:bodyPr/>
                    <a:lstStyle/>
                    <a:p>
                      <a:pPr>
                        <a:lnSpc>
                          <a:spcPct val="100000"/>
                        </a:lnSpc>
                        <a:tabLst>
                          <a:tab pos="0" algn="l"/>
                        </a:tabLst>
                      </a:pPr>
                      <a:r>
                        <a:rPr lang="en-US" sz="1600" b="0" strike="noStrike" spc="-1">
                          <a:solidFill>
                            <a:schemeClr val="dk1"/>
                          </a:solidFill>
                          <a:latin typeface="Calibri" panose="020F0502020204030204" pitchFamily="34" charset="0"/>
                          <a:ea typeface="Arial"/>
                          <a:cs typeface="Calibri" panose="020F0502020204030204" pitchFamily="34" charset="0"/>
                        </a:rPr>
                        <a:t>Activities required to plan, deliver, operate and control services are carried out as part of well-understood and effective processes.</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lt1"/>
                    </a:solidFill>
                  </a:tcPr>
                </a:tc>
                <a:extLst>
                  <a:ext uri="{0D108BD9-81ED-4DB2-BD59-A6C34878D82A}">
                    <a16:rowId xmlns:a16="http://schemas.microsoft.com/office/drawing/2014/main" val="10002"/>
                  </a:ext>
                </a:extLst>
              </a:tr>
              <a:tr h="370800">
                <a:tc>
                  <a:txBody>
                    <a:bodyPr/>
                    <a:lstStyle/>
                    <a:p>
                      <a:pPr>
                        <a:lnSpc>
                          <a:spcPct val="100000"/>
                        </a:lnSpc>
                        <a:tabLst>
                          <a:tab pos="0" algn="l"/>
                        </a:tabLst>
                      </a:pPr>
                      <a:r>
                        <a:rPr lang="en-US" sz="1800" b="1" strike="noStrike" spc="-1">
                          <a:solidFill>
                            <a:schemeClr val="dk1"/>
                          </a:solidFill>
                          <a:latin typeface="Calibri" panose="020F0502020204030204" pitchFamily="34" charset="0"/>
                          <a:ea typeface="Arial"/>
                          <a:cs typeface="Calibri" panose="020F0502020204030204" pitchFamily="34" charset="0"/>
                        </a:rPr>
                        <a:t>Continual improvement</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chemeClr val="accent1">
                        <a:tint val="20000"/>
                      </a:schemeClr>
                    </a:solidFill>
                  </a:tcPr>
                </a:tc>
                <a:tc>
                  <a:txBody>
                    <a:bodyPr/>
                    <a:lstStyle/>
                    <a:p>
                      <a:pPr>
                        <a:lnSpc>
                          <a:spcPct val="100000"/>
                        </a:lnSpc>
                        <a:tabLst>
                          <a:tab pos="0" algn="l"/>
                        </a:tabLst>
                      </a:pPr>
                      <a:r>
                        <a:rPr lang="en-US" sz="1600" b="0" strike="noStrike" spc="-1" dirty="0">
                          <a:solidFill>
                            <a:schemeClr val="dk1"/>
                          </a:solidFill>
                          <a:latin typeface="Calibri" panose="020F0502020204030204" pitchFamily="34" charset="0"/>
                          <a:ea typeface="Arial"/>
                          <a:cs typeface="Calibri" panose="020F0502020204030204" pitchFamily="34" charset="0"/>
                        </a:rPr>
                        <a:t>The entire service management system follows the plan-do-check-act approach.</a:t>
                      </a:r>
                      <a:endParaRPr lang="de-DE" sz="1600" b="0" strike="noStrike" spc="-1" dirty="0">
                        <a:solidFill>
                          <a:srgbClr val="000000"/>
                        </a:solidFill>
                        <a:latin typeface="Calibri" panose="020F0502020204030204" pitchFamily="34" charset="0"/>
                        <a:cs typeface="Calibri" panose="020F0502020204030204" pitchFamily="34" charset="0"/>
                      </a:endParaRPr>
                    </a:p>
                    <a:p>
                      <a:pPr>
                        <a:lnSpc>
                          <a:spcPct val="100000"/>
                        </a:lnSpc>
                        <a:tabLst>
                          <a:tab pos="0" algn="l"/>
                        </a:tabLst>
                      </a:pPr>
                      <a:endParaRPr lang="de-DE" sz="1800" b="0" strike="noStrike" spc="-1" dirty="0">
                        <a:solidFill>
                          <a:srgbClr val="000000"/>
                        </a:solidFill>
                        <a:latin typeface="Calibri" panose="020F0502020204030204" pitchFamily="34" charset="0"/>
                        <a:cs typeface="Calibri" panose="020F0502020204030204" pitchFamily="34" charset="0"/>
                      </a:endParaRPr>
                    </a:p>
                    <a:p>
                      <a:pPr>
                        <a:lnSpc>
                          <a:spcPct val="100000"/>
                        </a:lnSpc>
                        <a:tabLst>
                          <a:tab pos="0" algn="l"/>
                        </a:tabLst>
                      </a:pPr>
                      <a:r>
                        <a:rPr lang="en-US" sz="1600" b="0" strike="noStrike" spc="-1" dirty="0">
                          <a:solidFill>
                            <a:schemeClr val="dk1"/>
                          </a:solidFill>
                          <a:latin typeface="Calibri" panose="020F0502020204030204" pitchFamily="34" charset="0"/>
                          <a:ea typeface="Arial"/>
                          <a:cs typeface="Calibri" panose="020F0502020204030204" pitchFamily="34" charset="0"/>
                        </a:rPr>
                        <a:t>All processes and activities necessary to manage IT services as well as the services themselves are subject to evaluation, aimed at identifying opportunities for improvement and taking appropriate follow-up actions.</a:t>
                      </a:r>
                      <a:endParaRPr lang="de-DE" sz="1600" b="0" strike="noStrike" spc="-1" dirty="0">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3"/>
                  </a:ext>
                </a:extLst>
              </a:tr>
            </a:tbl>
          </a:graphicData>
        </a:graphic>
      </p:graphicFrame>
      <p:sp>
        <p:nvSpPr>
          <p:cNvPr id="110" name="PlaceHolder 6"/>
          <p:cNvSpPr/>
          <p:nvPr/>
        </p:nvSpPr>
        <p:spPr>
          <a:xfrm>
            <a:off x="8737920" y="6431040"/>
            <a:ext cx="2840040" cy="36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FF5050AB-6CD0-42D6-9B7F-FACE7410BA29}" type="slidenum">
              <a:rPr lang="en-US" sz="1200" b="0" strike="noStrike" spc="-1">
                <a:solidFill>
                  <a:srgbClr val="888888"/>
                </a:solidFill>
                <a:latin typeface="Calibri"/>
                <a:ea typeface="Calibri"/>
              </a:rPr>
              <a:t>10</a:t>
            </a:fld>
            <a:endParaRPr lang="de-DE" sz="1200" b="0" strike="noStrike" spc="-1">
              <a:solidFill>
                <a:srgbClr val="000000"/>
              </a:solidFill>
              <a:latin typeface="Aria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SLM: Process chart</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938" name="PlaceHolder 2"/>
          <p:cNvSpPr>
            <a:spLocks noGrp="1"/>
          </p:cNvSpPr>
          <p:nvPr>
            <p:ph type="sldNum" idx="85"/>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6D092F1D-55F5-4085-961F-AC234BCE9D5B}" type="slidenum">
              <a:rPr lang="en-US" sz="1200" b="0" strike="noStrike" spc="-1">
                <a:solidFill>
                  <a:srgbClr val="888888"/>
                </a:solidFill>
                <a:latin typeface="Calibri"/>
                <a:ea typeface="Calibri"/>
              </a:rPr>
              <a:t>100</a:t>
            </a:fld>
            <a:endParaRPr lang="de-DE" sz="1200" b="0" strike="noStrike" spc="-1">
              <a:solidFill>
                <a:srgbClr val="000000"/>
              </a:solidFill>
              <a:latin typeface="Times New Roman"/>
            </a:endParaRPr>
          </a:p>
        </p:txBody>
      </p:sp>
      <p:sp>
        <p:nvSpPr>
          <p:cNvPr id="939" name="Rectangle 18"/>
          <p:cNvSpPr/>
          <p:nvPr/>
        </p:nvSpPr>
        <p:spPr>
          <a:xfrm>
            <a:off x="4612320" y="3321360"/>
            <a:ext cx="3355920" cy="170244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a:lnSpc>
                <a:spcPct val="100000"/>
              </a:lnSpc>
            </a:pPr>
            <a:endParaRPr lang="de-DE" sz="600" b="0" strike="noStrike" spc="-1">
              <a:solidFill>
                <a:srgbClr val="000000"/>
              </a:solidFill>
              <a:latin typeface="Arial"/>
            </a:endParaRPr>
          </a:p>
          <a:p>
            <a:pPr algn="ctr">
              <a:lnSpc>
                <a:spcPct val="100000"/>
              </a:lnSpc>
            </a:pPr>
            <a:r>
              <a:rPr lang="en-GB" sz="1200" b="0" strike="noStrike" spc="-1">
                <a:solidFill>
                  <a:schemeClr val="lt1"/>
                </a:solidFill>
                <a:latin typeface="Calibri"/>
                <a:ea typeface="Arial"/>
              </a:rPr>
              <a:t>Maintain SLAs</a:t>
            </a:r>
            <a:endParaRPr lang="de-DE" sz="1200" b="0" strike="noStrike" spc="-1">
              <a:solidFill>
                <a:srgbClr val="000000"/>
              </a:solidFill>
              <a:latin typeface="Arial"/>
            </a:endParaRPr>
          </a:p>
        </p:txBody>
      </p:sp>
      <p:sp>
        <p:nvSpPr>
          <p:cNvPr id="940" name="Rectangle 23"/>
          <p:cNvSpPr/>
          <p:nvPr/>
        </p:nvSpPr>
        <p:spPr>
          <a:xfrm>
            <a:off x="4613760" y="1905840"/>
            <a:ext cx="3355920" cy="106236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a:lnSpc>
                <a:spcPct val="100000"/>
              </a:lnSpc>
            </a:pPr>
            <a:endParaRPr lang="de-DE" sz="600" b="0" strike="noStrike" spc="-1">
              <a:solidFill>
                <a:srgbClr val="000000"/>
              </a:solidFill>
              <a:latin typeface="Arial"/>
            </a:endParaRPr>
          </a:p>
          <a:p>
            <a:pPr algn="ctr">
              <a:lnSpc>
                <a:spcPct val="100000"/>
              </a:lnSpc>
            </a:pPr>
            <a:r>
              <a:rPr lang="en-US" sz="1200" b="0" strike="noStrike" spc="-1">
                <a:solidFill>
                  <a:schemeClr val="lt1"/>
                </a:solidFill>
                <a:latin typeface="Calibri"/>
                <a:ea typeface="Arial"/>
              </a:rPr>
              <a:t>Manage service catalogues</a:t>
            </a:r>
            <a:endParaRPr lang="de-DE" sz="1200" b="0" strike="noStrike" spc="-1">
              <a:solidFill>
                <a:srgbClr val="000000"/>
              </a:solidFill>
              <a:latin typeface="Arial"/>
            </a:endParaRPr>
          </a:p>
        </p:txBody>
      </p:sp>
      <p:sp>
        <p:nvSpPr>
          <p:cNvPr id="941" name="Rectangle 30"/>
          <p:cNvSpPr/>
          <p:nvPr/>
        </p:nvSpPr>
        <p:spPr>
          <a:xfrm>
            <a:off x="4612320" y="5376600"/>
            <a:ext cx="3355920" cy="42480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200" b="0" strike="noStrike" spc="-1">
                <a:solidFill>
                  <a:schemeClr val="lt1"/>
                </a:solidFill>
                <a:latin typeface="Calibri"/>
                <a:ea typeface="Arial"/>
              </a:rPr>
              <a:t>Maintain supporting agreements</a:t>
            </a:r>
            <a:endParaRPr lang="de-DE" sz="1200" b="0" strike="noStrike" spc="-1">
              <a:solidFill>
                <a:srgbClr val="000000"/>
              </a:solidFill>
              <a:latin typeface="Arial"/>
            </a:endParaRPr>
          </a:p>
        </p:txBody>
      </p:sp>
      <p:cxnSp>
        <p:nvCxnSpPr>
          <p:cNvPr id="942" name="Gerade Verbindung mit Pfeil 111"/>
          <p:cNvCxnSpPr>
            <a:stCxn id="943" idx="3"/>
            <a:endCxn id="944" idx="1"/>
          </p:cNvCxnSpPr>
          <p:nvPr/>
        </p:nvCxnSpPr>
        <p:spPr>
          <a:xfrm flipV="1">
            <a:off x="4231440" y="2608920"/>
            <a:ext cx="540720" cy="7200"/>
          </a:xfrm>
          <a:prstGeom prst="straightConnector1">
            <a:avLst/>
          </a:prstGeom>
          <a:ln w="19050">
            <a:solidFill>
              <a:srgbClr val="000000"/>
            </a:solidFill>
            <a:prstDash val="sysDash"/>
            <a:round/>
            <a:tailEnd type="arrow" w="med" len="med"/>
          </a:ln>
        </p:spPr>
      </p:cxnSp>
      <p:cxnSp>
        <p:nvCxnSpPr>
          <p:cNvPr id="945" name="Gerade Verbindung mit Pfeil 117"/>
          <p:cNvCxnSpPr>
            <a:stCxn id="940" idx="2"/>
            <a:endCxn id="939" idx="0"/>
          </p:cNvCxnSpPr>
          <p:nvPr/>
        </p:nvCxnSpPr>
        <p:spPr>
          <a:xfrm flipH="1">
            <a:off x="6290280" y="2968560"/>
            <a:ext cx="2160" cy="353520"/>
          </a:xfrm>
          <a:prstGeom prst="straightConnector1">
            <a:avLst/>
          </a:prstGeom>
          <a:ln w="19050">
            <a:solidFill>
              <a:srgbClr val="000000"/>
            </a:solidFill>
            <a:round/>
            <a:headEnd type="arrow" w="med" len="med"/>
            <a:tailEnd type="arrow" w="med" len="med"/>
          </a:ln>
        </p:spPr>
      </p:cxnSp>
      <p:sp>
        <p:nvSpPr>
          <p:cNvPr id="946" name="Flussdiagramm: Dokument 121"/>
          <p:cNvSpPr/>
          <p:nvPr/>
        </p:nvSpPr>
        <p:spPr>
          <a:xfrm>
            <a:off x="8352000" y="2404800"/>
            <a:ext cx="1196280" cy="41976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1100" b="0" strike="noStrike" spc="-1">
                <a:solidFill>
                  <a:schemeClr val="dk1"/>
                </a:solidFill>
                <a:latin typeface="Calibri"/>
                <a:ea typeface="Arial"/>
              </a:rPr>
              <a:t>Service catalogue</a:t>
            </a:r>
            <a:endParaRPr lang="de-DE" sz="1100" b="0" strike="noStrike" spc="-1">
              <a:solidFill>
                <a:srgbClr val="000000"/>
              </a:solidFill>
              <a:latin typeface="Arial"/>
            </a:endParaRPr>
          </a:p>
        </p:txBody>
      </p:sp>
      <p:sp>
        <p:nvSpPr>
          <p:cNvPr id="943" name="Flussdiagramm: Dokument 128"/>
          <p:cNvSpPr/>
          <p:nvPr/>
        </p:nvSpPr>
        <p:spPr>
          <a:xfrm>
            <a:off x="3034800" y="2405520"/>
            <a:ext cx="1196280" cy="41976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1100" b="0" strike="noStrike" spc="-1">
                <a:solidFill>
                  <a:schemeClr val="dk1"/>
                </a:solidFill>
                <a:latin typeface="Calibri"/>
                <a:ea typeface="Arial"/>
              </a:rPr>
              <a:t>Service specification</a:t>
            </a:r>
            <a:endParaRPr lang="de-DE" sz="1100" b="0" strike="noStrike" spc="-1">
              <a:solidFill>
                <a:srgbClr val="000000"/>
              </a:solidFill>
              <a:latin typeface="Arial"/>
            </a:endParaRPr>
          </a:p>
        </p:txBody>
      </p:sp>
      <p:cxnSp>
        <p:nvCxnSpPr>
          <p:cNvPr id="947" name="Verbinder: gekrümmt 148"/>
          <p:cNvCxnSpPr>
            <a:cxnSpLocks/>
          </p:cNvCxnSpPr>
          <p:nvPr/>
        </p:nvCxnSpPr>
        <p:spPr>
          <a:xfrm rot="10800000" flipV="1">
            <a:off x="7968240" y="2798280"/>
            <a:ext cx="984960" cy="737400"/>
          </a:xfrm>
          <a:prstGeom prst="curvedConnector3">
            <a:avLst>
              <a:gd name="adj1" fmla="val 50000"/>
            </a:avLst>
          </a:prstGeom>
          <a:ln w="19050">
            <a:solidFill>
              <a:srgbClr val="000000"/>
            </a:solidFill>
            <a:prstDash val="sysDash"/>
            <a:round/>
            <a:tailEnd type="arrow" w="med" len="med"/>
          </a:ln>
        </p:spPr>
      </p:cxnSp>
      <p:cxnSp>
        <p:nvCxnSpPr>
          <p:cNvPr id="948" name="Verbinder: gekrümmt 154"/>
          <p:cNvCxnSpPr>
            <a:cxnSpLocks/>
            <a:stCxn id="949" idx="2"/>
            <a:endCxn id="950" idx="1"/>
          </p:cNvCxnSpPr>
          <p:nvPr/>
        </p:nvCxnSpPr>
        <p:spPr>
          <a:xfrm rot="16200000" flipH="1">
            <a:off x="4133055" y="4022174"/>
            <a:ext cx="137551" cy="1137780"/>
          </a:xfrm>
          <a:prstGeom prst="curvedConnector2">
            <a:avLst/>
          </a:prstGeom>
          <a:ln w="19050">
            <a:solidFill>
              <a:srgbClr val="000000"/>
            </a:solidFill>
            <a:prstDash val="sysDash"/>
            <a:round/>
            <a:tailEnd type="arrow" w="med" len="med"/>
          </a:ln>
        </p:spPr>
      </p:cxnSp>
      <p:cxnSp>
        <p:nvCxnSpPr>
          <p:cNvPr id="951" name="Verbinder: gekrümmt 162"/>
          <p:cNvCxnSpPr>
            <a:cxnSpLocks/>
            <a:stCxn id="943" idx="1"/>
            <a:endCxn id="952" idx="2"/>
          </p:cNvCxnSpPr>
          <p:nvPr/>
        </p:nvCxnSpPr>
        <p:spPr>
          <a:xfrm rot="10800000">
            <a:off x="3034800" y="1981800"/>
            <a:ext cx="12700" cy="633600"/>
          </a:xfrm>
          <a:prstGeom prst="curvedConnector3">
            <a:avLst>
              <a:gd name="adj1" fmla="val 1800000"/>
            </a:avLst>
          </a:prstGeom>
          <a:ln w="19050">
            <a:solidFill>
              <a:srgbClr val="000000"/>
            </a:solidFill>
            <a:prstDash val="sysDash"/>
            <a:round/>
          </a:ln>
        </p:spPr>
      </p:cxnSp>
      <p:sp>
        <p:nvSpPr>
          <p:cNvPr id="952" name="Zylinder 38"/>
          <p:cNvSpPr/>
          <p:nvPr/>
        </p:nvSpPr>
        <p:spPr>
          <a:xfrm>
            <a:off x="3034800" y="1739160"/>
            <a:ext cx="1196280" cy="485280"/>
          </a:xfrm>
          <a:prstGeom prst="can">
            <a:avLst>
              <a:gd name="adj" fmla="val 25000"/>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horzOverflow="overflow" lIns="90000" tIns="45000" rIns="90000" bIns="45000" numCol="1" spcCol="0" anchor="ctr">
            <a:noAutofit/>
          </a:bodyPr>
          <a:lstStyle/>
          <a:p>
            <a:pPr algn="ctr">
              <a:lnSpc>
                <a:spcPct val="100000"/>
              </a:lnSpc>
            </a:pPr>
            <a:r>
              <a:rPr lang="en-GB" sz="1100" b="0" strike="noStrike" spc="-1">
                <a:solidFill>
                  <a:schemeClr val="dk1"/>
                </a:solidFill>
                <a:latin typeface="Calibri"/>
                <a:ea typeface="Arial"/>
              </a:rPr>
              <a:t>Service portfolio</a:t>
            </a:r>
            <a:endParaRPr lang="de-DE" sz="1100" b="0" strike="noStrike" spc="-1">
              <a:solidFill>
                <a:srgbClr val="000000"/>
              </a:solidFill>
              <a:latin typeface="Arial"/>
            </a:endParaRPr>
          </a:p>
        </p:txBody>
      </p:sp>
      <p:sp>
        <p:nvSpPr>
          <p:cNvPr id="944" name="Rectangle 18"/>
          <p:cNvSpPr/>
          <p:nvPr/>
        </p:nvSpPr>
        <p:spPr>
          <a:xfrm>
            <a:off x="4771440" y="2396520"/>
            <a:ext cx="1328760" cy="42480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100" b="0" strike="noStrike" spc="-1">
                <a:solidFill>
                  <a:schemeClr val="dk1"/>
                </a:solidFill>
                <a:latin typeface="Calibri"/>
                <a:ea typeface="Arial"/>
              </a:rPr>
              <a:t>Create new service catalogue</a:t>
            </a:r>
            <a:endParaRPr lang="de-DE" sz="1100" b="0" strike="noStrike" spc="-1">
              <a:solidFill>
                <a:srgbClr val="000000"/>
              </a:solidFill>
              <a:latin typeface="Arial"/>
            </a:endParaRPr>
          </a:p>
        </p:txBody>
      </p:sp>
      <p:sp>
        <p:nvSpPr>
          <p:cNvPr id="953" name="Rectangle 18"/>
          <p:cNvSpPr/>
          <p:nvPr/>
        </p:nvSpPr>
        <p:spPr>
          <a:xfrm>
            <a:off x="6487920" y="2403000"/>
            <a:ext cx="1328760" cy="42480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000" b="0" strike="noStrike" spc="-1">
                <a:solidFill>
                  <a:schemeClr val="dk1"/>
                </a:solidFill>
                <a:latin typeface="Calibri"/>
                <a:ea typeface="Arial"/>
              </a:rPr>
              <a:t>Add / update / remove service</a:t>
            </a:r>
            <a:endParaRPr lang="de-DE" sz="1000" b="0" strike="noStrike" spc="-1">
              <a:solidFill>
                <a:srgbClr val="000000"/>
              </a:solidFill>
              <a:latin typeface="Arial"/>
            </a:endParaRPr>
          </a:p>
        </p:txBody>
      </p:sp>
      <p:cxnSp>
        <p:nvCxnSpPr>
          <p:cNvPr id="954" name="Gerade Verbindung mit Pfeil 64"/>
          <p:cNvCxnSpPr>
            <a:stCxn id="944" idx="3"/>
            <a:endCxn id="953" idx="1"/>
          </p:cNvCxnSpPr>
          <p:nvPr/>
        </p:nvCxnSpPr>
        <p:spPr>
          <a:xfrm>
            <a:off x="6100560" y="2608920"/>
            <a:ext cx="388080" cy="7200"/>
          </a:xfrm>
          <a:prstGeom prst="straightConnector1">
            <a:avLst/>
          </a:prstGeom>
          <a:ln w="19050">
            <a:solidFill>
              <a:srgbClr val="000000"/>
            </a:solidFill>
            <a:round/>
            <a:tailEnd type="arrow" w="med" len="med"/>
          </a:ln>
        </p:spPr>
      </p:cxnSp>
      <p:cxnSp>
        <p:nvCxnSpPr>
          <p:cNvPr id="955" name="Verbinder: gekrümmt 119"/>
          <p:cNvCxnSpPr>
            <a:endCxn id="946" idx="1"/>
          </p:cNvCxnSpPr>
          <p:nvPr/>
        </p:nvCxnSpPr>
        <p:spPr>
          <a:xfrm flipV="1">
            <a:off x="7971480" y="2614680"/>
            <a:ext cx="381240" cy="5400"/>
          </a:xfrm>
          <a:prstGeom prst="curvedConnector2">
            <a:avLst/>
          </a:prstGeom>
          <a:ln w="19050">
            <a:solidFill>
              <a:srgbClr val="000000"/>
            </a:solidFill>
            <a:prstDash val="sysDash"/>
            <a:round/>
            <a:headEnd type="arrow" w="med" len="med"/>
            <a:tailEnd type="arrow" w="med" len="med"/>
          </a:ln>
        </p:spPr>
      </p:cxnSp>
      <p:sp>
        <p:nvSpPr>
          <p:cNvPr id="956" name="Rectangle 18"/>
          <p:cNvSpPr/>
          <p:nvPr/>
        </p:nvSpPr>
        <p:spPr>
          <a:xfrm>
            <a:off x="4771440" y="3781440"/>
            <a:ext cx="1328760" cy="42480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050" b="0" strike="noStrike" spc="-1">
                <a:solidFill>
                  <a:schemeClr val="dk1"/>
                </a:solidFill>
                <a:latin typeface="Calibri"/>
                <a:ea typeface="Arial"/>
              </a:rPr>
              <a:t>Define / agree new SLA</a:t>
            </a:r>
            <a:endParaRPr lang="de-DE" sz="1050" b="0" strike="noStrike" spc="-1">
              <a:solidFill>
                <a:srgbClr val="000000"/>
              </a:solidFill>
              <a:latin typeface="Arial"/>
            </a:endParaRPr>
          </a:p>
        </p:txBody>
      </p:sp>
      <p:sp>
        <p:nvSpPr>
          <p:cNvPr id="957" name="Rectangle 18"/>
          <p:cNvSpPr/>
          <p:nvPr/>
        </p:nvSpPr>
        <p:spPr>
          <a:xfrm>
            <a:off x="6487920" y="3788280"/>
            <a:ext cx="1328760" cy="42480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100" b="0" strike="noStrike" spc="-1">
                <a:solidFill>
                  <a:schemeClr val="dk1"/>
                </a:solidFill>
                <a:latin typeface="Calibri"/>
                <a:ea typeface="Arial"/>
              </a:rPr>
              <a:t>Evaluate SLA fulfilment</a:t>
            </a:r>
            <a:endParaRPr lang="de-DE" sz="1100" b="0" strike="noStrike" spc="-1">
              <a:solidFill>
                <a:srgbClr val="000000"/>
              </a:solidFill>
              <a:latin typeface="Arial"/>
            </a:endParaRPr>
          </a:p>
        </p:txBody>
      </p:sp>
      <p:cxnSp>
        <p:nvCxnSpPr>
          <p:cNvPr id="958" name="Gerade Verbindung mit Pfeil 133"/>
          <p:cNvCxnSpPr>
            <a:stCxn id="956" idx="3"/>
            <a:endCxn id="957" idx="1"/>
          </p:cNvCxnSpPr>
          <p:nvPr/>
        </p:nvCxnSpPr>
        <p:spPr>
          <a:xfrm>
            <a:off x="6100560" y="3993840"/>
            <a:ext cx="388080" cy="7560"/>
          </a:xfrm>
          <a:prstGeom prst="straightConnector1">
            <a:avLst/>
          </a:prstGeom>
          <a:ln w="19050">
            <a:solidFill>
              <a:srgbClr val="000000"/>
            </a:solidFill>
            <a:round/>
            <a:tailEnd type="arrow" w="med" len="med"/>
          </a:ln>
        </p:spPr>
      </p:cxnSp>
      <p:cxnSp>
        <p:nvCxnSpPr>
          <p:cNvPr id="959" name="Gerade Verbindung mit Pfeil 147"/>
          <p:cNvCxnSpPr>
            <a:stCxn id="956" idx="2"/>
            <a:endCxn id="950" idx="0"/>
          </p:cNvCxnSpPr>
          <p:nvPr/>
        </p:nvCxnSpPr>
        <p:spPr>
          <a:xfrm flipH="1">
            <a:off x="5435280" y="4206600"/>
            <a:ext cx="1440" cy="241560"/>
          </a:xfrm>
          <a:prstGeom prst="straightConnector1">
            <a:avLst/>
          </a:prstGeom>
          <a:ln w="19050">
            <a:solidFill>
              <a:srgbClr val="000000"/>
            </a:solidFill>
            <a:round/>
            <a:tailEnd type="arrow" w="med" len="med"/>
          </a:ln>
        </p:spPr>
      </p:cxnSp>
      <p:sp>
        <p:nvSpPr>
          <p:cNvPr id="950" name="Rectangle 18"/>
          <p:cNvSpPr/>
          <p:nvPr/>
        </p:nvSpPr>
        <p:spPr>
          <a:xfrm>
            <a:off x="4770720" y="4447440"/>
            <a:ext cx="1328760" cy="42480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000" b="0" strike="noStrike" spc="-1">
                <a:solidFill>
                  <a:schemeClr val="dk1"/>
                </a:solidFill>
                <a:latin typeface="Calibri"/>
                <a:ea typeface="Arial"/>
              </a:rPr>
              <a:t>Review / update / terminate SLA</a:t>
            </a:r>
            <a:endParaRPr lang="de-DE" sz="1000" b="0" strike="noStrike" spc="-1">
              <a:solidFill>
                <a:srgbClr val="000000"/>
              </a:solidFill>
              <a:latin typeface="Arial"/>
            </a:endParaRPr>
          </a:p>
        </p:txBody>
      </p:sp>
      <p:sp>
        <p:nvSpPr>
          <p:cNvPr id="960" name="Rectangle 18"/>
          <p:cNvSpPr/>
          <p:nvPr/>
        </p:nvSpPr>
        <p:spPr>
          <a:xfrm>
            <a:off x="6487920" y="4444200"/>
            <a:ext cx="1328760" cy="42480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000" b="0" strike="noStrike" spc="-1">
                <a:solidFill>
                  <a:schemeClr val="dk1"/>
                </a:solidFill>
                <a:latin typeface="Calibri"/>
                <a:ea typeface="Arial"/>
              </a:rPr>
              <a:t>Notify customer of SLA violation</a:t>
            </a:r>
            <a:endParaRPr lang="de-DE" sz="1000" b="0" strike="noStrike" spc="-1">
              <a:solidFill>
                <a:srgbClr val="000000"/>
              </a:solidFill>
              <a:latin typeface="Arial"/>
            </a:endParaRPr>
          </a:p>
        </p:txBody>
      </p:sp>
      <p:sp>
        <p:nvSpPr>
          <p:cNvPr id="961" name="Flussdiagramm: Dokument 158"/>
          <p:cNvSpPr/>
          <p:nvPr/>
        </p:nvSpPr>
        <p:spPr>
          <a:xfrm>
            <a:off x="3037680" y="3030480"/>
            <a:ext cx="1196280" cy="76536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900" b="0" strike="noStrike" spc="-1">
                <a:solidFill>
                  <a:schemeClr val="dk1"/>
                </a:solidFill>
                <a:latin typeface="Calibri"/>
                <a:ea typeface="Arial"/>
              </a:rPr>
              <a:t>Customer feedback and other sources of service level requirements</a:t>
            </a:r>
            <a:endParaRPr lang="de-DE" sz="900" b="0" strike="noStrike" spc="-1">
              <a:solidFill>
                <a:srgbClr val="000000"/>
              </a:solidFill>
              <a:latin typeface="Arial"/>
            </a:endParaRPr>
          </a:p>
        </p:txBody>
      </p:sp>
      <p:cxnSp>
        <p:nvCxnSpPr>
          <p:cNvPr id="962" name="Verbinder: gekrümmt 159"/>
          <p:cNvCxnSpPr>
            <a:cxnSpLocks/>
            <a:stCxn id="961" idx="3"/>
          </p:cNvCxnSpPr>
          <p:nvPr/>
        </p:nvCxnSpPr>
        <p:spPr>
          <a:xfrm>
            <a:off x="4233960" y="3413160"/>
            <a:ext cx="536760" cy="382680"/>
          </a:xfrm>
          <a:prstGeom prst="curvedConnector3">
            <a:avLst>
              <a:gd name="adj1" fmla="val 50000"/>
            </a:avLst>
          </a:prstGeom>
          <a:ln w="19050">
            <a:solidFill>
              <a:srgbClr val="000000"/>
            </a:solidFill>
            <a:prstDash val="sysDash"/>
            <a:round/>
            <a:tailEnd type="arrow" w="med" len="med"/>
          </a:ln>
        </p:spPr>
      </p:cxnSp>
      <p:sp>
        <p:nvSpPr>
          <p:cNvPr id="949" name="Flussdiagramm: Dokument 168"/>
          <p:cNvSpPr/>
          <p:nvPr/>
        </p:nvSpPr>
        <p:spPr>
          <a:xfrm>
            <a:off x="3034800" y="4130280"/>
            <a:ext cx="1196280" cy="41976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1100" b="0" strike="noStrike" spc="-1">
                <a:solidFill>
                  <a:schemeClr val="dk1"/>
                </a:solidFill>
                <a:latin typeface="Calibri"/>
                <a:ea typeface="Arial"/>
              </a:rPr>
              <a:t>SLA</a:t>
            </a:r>
            <a:endParaRPr lang="de-DE" sz="1100" b="0" strike="noStrike" spc="-1">
              <a:solidFill>
                <a:srgbClr val="000000"/>
              </a:solidFill>
              <a:latin typeface="Arial"/>
            </a:endParaRPr>
          </a:p>
        </p:txBody>
      </p:sp>
      <p:cxnSp>
        <p:nvCxnSpPr>
          <p:cNvPr id="963" name="Verbinder: gekrümmt 169"/>
          <p:cNvCxnSpPr>
            <a:cxnSpLocks/>
            <a:stCxn id="949" idx="0"/>
          </p:cNvCxnSpPr>
          <p:nvPr/>
        </p:nvCxnSpPr>
        <p:spPr>
          <a:xfrm rot="5400000" flipH="1" flipV="1">
            <a:off x="4136130" y="3492090"/>
            <a:ext cx="135000" cy="1141380"/>
          </a:xfrm>
          <a:prstGeom prst="curvedConnector2">
            <a:avLst/>
          </a:prstGeom>
          <a:ln w="19050">
            <a:solidFill>
              <a:srgbClr val="000000"/>
            </a:solidFill>
            <a:prstDash val="sysDash"/>
            <a:round/>
          </a:ln>
        </p:spPr>
      </p:cxnSp>
      <p:cxnSp>
        <p:nvCxnSpPr>
          <p:cNvPr id="964" name="Gerade Verbindung mit Pfeil 187"/>
          <p:cNvCxnSpPr>
            <a:stCxn id="957" idx="2"/>
            <a:endCxn id="960" idx="0"/>
          </p:cNvCxnSpPr>
          <p:nvPr/>
        </p:nvCxnSpPr>
        <p:spPr>
          <a:xfrm>
            <a:off x="7152480" y="4213440"/>
            <a:ext cx="720" cy="231480"/>
          </a:xfrm>
          <a:prstGeom prst="straightConnector1">
            <a:avLst/>
          </a:prstGeom>
          <a:ln w="19050">
            <a:solidFill>
              <a:srgbClr val="000000"/>
            </a:solidFill>
            <a:round/>
            <a:tailEnd type="arrow" w="med" len="med"/>
          </a:ln>
        </p:spPr>
      </p:cxnSp>
      <p:cxnSp>
        <p:nvCxnSpPr>
          <p:cNvPr id="965" name="Verbinder: gekrümmt 190"/>
          <p:cNvCxnSpPr>
            <a:cxnSpLocks/>
            <a:stCxn id="949" idx="2"/>
            <a:endCxn id="941" idx="1"/>
          </p:cNvCxnSpPr>
          <p:nvPr/>
        </p:nvCxnSpPr>
        <p:spPr>
          <a:xfrm rot="16200000" flipH="1">
            <a:off x="3589275" y="4565954"/>
            <a:ext cx="1066711" cy="979380"/>
          </a:xfrm>
          <a:prstGeom prst="curvedConnector2">
            <a:avLst/>
          </a:prstGeom>
          <a:ln w="19050">
            <a:solidFill>
              <a:srgbClr val="000000"/>
            </a:solidFill>
            <a:prstDash val="sysDash"/>
            <a:round/>
            <a:tailEnd type="arrow" w="med" len="med"/>
          </a:ln>
        </p:spPr>
      </p:cxnSp>
      <p:cxnSp>
        <p:nvCxnSpPr>
          <p:cNvPr id="966" name="Gerade Verbindung mit Pfeil 193"/>
          <p:cNvCxnSpPr>
            <a:stCxn id="939" idx="2"/>
            <a:endCxn id="941" idx="0"/>
          </p:cNvCxnSpPr>
          <p:nvPr/>
        </p:nvCxnSpPr>
        <p:spPr>
          <a:xfrm>
            <a:off x="6290280" y="5024160"/>
            <a:ext cx="720" cy="353160"/>
          </a:xfrm>
          <a:prstGeom prst="straightConnector1">
            <a:avLst/>
          </a:prstGeom>
          <a:ln w="19050">
            <a:solidFill>
              <a:srgbClr val="000000"/>
            </a:solidFill>
            <a:round/>
            <a:headEnd type="arrow" w="med" len="med"/>
            <a:tailEnd type="arrow" w="med" len="med"/>
          </a:ln>
        </p:spPr>
      </p:cxnSp>
      <p:sp>
        <p:nvSpPr>
          <p:cNvPr id="967" name="Flussdiagramm: Dokument 205"/>
          <p:cNvSpPr/>
          <p:nvPr/>
        </p:nvSpPr>
        <p:spPr>
          <a:xfrm>
            <a:off x="4837320" y="6160320"/>
            <a:ext cx="1196280" cy="41976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1100" b="0" strike="noStrike" spc="-1">
                <a:solidFill>
                  <a:schemeClr val="dk1"/>
                </a:solidFill>
                <a:latin typeface="Calibri"/>
                <a:ea typeface="Arial"/>
              </a:rPr>
              <a:t>OLA</a:t>
            </a:r>
            <a:endParaRPr lang="de-DE" sz="1100" b="0" strike="noStrike" spc="-1">
              <a:solidFill>
                <a:srgbClr val="000000"/>
              </a:solidFill>
              <a:latin typeface="Arial"/>
            </a:endParaRPr>
          </a:p>
        </p:txBody>
      </p:sp>
      <p:sp>
        <p:nvSpPr>
          <p:cNvPr id="968" name="Flussdiagramm: Dokument 206"/>
          <p:cNvSpPr/>
          <p:nvPr/>
        </p:nvSpPr>
        <p:spPr>
          <a:xfrm>
            <a:off x="6554160" y="6160320"/>
            <a:ext cx="1196280" cy="41976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1100" b="0" strike="noStrike" spc="-1">
                <a:solidFill>
                  <a:schemeClr val="dk1"/>
                </a:solidFill>
                <a:latin typeface="Calibri"/>
                <a:ea typeface="Arial"/>
              </a:rPr>
              <a:t>UA</a:t>
            </a:r>
            <a:endParaRPr lang="de-DE" sz="1100" b="0" strike="noStrike" spc="-1">
              <a:solidFill>
                <a:srgbClr val="000000"/>
              </a:solidFill>
              <a:latin typeface="Arial"/>
            </a:endParaRPr>
          </a:p>
        </p:txBody>
      </p:sp>
      <p:cxnSp>
        <p:nvCxnSpPr>
          <p:cNvPr id="969" name="Verbinder: gekrümmt 213"/>
          <p:cNvCxnSpPr>
            <a:endCxn id="968" idx="0"/>
          </p:cNvCxnSpPr>
          <p:nvPr/>
        </p:nvCxnSpPr>
        <p:spPr>
          <a:xfrm>
            <a:off x="7146720" y="5801760"/>
            <a:ext cx="6480" cy="358920"/>
          </a:xfrm>
          <a:prstGeom prst="curvedConnector2">
            <a:avLst/>
          </a:prstGeom>
          <a:ln w="19050">
            <a:solidFill>
              <a:srgbClr val="000000"/>
            </a:solidFill>
            <a:prstDash val="sysDash"/>
            <a:round/>
            <a:headEnd type="arrow" w="med" len="med"/>
            <a:tailEnd type="arrow" w="med" len="med"/>
          </a:ln>
        </p:spPr>
      </p:cxnSp>
      <p:cxnSp>
        <p:nvCxnSpPr>
          <p:cNvPr id="970" name="Verbinder: gekrümmt 216"/>
          <p:cNvCxnSpPr>
            <a:cxnSpLocks/>
            <a:endCxn id="967" idx="0"/>
          </p:cNvCxnSpPr>
          <p:nvPr/>
        </p:nvCxnSpPr>
        <p:spPr>
          <a:xfrm rot="16200000" flipH="1">
            <a:off x="5255910" y="5980770"/>
            <a:ext cx="358920" cy="180"/>
          </a:xfrm>
          <a:prstGeom prst="curvedConnector3">
            <a:avLst>
              <a:gd name="adj1" fmla="val 50000"/>
            </a:avLst>
          </a:prstGeom>
          <a:ln w="19050">
            <a:solidFill>
              <a:srgbClr val="000000"/>
            </a:solidFill>
            <a:prstDash val="sysDash"/>
            <a:round/>
            <a:headEnd type="arrow" w="med" len="med"/>
            <a:tailEnd type="arrow" w="med" len="med"/>
          </a:ln>
        </p:spPr>
      </p:cxn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SLM: Activities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972" name="Google Shape;1153;p89"/>
          <p:cNvGrpSpPr/>
          <p:nvPr/>
        </p:nvGrpSpPr>
        <p:grpSpPr>
          <a:xfrm>
            <a:off x="609480" y="1725480"/>
            <a:ext cx="10969560" cy="4565160"/>
            <a:chOff x="609480" y="1725480"/>
            <a:chExt cx="10969560" cy="4565160"/>
          </a:xfrm>
        </p:grpSpPr>
        <p:sp>
          <p:nvSpPr>
            <p:cNvPr id="973" name="Google Shape;1154;p89"/>
            <p:cNvSpPr/>
            <p:nvPr/>
          </p:nvSpPr>
          <p:spPr>
            <a:xfrm>
              <a:off x="609480" y="1946880"/>
              <a:ext cx="10969560" cy="434376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600" b="0" strike="noStrike" spc="-1">
                <a:solidFill>
                  <a:srgbClr val="000000"/>
                </a:solidFill>
                <a:latin typeface="Wingdings"/>
                <a:ea typeface="Arial"/>
              </a:endParaRPr>
            </a:p>
          </p:txBody>
        </p:sp>
        <p:sp>
          <p:nvSpPr>
            <p:cNvPr id="974" name="Google Shape;1155;p89"/>
            <p:cNvSpPr/>
            <p:nvPr/>
          </p:nvSpPr>
          <p:spPr>
            <a:xfrm>
              <a:off x="609480" y="1946880"/>
              <a:ext cx="10969560" cy="4343760"/>
            </a:xfrm>
            <a:prstGeom prst="rect">
              <a:avLst/>
            </a:prstGeom>
            <a:noFill/>
            <a:ln w="0">
              <a:noFill/>
            </a:ln>
          </p:spPr>
          <p:style>
            <a:lnRef idx="0">
              <a:scrgbClr r="0" g="0" b="0"/>
            </a:lnRef>
            <a:fillRef idx="0">
              <a:scrgbClr r="0" g="0" b="0"/>
            </a:fillRef>
            <a:effectRef idx="0">
              <a:scrgbClr r="0" g="0" b="0"/>
            </a:effectRef>
            <a:fontRef idx="minor"/>
          </p:style>
          <p:txBody>
            <a:bodyPr lIns="851760" tIns="312480" rIns="851760" bIns="106560" anchor="t">
              <a:noAutofit/>
            </a:bodyPr>
            <a:lstStyle/>
            <a:p>
              <a:pPr marL="114480" lvl="1" indent="-114480">
                <a:lnSpc>
                  <a:spcPct val="90000"/>
                </a:lnSpc>
                <a:buClr>
                  <a:srgbClr val="000000"/>
                </a:buClr>
                <a:buFont typeface="Calibri"/>
                <a:buChar char="•"/>
              </a:pPr>
              <a:r>
                <a:rPr lang="en-US" sz="1600" b="1" strike="noStrike" spc="-1">
                  <a:solidFill>
                    <a:schemeClr val="dk1"/>
                  </a:solidFill>
                  <a:latin typeface="Calibri"/>
                  <a:ea typeface="Calibri"/>
                </a:rPr>
                <a:t>Maintain service catalogues</a:t>
              </a:r>
              <a:endParaRPr lang="de-DE" sz="16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pPr>
              <a:r>
                <a:rPr lang="en-US" sz="1400" b="0" strike="noStrike" spc="-1">
                  <a:solidFill>
                    <a:schemeClr val="dk1"/>
                  </a:solidFill>
                  <a:latin typeface="Calibri"/>
                  <a:ea typeface="Arial"/>
                </a:rPr>
                <a:t>Create a new service catalogue</a:t>
              </a:r>
              <a:endParaRPr lang="de-DE" sz="14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pPr>
              <a:r>
                <a:rPr lang="en-US" sz="1400" b="0" strike="noStrike" spc="-1">
                  <a:solidFill>
                    <a:schemeClr val="dk1"/>
                  </a:solidFill>
                  <a:latin typeface="Calibri"/>
                  <a:ea typeface="Arial"/>
                </a:rPr>
                <a:t>Add, update or remove services from a catalogue</a:t>
              </a:r>
              <a:endParaRPr lang="de-DE" sz="14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pPr>
              <a:r>
                <a:rPr lang="en-US" sz="1400" b="0" strike="noStrike" spc="-1">
                  <a:solidFill>
                    <a:schemeClr val="dk1"/>
                  </a:solidFill>
                  <a:latin typeface="Calibri"/>
                  <a:ea typeface="Arial"/>
                </a:rPr>
                <a:t>Retire a service catalogue</a:t>
              </a:r>
              <a:endParaRPr lang="de-DE" sz="1400" b="0" strike="noStrike" spc="-1">
                <a:solidFill>
                  <a:srgbClr val="000000"/>
                </a:solidFill>
                <a:latin typeface="Arial"/>
              </a:endParaRPr>
            </a:p>
            <a:p>
              <a:pPr marL="114480" indent="-19080">
                <a:lnSpc>
                  <a:spcPct val="90000"/>
                </a:lnSpc>
                <a:spcBef>
                  <a:spcPts val="224"/>
                </a:spcBef>
                <a:tabLst>
                  <a:tab pos="0" algn="l"/>
                </a:tabLst>
              </a:pPr>
              <a:endParaRPr lang="de-DE" sz="1600" b="0" strike="noStrike" spc="-1">
                <a:solidFill>
                  <a:srgbClr val="000000"/>
                </a:solidFill>
                <a:latin typeface="Arial"/>
              </a:endParaRPr>
            </a:p>
            <a:p>
              <a:pPr marL="114480" lvl="1" indent="-114480">
                <a:lnSpc>
                  <a:spcPct val="90000"/>
                </a:lnSpc>
                <a:spcBef>
                  <a:spcPts val="224"/>
                </a:spcBef>
                <a:buClr>
                  <a:srgbClr val="000000"/>
                </a:buClr>
                <a:buFont typeface="Calibri"/>
                <a:buChar char="•"/>
                <a:tabLst>
                  <a:tab pos="0" algn="l"/>
                </a:tabLst>
              </a:pPr>
              <a:r>
                <a:rPr lang="en-US" sz="1600" b="1" strike="noStrike" spc="-1">
                  <a:solidFill>
                    <a:schemeClr val="dk1"/>
                  </a:solidFill>
                  <a:latin typeface="Calibri"/>
                  <a:ea typeface="Calibri"/>
                </a:rPr>
                <a:t>Maintain SLAs</a:t>
              </a:r>
              <a:endParaRPr lang="de-DE" sz="16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400" b="0" strike="noStrike" spc="-1">
                  <a:solidFill>
                    <a:schemeClr val="dk1"/>
                  </a:solidFill>
                  <a:latin typeface="Calibri"/>
                  <a:ea typeface="Arial"/>
                </a:rPr>
                <a:t>Define and negotiate / agree a new SLA</a:t>
              </a:r>
              <a:endParaRPr lang="de-DE" sz="14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400" b="0" strike="noStrike" spc="-1">
                  <a:solidFill>
                    <a:schemeClr val="dk1"/>
                  </a:solidFill>
                  <a:latin typeface="Calibri"/>
                  <a:ea typeface="Arial"/>
                </a:rPr>
                <a:t>Evaluate SLA fulfilment</a:t>
              </a:r>
              <a:endParaRPr lang="de-DE" sz="14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400" b="0" strike="noStrike" spc="-1">
                  <a:solidFill>
                    <a:schemeClr val="dk1"/>
                  </a:solidFill>
                  <a:latin typeface="Calibri"/>
                  <a:ea typeface="Arial"/>
                </a:rPr>
                <a:t>Notify customer of an SLA violation</a:t>
              </a:r>
              <a:endParaRPr lang="de-DE" sz="14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400" b="0" strike="noStrike" spc="-1">
                  <a:solidFill>
                    <a:schemeClr val="dk1"/>
                  </a:solidFill>
                  <a:latin typeface="Calibri"/>
                  <a:ea typeface="Arial"/>
                </a:rPr>
                <a:t>Review, update or terminate an SLA</a:t>
              </a:r>
              <a:endParaRPr lang="de-DE" sz="1400" b="0" strike="noStrike" spc="-1">
                <a:solidFill>
                  <a:srgbClr val="000000"/>
                </a:solidFill>
                <a:latin typeface="Arial"/>
              </a:endParaRPr>
            </a:p>
            <a:p>
              <a:pPr marL="114480" indent="-19080">
                <a:lnSpc>
                  <a:spcPct val="90000"/>
                </a:lnSpc>
                <a:spcBef>
                  <a:spcPts val="224"/>
                </a:spcBef>
                <a:tabLst>
                  <a:tab pos="0" algn="l"/>
                </a:tabLst>
              </a:pPr>
              <a:endParaRPr lang="de-DE" sz="1600" b="0" strike="noStrike" spc="-1">
                <a:solidFill>
                  <a:srgbClr val="000000"/>
                </a:solidFill>
                <a:latin typeface="Arial"/>
              </a:endParaRPr>
            </a:p>
            <a:p>
              <a:pPr marL="114480" lvl="1" indent="-114480">
                <a:lnSpc>
                  <a:spcPct val="90000"/>
                </a:lnSpc>
                <a:spcBef>
                  <a:spcPts val="224"/>
                </a:spcBef>
                <a:buClr>
                  <a:srgbClr val="000000"/>
                </a:buClr>
                <a:buFont typeface="Calibri"/>
                <a:buChar char="•"/>
                <a:tabLst>
                  <a:tab pos="0" algn="l"/>
                </a:tabLst>
              </a:pPr>
              <a:r>
                <a:rPr lang="en-US" sz="1600" b="1" strike="noStrike" spc="-1">
                  <a:solidFill>
                    <a:schemeClr val="dk1"/>
                  </a:solidFill>
                  <a:latin typeface="Calibri"/>
                  <a:ea typeface="Calibri"/>
                </a:rPr>
                <a:t>Maintain supporting agreements (OLAs and UAs)</a:t>
              </a:r>
              <a:endParaRPr lang="de-DE" sz="16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400" b="0" strike="noStrike" spc="-1">
                  <a:solidFill>
                    <a:schemeClr val="dk1"/>
                  </a:solidFill>
                  <a:latin typeface="Calibri"/>
                  <a:ea typeface="Arial"/>
                </a:rPr>
                <a:t>Define and negotiate / agree a new OLA / UA</a:t>
              </a:r>
              <a:endParaRPr lang="de-DE" sz="14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400" b="0" strike="noStrike" spc="-1">
                  <a:solidFill>
                    <a:schemeClr val="dk1"/>
                  </a:solidFill>
                  <a:latin typeface="Calibri"/>
                  <a:ea typeface="Arial"/>
                </a:rPr>
                <a:t>Evaluate OLA / UA fulfilment</a:t>
              </a:r>
              <a:endParaRPr lang="de-DE" sz="14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400" b="0" strike="noStrike" spc="-1">
                  <a:solidFill>
                    <a:schemeClr val="dk1"/>
                  </a:solidFill>
                  <a:latin typeface="Calibri"/>
                  <a:ea typeface="Arial"/>
                </a:rPr>
                <a:t>Escalate an OLA / UA violation to the supplier</a:t>
              </a:r>
              <a:endParaRPr lang="de-DE" sz="14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400" b="0" strike="noStrike" spc="-1">
                  <a:solidFill>
                    <a:schemeClr val="dk1"/>
                  </a:solidFill>
                  <a:latin typeface="Calibri"/>
                  <a:ea typeface="Arial"/>
                </a:rPr>
                <a:t>Review, update or terminate an OLA / UA</a:t>
              </a:r>
              <a:endParaRPr lang="de-DE" sz="1400" b="0" strike="noStrike" spc="-1">
                <a:solidFill>
                  <a:srgbClr val="000000"/>
                </a:solidFill>
                <a:latin typeface="Arial"/>
              </a:endParaRPr>
            </a:p>
          </p:txBody>
        </p:sp>
        <p:sp>
          <p:nvSpPr>
            <p:cNvPr id="975" name="Google Shape;1156;p89"/>
            <p:cNvSpPr/>
            <p:nvPr/>
          </p:nvSpPr>
          <p:spPr>
            <a:xfrm>
              <a:off x="1158120" y="1725480"/>
              <a:ext cx="7677720" cy="43956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600" b="0" strike="noStrike" spc="-1">
                <a:solidFill>
                  <a:srgbClr val="000000"/>
                </a:solidFill>
                <a:latin typeface="Wingdings"/>
                <a:ea typeface="Arial"/>
              </a:endParaRPr>
            </a:p>
          </p:txBody>
        </p:sp>
        <p:sp>
          <p:nvSpPr>
            <p:cNvPr id="976" name="Google Shape;1157;p89"/>
            <p:cNvSpPr/>
            <p:nvPr/>
          </p:nvSpPr>
          <p:spPr>
            <a:xfrm>
              <a:off x="1179720" y="1747080"/>
              <a:ext cx="7634520" cy="39636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a:lnSpc>
                  <a:spcPct val="90000"/>
                </a:lnSpc>
                <a:tabLst>
                  <a:tab pos="0" algn="l"/>
                </a:tabLst>
              </a:pPr>
              <a:r>
                <a:rPr lang="en-US" sz="1600" b="0" strike="noStrike" spc="-1">
                  <a:solidFill>
                    <a:schemeClr val="lt1"/>
                  </a:solidFill>
                  <a:latin typeface="Calibri"/>
                  <a:ea typeface="Calibri"/>
                </a:rPr>
                <a:t>Ongoing process execution</a:t>
              </a:r>
              <a:endParaRPr lang="de-DE" sz="1600" b="0" strike="noStrike" spc="-1">
                <a:solidFill>
                  <a:srgbClr val="000000"/>
                </a:solidFill>
                <a:latin typeface="Arial"/>
              </a:endParaRPr>
            </a:p>
          </p:txBody>
        </p:sp>
      </p:grpSp>
      <p:sp>
        <p:nvSpPr>
          <p:cNvPr id="977" name="PlaceHolder 2"/>
          <p:cNvSpPr>
            <a:spLocks noGrp="1"/>
          </p:cNvSpPr>
          <p:nvPr>
            <p:ph type="sldNum" idx="86"/>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96D8B8E8-B283-491C-896C-AE64D336C68C}" type="slidenum">
              <a:rPr lang="en-US" sz="1200" b="0" strike="noStrike" spc="-1">
                <a:solidFill>
                  <a:srgbClr val="888888"/>
                </a:solidFill>
                <a:latin typeface="Calibri"/>
                <a:ea typeface="Calibri"/>
              </a:rPr>
              <a:t>101</a:t>
            </a:fld>
            <a:endParaRPr lang="de-DE" sz="1200" b="0" strike="noStrike" spc="-1">
              <a:solidFill>
                <a:srgbClr val="000000"/>
              </a:solidFill>
              <a:latin typeface="Times New Roman"/>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8" name="Google Shape;1163;p90"/>
          <p:cNvGraphicFramePr/>
          <p:nvPr/>
        </p:nvGraphicFramePr>
        <p:xfrm>
          <a:off x="1080000" y="1697040"/>
          <a:ext cx="9900000" cy="3920880"/>
        </p:xfrm>
        <a:graphic>
          <a:graphicData uri="http://schemas.openxmlformats.org/drawingml/2006/table">
            <a:tbl>
              <a:tblPr/>
              <a:tblGrid>
                <a:gridCol w="1947240">
                  <a:extLst>
                    <a:ext uri="{9D8B030D-6E8A-4147-A177-3AD203B41FA5}">
                      <a16:colId xmlns:a16="http://schemas.microsoft.com/office/drawing/2014/main" val="20000"/>
                    </a:ext>
                  </a:extLst>
                </a:gridCol>
                <a:gridCol w="5694840">
                  <a:extLst>
                    <a:ext uri="{9D8B030D-6E8A-4147-A177-3AD203B41FA5}">
                      <a16:colId xmlns:a16="http://schemas.microsoft.com/office/drawing/2014/main" val="20001"/>
                    </a:ext>
                  </a:extLst>
                </a:gridCol>
                <a:gridCol w="2257920">
                  <a:extLst>
                    <a:ext uri="{9D8B030D-6E8A-4147-A177-3AD203B41FA5}">
                      <a16:colId xmlns:a16="http://schemas.microsoft.com/office/drawing/2014/main" val="20002"/>
                    </a:ext>
                  </a:extLst>
                </a:gridCol>
              </a:tblGrid>
              <a:tr h="445320">
                <a:tc>
                  <a:txBody>
                    <a:bodyPr/>
                    <a:lstStyle/>
                    <a:p>
                      <a:pPr>
                        <a:lnSpc>
                          <a:spcPct val="100000"/>
                        </a:lnSpc>
                        <a:tabLst>
                          <a:tab pos="0" algn="l"/>
                        </a:tabLst>
                      </a:pPr>
                      <a:r>
                        <a:rPr lang="en-US" sz="1800" b="1" strike="noStrike" spc="-1" dirty="0">
                          <a:solidFill>
                            <a:srgbClr val="FFFFFF"/>
                          </a:solidFill>
                          <a:latin typeface="Calibri"/>
                          <a:ea typeface="Calibri"/>
                        </a:rPr>
                        <a:t>Role</a:t>
                      </a:r>
                      <a:endParaRPr lang="de-DE" sz="1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tc>
                  <a:txBody>
                    <a:bodyPr/>
                    <a:lstStyle/>
                    <a:p>
                      <a:pPr>
                        <a:lnSpc>
                          <a:spcPct val="100000"/>
                        </a:lnSpc>
                        <a:tabLst>
                          <a:tab pos="0" algn="l"/>
                        </a:tabLst>
                      </a:pPr>
                      <a:r>
                        <a:rPr lang="en-US" sz="1800" b="1" strike="noStrike" spc="-1">
                          <a:solidFill>
                            <a:srgbClr val="FFFFFF"/>
                          </a:solidFill>
                          <a:latin typeface="Calibri"/>
                          <a:ea typeface="Calibri"/>
                        </a:rPr>
                        <a:t>Tasks</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tc>
                  <a:txBody>
                    <a:bodyPr/>
                    <a:lstStyle/>
                    <a:p>
                      <a:pPr>
                        <a:lnSpc>
                          <a:spcPct val="100000"/>
                        </a:lnSpc>
                        <a:tabLst>
                          <a:tab pos="0" algn="l"/>
                        </a:tabLst>
                      </a:pPr>
                      <a:r>
                        <a:rPr lang="en-US" sz="1400" b="1" strike="noStrike" spc="-1">
                          <a:solidFill>
                            <a:srgbClr val="FFFFFF"/>
                          </a:solidFill>
                          <a:latin typeface="Calibri"/>
                          <a:ea typeface="Calibri"/>
                        </a:rPr>
                        <a:t>Number of implemented roles</a:t>
                      </a:r>
                      <a:endParaRPr lang="de-DE"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extLst>
                  <a:ext uri="{0D108BD9-81ED-4DB2-BD59-A6C34878D82A}">
                    <a16:rowId xmlns:a16="http://schemas.microsoft.com/office/drawing/2014/main" val="10000"/>
                  </a:ext>
                </a:extLst>
              </a:tr>
              <a:tr h="493920">
                <a:tc>
                  <a:txBody>
                    <a:bodyPr/>
                    <a:lstStyle/>
                    <a:p>
                      <a:pPr>
                        <a:lnSpc>
                          <a:spcPct val="100000"/>
                        </a:lnSpc>
                        <a:tabLst>
                          <a:tab pos="0" algn="l"/>
                        </a:tabLst>
                      </a:pPr>
                      <a:r>
                        <a:rPr lang="en-US" sz="1500" b="1" strike="noStrike" spc="-1">
                          <a:solidFill>
                            <a:srgbClr val="000000"/>
                          </a:solidFill>
                          <a:latin typeface="Calibri"/>
                          <a:ea typeface="Calibri"/>
                        </a:rPr>
                        <a:t>Process owner SLM</a:t>
                      </a:r>
                      <a:endParaRPr lang="de-DE" sz="15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tc>
                  <a:txBody>
                    <a:bodyPr/>
                    <a:lstStyle/>
                    <a:p>
                      <a:pPr>
                        <a:lnSpc>
                          <a:spcPct val="100000"/>
                        </a:lnSpc>
                        <a:tabLst>
                          <a:tab pos="0" algn="l"/>
                        </a:tabLst>
                      </a:pPr>
                      <a:r>
                        <a:rPr lang="en-US" sz="1500" b="0" i="1" strike="noStrike" spc="-1">
                          <a:solidFill>
                            <a:srgbClr val="000000"/>
                          </a:solidFill>
                          <a:latin typeface="Calibri"/>
                          <a:ea typeface="Calibri"/>
                        </a:rPr>
                        <a:t>Generic tasks of a process owner applied in the context of SLM</a:t>
                      </a:r>
                      <a:endParaRPr lang="de-DE" sz="15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tc>
                  <a:txBody>
                    <a:bodyPr/>
                    <a:lstStyle/>
                    <a:p>
                      <a:pPr>
                        <a:lnSpc>
                          <a:spcPct val="100000"/>
                        </a:lnSpc>
                        <a:tabLst>
                          <a:tab pos="0" algn="l"/>
                        </a:tabLst>
                      </a:pPr>
                      <a:r>
                        <a:rPr lang="en-US" sz="1500" b="0" strike="noStrike" spc="-1">
                          <a:solidFill>
                            <a:srgbClr val="000000"/>
                          </a:solidFill>
                          <a:latin typeface="Calibri"/>
                          <a:ea typeface="Calibri"/>
                        </a:rPr>
                        <a:t>1 in total</a:t>
                      </a:r>
                      <a:endParaRPr lang="de-DE" sz="15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extLst>
                  <a:ext uri="{0D108BD9-81ED-4DB2-BD59-A6C34878D82A}">
                    <a16:rowId xmlns:a16="http://schemas.microsoft.com/office/drawing/2014/main" val="10001"/>
                  </a:ext>
                </a:extLst>
              </a:tr>
              <a:tr h="2908800">
                <a:tc>
                  <a:txBody>
                    <a:bodyPr/>
                    <a:lstStyle/>
                    <a:p>
                      <a:pPr>
                        <a:lnSpc>
                          <a:spcPct val="100000"/>
                        </a:lnSpc>
                        <a:tabLst>
                          <a:tab pos="0" algn="l"/>
                        </a:tabLst>
                      </a:pPr>
                      <a:r>
                        <a:rPr lang="en-US" sz="1500" b="1" strike="noStrike" spc="-1">
                          <a:solidFill>
                            <a:srgbClr val="000000"/>
                          </a:solidFill>
                          <a:latin typeface="Calibri"/>
                          <a:ea typeface="Calibri"/>
                        </a:rPr>
                        <a:t>Process manager SLM</a:t>
                      </a:r>
                      <a:endParaRPr lang="de-DE" sz="15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c>
                  <a:txBody>
                    <a:bodyPr/>
                    <a:lstStyle/>
                    <a:p>
                      <a:pPr>
                        <a:lnSpc>
                          <a:spcPct val="100000"/>
                        </a:lnSpc>
                        <a:tabLst>
                          <a:tab pos="0" algn="l"/>
                        </a:tabLst>
                      </a:pPr>
                      <a:r>
                        <a:rPr lang="en-US" sz="1400" b="0" i="1" strike="noStrike" spc="-1">
                          <a:solidFill>
                            <a:srgbClr val="000000"/>
                          </a:solidFill>
                          <a:latin typeface="Calibri"/>
                          <a:ea typeface="Calibri"/>
                        </a:rPr>
                        <a:t>Generic tasks of a process manager, plus:</a:t>
                      </a:r>
                      <a:endParaRPr lang="de-DE" sz="1400" b="0" strike="noStrike" spc="-1">
                        <a:solidFill>
                          <a:srgbClr val="000000"/>
                        </a:solidFill>
                        <a:latin typeface="Arial"/>
                      </a:endParaRPr>
                    </a:p>
                    <a:p>
                      <a:pPr marL="285840" indent="-285480">
                        <a:lnSpc>
                          <a:spcPct val="100000"/>
                        </a:lnSpc>
                        <a:buClr>
                          <a:srgbClr val="000000"/>
                        </a:buClr>
                        <a:buFont typeface="Arial"/>
                        <a:buChar char="•"/>
                        <a:tabLst>
                          <a:tab pos="0" algn="l"/>
                        </a:tabLst>
                      </a:pPr>
                      <a:r>
                        <a:rPr lang="en-GB" sz="1400" b="0" strike="noStrike" spc="-1">
                          <a:solidFill>
                            <a:srgbClr val="000000"/>
                          </a:solidFill>
                          <a:latin typeface="Calibri"/>
                          <a:ea typeface="Calibri"/>
                        </a:rPr>
                        <a:t>Maintain the service catalogue.</a:t>
                      </a:r>
                      <a:endParaRPr lang="de-DE" sz="1400" b="0" strike="noStrike" spc="-1">
                        <a:solidFill>
                          <a:srgbClr val="000000"/>
                        </a:solidFill>
                        <a:latin typeface="Arial"/>
                      </a:endParaRPr>
                    </a:p>
                    <a:p>
                      <a:pPr marL="285840" indent="-285480">
                        <a:lnSpc>
                          <a:spcPct val="100000"/>
                        </a:lnSpc>
                        <a:buClr>
                          <a:srgbClr val="000000"/>
                        </a:buClr>
                        <a:buFont typeface="Arial"/>
                        <a:buChar char="•"/>
                        <a:tabLst>
                          <a:tab pos="0" algn="l"/>
                        </a:tabLst>
                      </a:pPr>
                      <a:r>
                        <a:rPr lang="en-GB" sz="1400" b="0" strike="noStrike" spc="-1">
                          <a:solidFill>
                            <a:srgbClr val="000000"/>
                          </a:solidFill>
                          <a:latin typeface="Calibri"/>
                          <a:ea typeface="Calibri"/>
                        </a:rPr>
                        <a:t>Manage updates to the service catalogue.</a:t>
                      </a:r>
                      <a:endParaRPr lang="de-DE" sz="1400" b="0" strike="noStrike" spc="-1">
                        <a:solidFill>
                          <a:srgbClr val="000000"/>
                        </a:solidFill>
                        <a:latin typeface="Arial"/>
                      </a:endParaRPr>
                    </a:p>
                    <a:p>
                      <a:pPr marL="285840" indent="-285480">
                        <a:lnSpc>
                          <a:spcPct val="100000"/>
                        </a:lnSpc>
                        <a:buClr>
                          <a:srgbClr val="000000"/>
                        </a:buClr>
                        <a:buFont typeface="Arial"/>
                        <a:buChar char="•"/>
                        <a:tabLst>
                          <a:tab pos="0" algn="l"/>
                        </a:tabLst>
                      </a:pPr>
                      <a:r>
                        <a:rPr lang="en-GB" sz="1400" b="0" strike="noStrike" spc="-1">
                          <a:solidFill>
                            <a:srgbClr val="000000"/>
                          </a:solidFill>
                          <a:latin typeface="Calibri"/>
                          <a:ea typeface="Calibri"/>
                        </a:rPr>
                        <a:t>Ensure the service catalogue is aligned with the service portfolio.</a:t>
                      </a:r>
                      <a:endParaRPr lang="de-DE" sz="1400" b="0" strike="noStrike" spc="-1">
                        <a:solidFill>
                          <a:srgbClr val="000000"/>
                        </a:solidFill>
                        <a:latin typeface="Arial"/>
                      </a:endParaRPr>
                    </a:p>
                    <a:p>
                      <a:pPr marL="285840" indent="-285480">
                        <a:lnSpc>
                          <a:spcPct val="100000"/>
                        </a:lnSpc>
                        <a:buClr>
                          <a:srgbClr val="000000"/>
                        </a:buClr>
                        <a:buFont typeface="Arial"/>
                        <a:buChar char="•"/>
                        <a:tabLst>
                          <a:tab pos="0" algn="l"/>
                        </a:tabLst>
                      </a:pPr>
                      <a:r>
                        <a:rPr lang="en-GB" sz="1400" b="0" strike="noStrike" spc="-1">
                          <a:solidFill>
                            <a:srgbClr val="000000"/>
                          </a:solidFill>
                          <a:latin typeface="Calibri"/>
                          <a:ea typeface="Calibri"/>
                        </a:rPr>
                        <a:t>Negotiate SLAs with customers.</a:t>
                      </a:r>
                      <a:endParaRPr lang="de-DE" sz="1400" b="0" strike="noStrike" spc="-1">
                        <a:solidFill>
                          <a:srgbClr val="000000"/>
                        </a:solidFill>
                        <a:latin typeface="Arial"/>
                      </a:endParaRPr>
                    </a:p>
                    <a:p>
                      <a:pPr marL="285840" indent="-285480">
                        <a:lnSpc>
                          <a:spcPct val="100000"/>
                        </a:lnSpc>
                        <a:buClr>
                          <a:srgbClr val="000000"/>
                        </a:buClr>
                        <a:buFont typeface="Arial"/>
                        <a:buChar char="•"/>
                        <a:tabLst>
                          <a:tab pos="0" algn="l"/>
                        </a:tabLst>
                      </a:pPr>
                      <a:r>
                        <a:rPr lang="en-GB" sz="1400" b="0" strike="noStrike" spc="-1">
                          <a:solidFill>
                            <a:srgbClr val="000000"/>
                          </a:solidFill>
                          <a:latin typeface="Calibri"/>
                          <a:ea typeface="Calibri"/>
                        </a:rPr>
                        <a:t>Propose and negotiate OLAs with internal groups or federation members.</a:t>
                      </a:r>
                      <a:endParaRPr lang="de-DE" sz="1400" b="0" strike="noStrike" spc="-1">
                        <a:solidFill>
                          <a:srgbClr val="000000"/>
                        </a:solidFill>
                        <a:latin typeface="Arial"/>
                      </a:endParaRPr>
                    </a:p>
                    <a:p>
                      <a:pPr marL="285840" indent="-285480">
                        <a:lnSpc>
                          <a:spcPct val="100000"/>
                        </a:lnSpc>
                        <a:buClr>
                          <a:srgbClr val="000000"/>
                        </a:buClr>
                        <a:buFont typeface="Arial"/>
                        <a:buChar char="•"/>
                        <a:tabLst>
                          <a:tab pos="0" algn="l"/>
                        </a:tabLst>
                      </a:pPr>
                      <a:r>
                        <a:rPr lang="en-GB" sz="1400" b="0" strike="noStrike" spc="-1">
                          <a:solidFill>
                            <a:srgbClr val="000000"/>
                          </a:solidFill>
                          <a:latin typeface="Calibri"/>
                          <a:ea typeface="Calibri"/>
                        </a:rPr>
                        <a:t>Propose and negotiate UAs with external suppliers.</a:t>
                      </a:r>
                      <a:endParaRPr lang="de-DE" sz="1400" b="0" strike="noStrike" spc="-1">
                        <a:solidFill>
                          <a:srgbClr val="000000"/>
                        </a:solidFill>
                        <a:latin typeface="Arial"/>
                      </a:endParaRPr>
                    </a:p>
                    <a:p>
                      <a:pPr marL="285840" indent="-285480">
                        <a:lnSpc>
                          <a:spcPct val="100000"/>
                        </a:lnSpc>
                        <a:buClr>
                          <a:srgbClr val="000000"/>
                        </a:buClr>
                        <a:buFont typeface="Arial"/>
                        <a:buChar char="•"/>
                        <a:tabLst>
                          <a:tab pos="0" algn="l"/>
                        </a:tabLst>
                      </a:pPr>
                      <a:r>
                        <a:rPr lang="en-GB" sz="1400" b="0" strike="noStrike" spc="-1">
                          <a:solidFill>
                            <a:srgbClr val="000000"/>
                          </a:solidFill>
                          <a:latin typeface="Calibri"/>
                          <a:ea typeface="Calibri"/>
                        </a:rPr>
                        <a:t>Ensure that all SLAs, OLAs and UAs are documented in a consistent manner e.g. through maintaining agreement templates.</a:t>
                      </a:r>
                      <a:endParaRPr lang="de-DE" sz="1400" b="0" strike="noStrike" spc="-1">
                        <a:solidFill>
                          <a:srgbClr val="000000"/>
                        </a:solidFill>
                        <a:latin typeface="Arial"/>
                      </a:endParaRPr>
                    </a:p>
                    <a:p>
                      <a:pPr marL="285840" indent="-285480">
                        <a:lnSpc>
                          <a:spcPct val="100000"/>
                        </a:lnSpc>
                        <a:buClr>
                          <a:srgbClr val="000000"/>
                        </a:buClr>
                        <a:buFont typeface="Arial"/>
                        <a:buChar char="•"/>
                        <a:tabLst>
                          <a:tab pos="0" algn="l"/>
                        </a:tabLst>
                      </a:pPr>
                      <a:r>
                        <a:rPr lang="en-GB" sz="1400" b="0" strike="noStrike" spc="-1">
                          <a:solidFill>
                            <a:srgbClr val="000000"/>
                          </a:solidFill>
                          <a:latin typeface="Calibri"/>
                          <a:ea typeface="Calibri"/>
                        </a:rPr>
                        <a:t>Approve new or changed SLAs, OLAs and UAs.</a:t>
                      </a:r>
                      <a:endParaRPr lang="de-DE" sz="1400" b="0" strike="noStrike" spc="-1">
                        <a:solidFill>
                          <a:srgbClr val="000000"/>
                        </a:solidFill>
                        <a:latin typeface="Arial"/>
                      </a:endParaRPr>
                    </a:p>
                    <a:p>
                      <a:pPr marL="285840" indent="-285480">
                        <a:lnSpc>
                          <a:spcPct val="100000"/>
                        </a:lnSpc>
                        <a:buClr>
                          <a:srgbClr val="000000"/>
                        </a:buClr>
                        <a:buFont typeface="Arial"/>
                        <a:buChar char="•"/>
                        <a:tabLst>
                          <a:tab pos="0" algn="l"/>
                        </a:tabLst>
                      </a:pPr>
                      <a:r>
                        <a:rPr lang="en-GB" sz="1400" b="0" strike="noStrike" spc="-1">
                          <a:solidFill>
                            <a:srgbClr val="000000"/>
                          </a:solidFill>
                          <a:latin typeface="Calibri"/>
                          <a:ea typeface="Calibri"/>
                        </a:rPr>
                        <a:t>Ensure SLAs, OLAs and UAs are aligned to each other.</a:t>
                      </a:r>
                      <a:endParaRPr lang="de-DE"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c>
                  <a:txBody>
                    <a:bodyPr/>
                    <a:lstStyle/>
                    <a:p>
                      <a:pPr>
                        <a:lnSpc>
                          <a:spcPct val="100000"/>
                        </a:lnSpc>
                        <a:tabLst>
                          <a:tab pos="0" algn="l"/>
                        </a:tabLst>
                      </a:pPr>
                      <a:r>
                        <a:rPr lang="en-US" sz="1500" b="0" strike="noStrike" spc="-1" dirty="0">
                          <a:solidFill>
                            <a:srgbClr val="000000"/>
                          </a:solidFill>
                          <a:latin typeface="Calibri"/>
                          <a:ea typeface="Calibri"/>
                        </a:rPr>
                        <a:t>1 in total</a:t>
                      </a:r>
                      <a:endParaRPr lang="de-DE" sz="15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extLst>
                  <a:ext uri="{0D108BD9-81ED-4DB2-BD59-A6C34878D82A}">
                    <a16:rowId xmlns:a16="http://schemas.microsoft.com/office/drawing/2014/main" val="10002"/>
                  </a:ext>
                </a:extLst>
              </a:tr>
            </a:tbl>
          </a:graphicData>
        </a:graphic>
      </p:graphicFrame>
      <p:sp>
        <p:nvSpPr>
          <p:cNvPr id="979" name="Google Shape;1164;p90"/>
          <p:cNvSpPr/>
          <p:nvPr/>
        </p:nvSpPr>
        <p:spPr>
          <a:xfrm>
            <a:off x="8076960" y="6430680"/>
            <a:ext cx="2130120" cy="361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tabLst>
                <a:tab pos="0" algn="l"/>
              </a:tabLst>
            </a:pPr>
            <a:fld id="{C19B8F56-B2F5-4C5F-B93B-40BAA5537543}" type="slidenum">
              <a:rPr lang="en-US" sz="1200" b="0" strike="noStrike" spc="-1">
                <a:solidFill>
                  <a:srgbClr val="8B8B8B"/>
                </a:solidFill>
                <a:latin typeface="Calibri"/>
                <a:ea typeface="Calibri"/>
              </a:rPr>
              <a:t>102</a:t>
            </a:fld>
            <a:endParaRPr lang="de-DE" sz="1200" b="0" strike="noStrike" spc="-1">
              <a:solidFill>
                <a:srgbClr val="000000"/>
              </a:solidFill>
              <a:latin typeface="Arial"/>
            </a:endParaRPr>
          </a:p>
        </p:txBody>
      </p:sp>
      <p:sp>
        <p:nvSpPr>
          <p:cNvPr id="980"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SLM: Roles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1" name="Google Shape;1170;p91"/>
          <p:cNvGraphicFramePr/>
          <p:nvPr/>
        </p:nvGraphicFramePr>
        <p:xfrm>
          <a:off x="1080000" y="1697040"/>
          <a:ext cx="10079280" cy="3291840"/>
        </p:xfrm>
        <a:graphic>
          <a:graphicData uri="http://schemas.openxmlformats.org/drawingml/2006/table">
            <a:tbl>
              <a:tblPr/>
              <a:tblGrid>
                <a:gridCol w="2213280">
                  <a:extLst>
                    <a:ext uri="{9D8B030D-6E8A-4147-A177-3AD203B41FA5}">
                      <a16:colId xmlns:a16="http://schemas.microsoft.com/office/drawing/2014/main" val="20000"/>
                    </a:ext>
                  </a:extLst>
                </a:gridCol>
                <a:gridCol w="5578560">
                  <a:extLst>
                    <a:ext uri="{9D8B030D-6E8A-4147-A177-3AD203B41FA5}">
                      <a16:colId xmlns:a16="http://schemas.microsoft.com/office/drawing/2014/main" val="20001"/>
                    </a:ext>
                  </a:extLst>
                </a:gridCol>
                <a:gridCol w="2287440">
                  <a:extLst>
                    <a:ext uri="{9D8B030D-6E8A-4147-A177-3AD203B41FA5}">
                      <a16:colId xmlns:a16="http://schemas.microsoft.com/office/drawing/2014/main" val="20002"/>
                    </a:ext>
                  </a:extLst>
                </a:gridCol>
              </a:tblGrid>
              <a:tr h="445320">
                <a:tc>
                  <a:txBody>
                    <a:bodyPr/>
                    <a:lstStyle/>
                    <a:p>
                      <a:pPr>
                        <a:lnSpc>
                          <a:spcPct val="100000"/>
                        </a:lnSpc>
                        <a:tabLst>
                          <a:tab pos="0" algn="l"/>
                        </a:tabLst>
                      </a:pPr>
                      <a:r>
                        <a:rPr lang="en-US" sz="1800" b="1" strike="noStrike" spc="-1" dirty="0">
                          <a:solidFill>
                            <a:srgbClr val="FFFFFF"/>
                          </a:solidFill>
                          <a:latin typeface="Calibri"/>
                          <a:ea typeface="Calibri"/>
                        </a:rPr>
                        <a:t>Role</a:t>
                      </a:r>
                      <a:endParaRPr lang="de-DE" sz="1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tc>
                  <a:txBody>
                    <a:bodyPr/>
                    <a:lstStyle/>
                    <a:p>
                      <a:pPr>
                        <a:lnSpc>
                          <a:spcPct val="100000"/>
                        </a:lnSpc>
                        <a:tabLst>
                          <a:tab pos="0" algn="l"/>
                        </a:tabLst>
                      </a:pPr>
                      <a:r>
                        <a:rPr lang="en-US" sz="1800" b="1" strike="noStrike" spc="-1">
                          <a:solidFill>
                            <a:srgbClr val="FFFFFF"/>
                          </a:solidFill>
                          <a:latin typeface="Calibri"/>
                          <a:ea typeface="Calibri"/>
                        </a:rPr>
                        <a:t>Tasks</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tc>
                  <a:txBody>
                    <a:bodyPr/>
                    <a:lstStyle/>
                    <a:p>
                      <a:pPr>
                        <a:lnSpc>
                          <a:spcPct val="100000"/>
                        </a:lnSpc>
                        <a:tabLst>
                          <a:tab pos="0" algn="l"/>
                        </a:tabLst>
                      </a:pPr>
                      <a:r>
                        <a:rPr lang="en-US" sz="1400" b="1" strike="noStrike" spc="-1">
                          <a:solidFill>
                            <a:srgbClr val="FFFFFF"/>
                          </a:solidFill>
                          <a:latin typeface="Calibri"/>
                          <a:ea typeface="Calibri"/>
                        </a:rPr>
                        <a:t>Number of implemented roles</a:t>
                      </a:r>
                      <a:endParaRPr lang="de-DE"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extLst>
                  <a:ext uri="{0D108BD9-81ED-4DB2-BD59-A6C34878D82A}">
                    <a16:rowId xmlns:a16="http://schemas.microsoft.com/office/drawing/2014/main" val="10000"/>
                  </a:ext>
                </a:extLst>
              </a:tr>
              <a:tr h="2506320">
                <a:tc>
                  <a:txBody>
                    <a:bodyPr/>
                    <a:lstStyle/>
                    <a:p>
                      <a:pPr>
                        <a:lnSpc>
                          <a:spcPct val="100000"/>
                        </a:lnSpc>
                        <a:tabLst>
                          <a:tab pos="0" algn="l"/>
                        </a:tabLst>
                      </a:pPr>
                      <a:r>
                        <a:rPr lang="en-US" sz="1600" b="0" i="1" strike="noStrike" spc="-1">
                          <a:solidFill>
                            <a:srgbClr val="000000"/>
                          </a:solidFill>
                          <a:latin typeface="Calibri"/>
                          <a:ea typeface="Calibri"/>
                        </a:rPr>
                        <a:t>Case owner: </a:t>
                      </a:r>
                      <a:r>
                        <a:rPr lang="en-US" sz="1600" b="1" strike="noStrike" spc="-1">
                          <a:solidFill>
                            <a:srgbClr val="000000"/>
                          </a:solidFill>
                          <a:latin typeface="Calibri"/>
                          <a:ea typeface="Calibri"/>
                        </a:rPr>
                        <a:t>SLA / OLA / UA owner</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tc>
                  <a:txBody>
                    <a:bodyPr/>
                    <a:lstStyle/>
                    <a:p>
                      <a:pPr marL="285840" indent="-285480">
                        <a:lnSpc>
                          <a:spcPct val="100000"/>
                        </a:lnSpc>
                        <a:buClr>
                          <a:srgbClr val="000000"/>
                        </a:buClr>
                        <a:buFont typeface="Arial"/>
                        <a:buChar char="•"/>
                      </a:pPr>
                      <a:r>
                        <a:rPr lang="en-GB" sz="1600" b="0" strike="noStrike" spc="-1">
                          <a:solidFill>
                            <a:srgbClr val="000000"/>
                          </a:solidFill>
                          <a:latin typeface="Calibri"/>
                          <a:ea typeface="Calibri"/>
                        </a:rPr>
                        <a:t>Maintain the SLA, OLA or UA under their ownership and ensure it is specified and documented according to relevant specifications.</a:t>
                      </a:r>
                      <a:endParaRPr lang="de-DE" sz="1600" b="0" strike="noStrike" spc="-1">
                        <a:solidFill>
                          <a:srgbClr val="000000"/>
                        </a:solidFill>
                        <a:latin typeface="Arial"/>
                      </a:endParaRPr>
                    </a:p>
                    <a:p>
                      <a:pPr marL="285840" indent="-285480">
                        <a:lnSpc>
                          <a:spcPct val="100000"/>
                        </a:lnSpc>
                        <a:buClr>
                          <a:srgbClr val="000000"/>
                        </a:buClr>
                        <a:buFont typeface="Arial"/>
                        <a:buChar char="•"/>
                      </a:pPr>
                      <a:r>
                        <a:rPr lang="en-GB" sz="1600" b="0" strike="noStrike" spc="-1">
                          <a:solidFill>
                            <a:srgbClr val="000000"/>
                          </a:solidFill>
                          <a:latin typeface="Calibri"/>
                          <a:ea typeface="Calibri"/>
                        </a:rPr>
                        <a:t>Evaluate the fulfilment of the SLA, OLA or UA.</a:t>
                      </a:r>
                      <a:endParaRPr lang="de-DE" sz="1600" b="0" strike="noStrike" spc="-1">
                        <a:solidFill>
                          <a:srgbClr val="000000"/>
                        </a:solidFill>
                        <a:latin typeface="Arial"/>
                      </a:endParaRPr>
                    </a:p>
                    <a:p>
                      <a:pPr marL="285840" indent="-285480">
                        <a:lnSpc>
                          <a:spcPct val="100000"/>
                        </a:lnSpc>
                        <a:buClr>
                          <a:srgbClr val="000000"/>
                        </a:buClr>
                        <a:buFont typeface="Arial"/>
                        <a:buChar char="•"/>
                      </a:pPr>
                      <a:r>
                        <a:rPr lang="en-GB" sz="1600" b="0" strike="noStrike" spc="-1">
                          <a:solidFill>
                            <a:srgbClr val="000000"/>
                          </a:solidFill>
                          <a:latin typeface="Calibri"/>
                          <a:ea typeface="Calibri"/>
                        </a:rPr>
                        <a:t>Ensure that violations of the targets defined in the SLA, OLA or UA are identified and investigated to prevent future recurrence.</a:t>
                      </a:r>
                      <a:endParaRPr lang="de-DE" sz="1600" b="0" strike="noStrike" spc="-1">
                        <a:solidFill>
                          <a:srgbClr val="000000"/>
                        </a:solidFill>
                        <a:latin typeface="Arial"/>
                      </a:endParaRPr>
                    </a:p>
                    <a:p>
                      <a:pPr marL="285840" indent="-285480">
                        <a:lnSpc>
                          <a:spcPct val="100000"/>
                        </a:lnSpc>
                        <a:buClr>
                          <a:srgbClr val="000000"/>
                        </a:buClr>
                        <a:buFont typeface="Arial"/>
                        <a:buChar char="•"/>
                      </a:pPr>
                      <a:r>
                        <a:rPr lang="en-GB" sz="1600" b="0" strike="noStrike" spc="-1">
                          <a:solidFill>
                            <a:srgbClr val="000000"/>
                          </a:solidFill>
                          <a:latin typeface="Calibri"/>
                          <a:ea typeface="Calibri"/>
                        </a:rPr>
                        <a:t>Perform regular reviews of the SLA, OLA or UA.</a:t>
                      </a:r>
                      <a:endParaRPr lang="de-DE" sz="1600" b="0" strike="noStrike" spc="-1">
                        <a:solidFill>
                          <a:srgbClr val="000000"/>
                        </a:solidFill>
                        <a:latin typeface="Arial"/>
                      </a:endParaRPr>
                    </a:p>
                    <a:p>
                      <a:pPr marL="285840" indent="-285480">
                        <a:lnSpc>
                          <a:spcPct val="100000"/>
                        </a:lnSpc>
                        <a:buClr>
                          <a:srgbClr val="000000"/>
                        </a:buClr>
                        <a:buFont typeface="Arial"/>
                        <a:buChar char="•"/>
                      </a:pPr>
                      <a:r>
                        <a:rPr lang="en-GB" sz="1600" b="0" strike="noStrike" spc="-1">
                          <a:solidFill>
                            <a:srgbClr val="000000"/>
                          </a:solidFill>
                          <a:latin typeface="Calibri"/>
                          <a:ea typeface="Calibri"/>
                        </a:rPr>
                        <a:t>Understand new or changed requirements on the SLA, OLA or UA under their ownership, and initiate necessary updates or other follow-up actions.</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tc>
                  <a:txBody>
                    <a:bodyPr/>
                    <a:lstStyle/>
                    <a:p>
                      <a:pPr>
                        <a:lnSpc>
                          <a:spcPct val="100000"/>
                        </a:lnSpc>
                        <a:tabLst>
                          <a:tab pos="0" algn="l"/>
                        </a:tabLst>
                      </a:pPr>
                      <a:r>
                        <a:rPr lang="en-US" sz="1600" b="0" strike="noStrike" spc="-1" dirty="0">
                          <a:solidFill>
                            <a:srgbClr val="000000"/>
                          </a:solidFill>
                          <a:latin typeface="Calibri"/>
                          <a:ea typeface="Calibri"/>
                        </a:rPr>
                        <a:t>1 per SLA, OLA and UA</a:t>
                      </a:r>
                      <a:endParaRPr lang="de-DE" sz="16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extLst>
                  <a:ext uri="{0D108BD9-81ED-4DB2-BD59-A6C34878D82A}">
                    <a16:rowId xmlns:a16="http://schemas.microsoft.com/office/drawing/2014/main" val="10001"/>
                  </a:ext>
                </a:extLst>
              </a:tr>
            </a:tbl>
          </a:graphicData>
        </a:graphic>
      </p:graphicFrame>
      <p:sp>
        <p:nvSpPr>
          <p:cNvPr id="982" name="Google Shape;1171;p91"/>
          <p:cNvSpPr/>
          <p:nvPr/>
        </p:nvSpPr>
        <p:spPr>
          <a:xfrm>
            <a:off x="8076960" y="6430680"/>
            <a:ext cx="2130120" cy="361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tabLst>
                <a:tab pos="0" algn="l"/>
              </a:tabLst>
            </a:pPr>
            <a:fld id="{64C3ED86-F526-495C-9C61-02AC6622D677}" type="slidenum">
              <a:rPr lang="en-US" sz="1200" b="0" strike="noStrike" spc="-1">
                <a:solidFill>
                  <a:srgbClr val="8B8B8B"/>
                </a:solidFill>
                <a:latin typeface="Calibri"/>
                <a:ea typeface="Calibri"/>
              </a:rPr>
              <a:t>103</a:t>
            </a:fld>
            <a:endParaRPr lang="de-DE" sz="1200" b="0" strike="noStrike" spc="-1">
              <a:solidFill>
                <a:srgbClr val="000000"/>
              </a:solidFill>
              <a:latin typeface="Arial"/>
            </a:endParaRPr>
          </a:p>
        </p:txBody>
      </p:sp>
      <p:sp>
        <p:nvSpPr>
          <p:cNvPr id="983"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SLM: Roles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SLM: Interfaces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985" name="PlaceHolder 2"/>
          <p:cNvSpPr>
            <a:spLocks noGrp="1"/>
          </p:cNvSpPr>
          <p:nvPr>
            <p:ph type="sldNum" idx="87"/>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428C29C9-480B-4355-9E9A-1A233804F611}" type="slidenum">
              <a:rPr lang="en-US" sz="1200" b="0" strike="noStrike" spc="-1">
                <a:solidFill>
                  <a:srgbClr val="888888"/>
                </a:solidFill>
                <a:latin typeface="Calibri"/>
                <a:ea typeface="Calibri"/>
              </a:rPr>
              <a:t>104</a:t>
            </a:fld>
            <a:endParaRPr lang="de-DE" sz="1200" b="0" strike="noStrike" spc="-1">
              <a:solidFill>
                <a:srgbClr val="000000"/>
              </a:solidFill>
              <a:latin typeface="Times New Roman"/>
            </a:endParaRPr>
          </a:p>
        </p:txBody>
      </p:sp>
      <p:grpSp>
        <p:nvGrpSpPr>
          <p:cNvPr id="986" name="Diagram3"/>
          <p:cNvGrpSpPr/>
          <p:nvPr/>
        </p:nvGrpSpPr>
        <p:grpSpPr>
          <a:xfrm>
            <a:off x="60840" y="1397520"/>
            <a:ext cx="11156400" cy="5046840"/>
            <a:chOff x="60840" y="1397520"/>
            <a:chExt cx="11156400" cy="5046840"/>
          </a:xfrm>
        </p:grpSpPr>
        <p:sp>
          <p:nvSpPr>
            <p:cNvPr id="987" name="Rectangle 986"/>
            <p:cNvSpPr/>
            <p:nvPr/>
          </p:nvSpPr>
          <p:spPr>
            <a:xfrm>
              <a:off x="60840" y="1397520"/>
              <a:ext cx="11156400" cy="4975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988" name="Rectangle 987"/>
            <p:cNvSpPr/>
            <p:nvPr/>
          </p:nvSpPr>
          <p:spPr>
            <a:xfrm rot="16200000">
              <a:off x="-1460880" y="3944520"/>
              <a:ext cx="3880440" cy="818640"/>
            </a:xfrm>
            <a:prstGeom prst="rect">
              <a:avLst/>
            </a:prstGeom>
            <a:noFill/>
            <a:ln w="0">
              <a:noFill/>
            </a:ln>
          </p:spPr>
          <p:style>
            <a:lnRef idx="0">
              <a:scrgbClr r="0" g="0" b="0"/>
            </a:lnRef>
            <a:fillRef idx="0">
              <a:scrgbClr r="0" g="0" b="0"/>
            </a:fillRef>
            <a:effectRef idx="0">
              <a:scrgbClr r="0" g="0" b="0"/>
            </a:effectRef>
            <a:fontRef idx="minor"/>
          </p:style>
          <p:txBody>
            <a:bodyPr lIns="0" tIns="0" rIns="724680" bIns="0" numCol="1" spcCol="1440" anchor="t">
              <a:noAutofit/>
            </a:bodyPr>
            <a:lstStyle/>
            <a:p>
              <a:pPr algn="r" defTabSz="2666880">
                <a:lnSpc>
                  <a:spcPct val="90000"/>
                </a:lnSpc>
                <a:spcAft>
                  <a:spcPts val="2100"/>
                </a:spcAft>
                <a:tabLst>
                  <a:tab pos="0" algn="l"/>
                </a:tabLst>
              </a:pPr>
              <a:r>
                <a:rPr lang="en-GB" sz="4400" b="0" strike="noStrike" spc="-1">
                  <a:solidFill>
                    <a:srgbClr val="000000"/>
                  </a:solidFill>
                  <a:latin typeface="Arial"/>
                </a:rPr>
                <a:t>Incoming</a:t>
              </a:r>
              <a:endParaRPr lang="de-DE" sz="4400" b="0" strike="noStrike" spc="-1">
                <a:solidFill>
                  <a:srgbClr val="000000"/>
                </a:solidFill>
                <a:latin typeface="Arial"/>
              </a:endParaRPr>
            </a:p>
          </p:txBody>
        </p:sp>
        <p:sp>
          <p:nvSpPr>
            <p:cNvPr id="989" name="Rectangle 988"/>
            <p:cNvSpPr/>
            <p:nvPr/>
          </p:nvSpPr>
          <p:spPr>
            <a:xfrm>
              <a:off x="888480" y="2262240"/>
              <a:ext cx="4204440" cy="417816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13760" tIns="724680" rIns="113760" bIns="113760" numCol="1" spcCol="1440" anchor="t">
              <a:noAutofit/>
            </a:bodyPr>
            <a:lstStyle/>
            <a:p>
              <a:pPr marL="171360" lvl="1" indent="-171360" defTabSz="711360">
                <a:lnSpc>
                  <a:spcPct val="90000"/>
                </a:lnSpc>
                <a:spcAft>
                  <a:spcPts val="601"/>
                </a:spcAft>
                <a:buClr>
                  <a:srgbClr val="FFFFFF"/>
                </a:buClr>
                <a:buFont typeface="Symbol"/>
                <a:buChar char=""/>
              </a:pPr>
              <a:r>
                <a:rPr lang="en-GB" sz="1500" b="1" strike="noStrike" spc="-1">
                  <a:solidFill>
                    <a:schemeClr val="lt1"/>
                  </a:solidFill>
                  <a:latin typeface="Calibri"/>
                </a:rPr>
                <a:t>SPM: </a:t>
              </a:r>
              <a:r>
                <a:rPr lang="en-GB" sz="1500" b="0" strike="noStrike" spc="-1">
                  <a:solidFill>
                    <a:schemeClr val="lt1"/>
                  </a:solidFill>
                  <a:latin typeface="Calibri"/>
                </a:rPr>
                <a:t>Service portfolio together with service specifications as a basis for creating the service catalogue</a:t>
              </a:r>
              <a:endParaRPr lang="de-DE" sz="1500" b="0" strike="noStrike" spc="-1">
                <a:solidFill>
                  <a:srgbClr val="000000"/>
                </a:solidFill>
                <a:latin typeface="Arial"/>
              </a:endParaRPr>
            </a:p>
            <a:p>
              <a:pPr marL="171360" lvl="1" indent="-171360" defTabSz="711360">
                <a:lnSpc>
                  <a:spcPct val="90000"/>
                </a:lnSpc>
                <a:spcAft>
                  <a:spcPts val="601"/>
                </a:spcAft>
                <a:buClr>
                  <a:srgbClr val="FFFFFF"/>
                </a:buClr>
                <a:buFont typeface="Symbol"/>
                <a:buChar char=""/>
              </a:pPr>
              <a:r>
                <a:rPr lang="en-GB" sz="1500" b="1" strike="noStrike" spc="-1">
                  <a:solidFill>
                    <a:schemeClr val="lt1"/>
                  </a:solidFill>
                  <a:latin typeface="Calibri"/>
                </a:rPr>
                <a:t>CRM</a:t>
              </a:r>
              <a:r>
                <a:rPr lang="en-GB" sz="1500" b="0" strike="noStrike" spc="-1">
                  <a:solidFill>
                    <a:schemeClr val="lt1"/>
                  </a:solidFill>
                  <a:latin typeface="Calibri"/>
                </a:rPr>
                <a:t>: Information on customers and identified customer-specific service level requirements (e.g. based on customer feedback or resulting from service reviews with customers) as a basis for defining SLAs</a:t>
              </a:r>
              <a:endParaRPr lang="de-DE" sz="1500" b="0" strike="noStrike" spc="-1">
                <a:solidFill>
                  <a:srgbClr val="000000"/>
                </a:solidFill>
                <a:latin typeface="Arial"/>
              </a:endParaRPr>
            </a:p>
            <a:p>
              <a:pPr marL="171360" lvl="1" indent="-171360" defTabSz="711360">
                <a:lnSpc>
                  <a:spcPct val="90000"/>
                </a:lnSpc>
                <a:spcAft>
                  <a:spcPts val="601"/>
                </a:spcAft>
                <a:buClr>
                  <a:srgbClr val="FFFFFF"/>
                </a:buClr>
                <a:buFont typeface="Symbol"/>
                <a:buChar char=""/>
              </a:pPr>
              <a:r>
                <a:rPr lang="en-GB" sz="1500" b="1" strike="noStrike" spc="-1">
                  <a:solidFill>
                    <a:schemeClr val="lt1"/>
                  </a:solidFill>
                  <a:latin typeface="Calibri"/>
                </a:rPr>
                <a:t>SUPPM: </a:t>
              </a:r>
              <a:r>
                <a:rPr lang="en-GB" sz="1500" b="0" strike="noStrike" spc="-1">
                  <a:solidFill>
                    <a:schemeClr val="lt1"/>
                  </a:solidFill>
                  <a:latin typeface="Calibri"/>
                </a:rPr>
                <a:t>Information on suppliers as a basis for defining OLAs and UAs</a:t>
              </a:r>
              <a:endParaRPr lang="de-DE" sz="1500" b="0" strike="noStrike" spc="-1">
                <a:solidFill>
                  <a:srgbClr val="000000"/>
                </a:solidFill>
                <a:latin typeface="Arial"/>
              </a:endParaRPr>
            </a:p>
          </p:txBody>
        </p:sp>
        <p:sp>
          <p:nvSpPr>
            <p:cNvPr id="990" name="Rectangle 989"/>
            <p:cNvSpPr/>
            <p:nvPr/>
          </p:nvSpPr>
          <p:spPr>
            <a:xfrm rot="16200000">
              <a:off x="4654440" y="3944520"/>
              <a:ext cx="3880440" cy="818640"/>
            </a:xfrm>
            <a:prstGeom prst="rect">
              <a:avLst/>
            </a:prstGeom>
            <a:noFill/>
            <a:ln w="0">
              <a:noFill/>
            </a:ln>
          </p:spPr>
          <p:style>
            <a:lnRef idx="0">
              <a:scrgbClr r="0" g="0" b="0"/>
            </a:lnRef>
            <a:fillRef idx="0">
              <a:scrgbClr r="0" g="0" b="0"/>
            </a:fillRef>
            <a:effectRef idx="0">
              <a:scrgbClr r="0" g="0" b="0"/>
            </a:effectRef>
            <a:fontRef idx="minor"/>
          </p:style>
          <p:txBody>
            <a:bodyPr lIns="0" tIns="0" rIns="724680" bIns="0" numCol="1" spcCol="1440" anchor="t">
              <a:noAutofit/>
            </a:bodyPr>
            <a:lstStyle/>
            <a:p>
              <a:pPr algn="r" defTabSz="2666880">
                <a:lnSpc>
                  <a:spcPct val="90000"/>
                </a:lnSpc>
                <a:spcAft>
                  <a:spcPts val="2100"/>
                </a:spcAft>
                <a:tabLst>
                  <a:tab pos="0" algn="l"/>
                </a:tabLst>
              </a:pPr>
              <a:r>
                <a:rPr lang="en-GB" sz="4400" b="0" strike="noStrike" spc="-1">
                  <a:solidFill>
                    <a:srgbClr val="000000"/>
                  </a:solidFill>
                  <a:latin typeface="Arial"/>
                </a:rPr>
                <a:t>Outgoing</a:t>
              </a:r>
              <a:endParaRPr lang="de-DE" sz="4400" b="0" strike="noStrike" spc="-1">
                <a:solidFill>
                  <a:srgbClr val="000000"/>
                </a:solidFill>
                <a:latin typeface="Arial"/>
              </a:endParaRPr>
            </a:p>
          </p:txBody>
        </p:sp>
        <p:sp>
          <p:nvSpPr>
            <p:cNvPr id="991" name="Rectangle 990"/>
            <p:cNvSpPr/>
            <p:nvPr/>
          </p:nvSpPr>
          <p:spPr>
            <a:xfrm>
              <a:off x="7007040" y="2257560"/>
              <a:ext cx="4204440" cy="418680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78120" tIns="724680" rIns="78120" bIns="78120" numCol="1" spcCol="1440" anchor="t">
              <a:noAutofit/>
            </a:bodyPr>
            <a:lstStyle/>
            <a:p>
              <a:pPr marL="57240" lvl="1" indent="-57240" defTabSz="488880">
                <a:lnSpc>
                  <a:spcPct val="90000"/>
                </a:lnSpc>
                <a:spcAft>
                  <a:spcPts val="601"/>
                </a:spcAft>
                <a:buClr>
                  <a:srgbClr val="FFFFFF"/>
                </a:buClr>
                <a:buFont typeface="Symbol"/>
                <a:buChar char=""/>
              </a:pPr>
              <a:r>
                <a:rPr lang="en-GB" sz="1050" b="1" strike="noStrike" spc="-1">
                  <a:solidFill>
                    <a:schemeClr val="lt1"/>
                  </a:solidFill>
                  <a:latin typeface="Calibri"/>
                </a:rPr>
                <a:t>SRM: </a:t>
              </a:r>
              <a:r>
                <a:rPr lang="en-GB" sz="1050" b="0" strike="noStrike" spc="-1">
                  <a:solidFill>
                    <a:schemeClr val="lt1"/>
                  </a:solidFill>
                  <a:latin typeface="Calibri"/>
                </a:rPr>
                <a:t>SLAs with agreed service targets as a basis for identifying service reporting requirements, i.e. understanding the reporting requirements agreed in SLAs</a:t>
              </a:r>
              <a:endParaRPr lang="de-DE" sz="1050" b="0" strike="noStrike" spc="-1">
                <a:solidFill>
                  <a:srgbClr val="000000"/>
                </a:solidFill>
                <a:latin typeface="Arial"/>
              </a:endParaRPr>
            </a:p>
            <a:p>
              <a:pPr marL="57240" lvl="1" indent="-57240" defTabSz="488880">
                <a:lnSpc>
                  <a:spcPct val="90000"/>
                </a:lnSpc>
                <a:spcAft>
                  <a:spcPts val="601"/>
                </a:spcAft>
                <a:buClr>
                  <a:srgbClr val="FFFFFF"/>
                </a:buClr>
                <a:buFont typeface="Symbol"/>
                <a:buChar char=""/>
              </a:pPr>
              <a:r>
                <a:rPr lang="en-GB" sz="1050" b="1" strike="noStrike" spc="-1">
                  <a:solidFill>
                    <a:schemeClr val="lt1"/>
                  </a:solidFill>
                  <a:latin typeface="Calibri"/>
                </a:rPr>
                <a:t>SRM:</a:t>
              </a:r>
              <a:r>
                <a:rPr lang="en-GB" sz="1050" b="0" strike="noStrike" spc="-1">
                  <a:solidFill>
                    <a:schemeClr val="lt1"/>
                  </a:solidFill>
                  <a:latin typeface="Calibri"/>
                </a:rPr>
                <a:t> Data from evaluation of SLAs, OLAs and UAs as a basis for reports</a:t>
              </a:r>
              <a:endParaRPr lang="de-DE" sz="1050" b="0" strike="noStrike" spc="-1">
                <a:solidFill>
                  <a:srgbClr val="000000"/>
                </a:solidFill>
                <a:latin typeface="Arial"/>
              </a:endParaRPr>
            </a:p>
            <a:p>
              <a:pPr marL="57240" lvl="1" indent="-57240" defTabSz="488880">
                <a:lnSpc>
                  <a:spcPct val="90000"/>
                </a:lnSpc>
                <a:spcAft>
                  <a:spcPts val="601"/>
                </a:spcAft>
                <a:buClr>
                  <a:srgbClr val="FFFFFF"/>
                </a:buClr>
                <a:buFont typeface="Symbol"/>
                <a:buChar char=""/>
              </a:pPr>
              <a:r>
                <a:rPr lang="en-GB" sz="1050" b="1" strike="noStrike" spc="-1">
                  <a:solidFill>
                    <a:schemeClr val="lt1"/>
                  </a:solidFill>
                  <a:latin typeface="Calibri"/>
                </a:rPr>
                <a:t>SACM: </a:t>
              </a:r>
              <a:r>
                <a:rPr lang="en-GB" sz="1050" b="0" strike="noStrike" spc="-1">
                  <a:solidFill>
                    <a:schemeClr val="lt1"/>
                  </a:solidFill>
                  <a:latin typeface="Calibri"/>
                </a:rPr>
                <a:t> SLAs with agreed service availability and continuity targets as a basis for identifying overall availability and continuity requirements</a:t>
              </a:r>
              <a:endParaRPr lang="de-DE" sz="1050" b="0" strike="noStrike" spc="-1">
                <a:solidFill>
                  <a:srgbClr val="000000"/>
                </a:solidFill>
                <a:latin typeface="Arial"/>
              </a:endParaRPr>
            </a:p>
            <a:p>
              <a:pPr marL="57240" lvl="1" indent="-57240" defTabSz="488880">
                <a:lnSpc>
                  <a:spcPct val="90000"/>
                </a:lnSpc>
                <a:spcAft>
                  <a:spcPts val="601"/>
                </a:spcAft>
                <a:buClr>
                  <a:srgbClr val="FFFFFF"/>
                </a:buClr>
                <a:buFont typeface="Symbol"/>
                <a:buChar char=""/>
              </a:pPr>
              <a:r>
                <a:rPr lang="en-GB" sz="1050" b="1" strike="noStrike" spc="-1">
                  <a:solidFill>
                    <a:schemeClr val="lt1"/>
                  </a:solidFill>
                  <a:latin typeface="Calibri"/>
                </a:rPr>
                <a:t>CAPM: </a:t>
              </a:r>
              <a:r>
                <a:rPr lang="en-GB" sz="1050" b="0" strike="noStrike" spc="-1">
                  <a:solidFill>
                    <a:schemeClr val="lt1"/>
                  </a:solidFill>
                  <a:latin typeface="Calibri"/>
                </a:rPr>
                <a:t>SLAs with agreed capacity and performance targets as a basis for identifying overall capacity and performance requirements</a:t>
              </a:r>
              <a:endParaRPr lang="de-DE" sz="1050" b="0" strike="noStrike" spc="-1">
                <a:solidFill>
                  <a:srgbClr val="000000"/>
                </a:solidFill>
                <a:latin typeface="Arial"/>
              </a:endParaRPr>
            </a:p>
            <a:p>
              <a:pPr marL="57240" lvl="1" indent="-57240" defTabSz="488880">
                <a:lnSpc>
                  <a:spcPct val="90000"/>
                </a:lnSpc>
                <a:spcAft>
                  <a:spcPts val="601"/>
                </a:spcAft>
                <a:buClr>
                  <a:srgbClr val="FFFFFF"/>
                </a:buClr>
                <a:buFont typeface="Symbol"/>
                <a:buChar char=""/>
              </a:pPr>
              <a:r>
                <a:rPr lang="en-GB" sz="1050" b="1" strike="noStrike" spc="-1">
                  <a:solidFill>
                    <a:schemeClr val="lt1"/>
                  </a:solidFill>
                  <a:latin typeface="Calibri"/>
                </a:rPr>
                <a:t>ISM</a:t>
              </a:r>
              <a:r>
                <a:rPr lang="en-GB" sz="1050" b="0" strike="noStrike" spc="-1">
                  <a:solidFill>
                    <a:schemeClr val="lt1"/>
                  </a:solidFill>
                  <a:latin typeface="Calibri"/>
                </a:rPr>
                <a:t>: SLAs with agreed information security targets as a basis for identifying overall security requirements</a:t>
              </a:r>
              <a:endParaRPr lang="de-DE" sz="1050" b="0" strike="noStrike" spc="-1">
                <a:solidFill>
                  <a:srgbClr val="000000"/>
                </a:solidFill>
                <a:latin typeface="Arial"/>
              </a:endParaRPr>
            </a:p>
            <a:p>
              <a:pPr marL="57240" lvl="1" indent="-57240" defTabSz="488880">
                <a:lnSpc>
                  <a:spcPct val="90000"/>
                </a:lnSpc>
                <a:spcAft>
                  <a:spcPts val="601"/>
                </a:spcAft>
                <a:buClr>
                  <a:srgbClr val="FFFFFF"/>
                </a:buClr>
                <a:buFont typeface="Symbol"/>
                <a:buChar char=""/>
              </a:pPr>
              <a:r>
                <a:rPr lang="en-GB" sz="1050" b="1" strike="noStrike" spc="-1">
                  <a:solidFill>
                    <a:schemeClr val="lt1"/>
                  </a:solidFill>
                  <a:latin typeface="Calibri"/>
                </a:rPr>
                <a:t>CRM</a:t>
              </a:r>
              <a:r>
                <a:rPr lang="en-GB" sz="1050" b="0" strike="noStrike" spc="-1">
                  <a:solidFill>
                    <a:schemeClr val="lt1"/>
                  </a:solidFill>
                  <a:latin typeface="Calibri"/>
                </a:rPr>
                <a:t>: Service catalogue for available services that are offered to customers</a:t>
              </a:r>
              <a:endParaRPr lang="de-DE" sz="1050" b="0" strike="noStrike" spc="-1">
                <a:solidFill>
                  <a:srgbClr val="000000"/>
                </a:solidFill>
                <a:latin typeface="Arial"/>
              </a:endParaRPr>
            </a:p>
            <a:p>
              <a:pPr marL="57240" lvl="1" indent="-57240" defTabSz="488880">
                <a:lnSpc>
                  <a:spcPct val="90000"/>
                </a:lnSpc>
                <a:spcAft>
                  <a:spcPts val="601"/>
                </a:spcAft>
                <a:buClr>
                  <a:srgbClr val="FFFFFF"/>
                </a:buClr>
                <a:buFont typeface="Symbol"/>
                <a:buChar char=""/>
              </a:pPr>
              <a:r>
                <a:rPr lang="en-GB" sz="1050" b="1" strike="noStrike" spc="-1">
                  <a:solidFill>
                    <a:schemeClr val="lt1"/>
                  </a:solidFill>
                  <a:latin typeface="Calibri"/>
                </a:rPr>
                <a:t>CRM</a:t>
              </a:r>
              <a:r>
                <a:rPr lang="en-GB" sz="1050" b="0" strike="noStrike" spc="-1">
                  <a:solidFill>
                    <a:schemeClr val="lt1"/>
                  </a:solidFill>
                  <a:latin typeface="Calibri"/>
                </a:rPr>
                <a:t>: SLAs reflecting what has been agreed with customers together with service reports to support service reviews with customers</a:t>
              </a:r>
              <a:endParaRPr lang="de-DE" sz="1050" b="0" strike="noStrike" spc="-1">
                <a:solidFill>
                  <a:srgbClr val="000000"/>
                </a:solidFill>
                <a:latin typeface="Arial"/>
              </a:endParaRPr>
            </a:p>
            <a:p>
              <a:pPr marL="57240" lvl="1" indent="-57240" defTabSz="488880">
                <a:lnSpc>
                  <a:spcPct val="90000"/>
                </a:lnSpc>
                <a:spcAft>
                  <a:spcPts val="601"/>
                </a:spcAft>
                <a:buClr>
                  <a:srgbClr val="FFFFFF"/>
                </a:buClr>
                <a:buFont typeface="Symbol"/>
                <a:buChar char=""/>
              </a:pPr>
              <a:r>
                <a:rPr lang="en-GB" sz="1050" b="1" strike="noStrike" spc="-1">
                  <a:solidFill>
                    <a:schemeClr val="lt1"/>
                  </a:solidFill>
                  <a:latin typeface="Calibri"/>
                </a:rPr>
                <a:t>SUPPM</a:t>
              </a:r>
              <a:r>
                <a:rPr lang="en-GB" sz="1050" b="0" strike="noStrike" spc="-1">
                  <a:solidFill>
                    <a:schemeClr val="lt1"/>
                  </a:solidFill>
                  <a:latin typeface="Calibri"/>
                </a:rPr>
                <a:t>: OLAs and UAs together with reports on operational targets to support supplier performance evaluation</a:t>
              </a:r>
              <a:endParaRPr lang="de-DE" sz="1050" b="0" strike="noStrike" spc="-1">
                <a:solidFill>
                  <a:srgbClr val="000000"/>
                </a:solidFill>
                <a:latin typeface="Arial"/>
              </a:endParaRPr>
            </a:p>
            <a:p>
              <a:pPr defTabSz="488880">
                <a:lnSpc>
                  <a:spcPct val="90000"/>
                </a:lnSpc>
                <a:spcAft>
                  <a:spcPts val="601"/>
                </a:spcAft>
              </a:pPr>
              <a:endParaRPr lang="de-DE" sz="1100" b="0" strike="noStrike" spc="-1">
                <a:solidFill>
                  <a:srgbClr val="000000"/>
                </a:solidFill>
                <a:latin typeface="Arial"/>
              </a:endParaRPr>
            </a:p>
          </p:txBody>
        </p:sp>
      </p:grpSp>
      <p:sp>
        <p:nvSpPr>
          <p:cNvPr id="992" name="Rectangle 991"/>
          <p:cNvSpPr/>
          <p:nvPr/>
        </p:nvSpPr>
        <p:spPr>
          <a:xfrm>
            <a:off x="6185520" y="1800000"/>
            <a:ext cx="1193760" cy="1059120"/>
          </a:xfrm>
          <a:prstGeom prst="rect">
            <a:avLst/>
          </a:prstGeom>
          <a:blipFill rotWithShape="0">
            <a:blip r:embed="rId3"/>
            <a:srcRect/>
            <a:stretch/>
          </a:blipFill>
          <a:ln>
            <a:solidFill>
              <a:srgbClr val="B9CDE5"/>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993" name="Rectangle 992"/>
          <p:cNvSpPr/>
          <p:nvPr/>
        </p:nvSpPr>
        <p:spPr>
          <a:xfrm>
            <a:off x="191160" y="1728720"/>
            <a:ext cx="1176120" cy="1222560"/>
          </a:xfrm>
          <a:prstGeom prst="rect">
            <a:avLst/>
          </a:prstGeom>
          <a:blipFill rotWithShape="0">
            <a:blip r:embed="rId4"/>
            <a:srcRect/>
            <a:stretch/>
          </a:blip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 name="PlaceHolder 1"/>
          <p:cNvSpPr>
            <a:spLocks noGrp="1"/>
          </p:cNvSpPr>
          <p:nvPr>
            <p:ph type="title"/>
          </p:nvPr>
        </p:nvSpPr>
        <p:spPr>
          <a:xfrm>
            <a:off x="914400" y="2130480"/>
            <a:ext cx="10360080" cy="146664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Service Reporting Management (SRM)</a:t>
            </a:r>
            <a:endParaRPr lang="de-DE" sz="3200" b="0" strike="noStrike" spc="-1">
              <a:solidFill>
                <a:srgbClr val="000000"/>
              </a:solidFill>
              <a:latin typeface="Arial"/>
            </a:endParaRPr>
          </a:p>
        </p:txBody>
      </p:sp>
      <p:sp>
        <p:nvSpPr>
          <p:cNvPr id="995" name="PlaceHolder 2"/>
          <p:cNvSpPr>
            <a:spLocks noGrp="1"/>
          </p:cNvSpPr>
          <p:nvPr>
            <p:ph type="sldNum" idx="88"/>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9DF3D15A-E392-4D28-9802-C83BAA9E9B88}" type="slidenum">
              <a:rPr lang="en-US" sz="1200" b="0" strike="noStrike" spc="-1">
                <a:solidFill>
                  <a:srgbClr val="FFFFFF"/>
                </a:solidFill>
                <a:latin typeface="Calibri"/>
                <a:ea typeface="Calibri"/>
              </a:rPr>
              <a:t>105</a:t>
            </a:fld>
            <a:endParaRPr lang="de-DE" sz="1200" b="0" strike="noStrike" spc="-1">
              <a:solidFill>
                <a:srgbClr val="000000"/>
              </a:solidFill>
              <a:latin typeface="Times New Roman"/>
            </a:endParaRPr>
          </a:p>
        </p:txBody>
      </p:sp>
      <p:sp>
        <p:nvSpPr>
          <p:cNvPr id="996" name="Google Shape;1187;p93"/>
          <p:cNvSpPr/>
          <p:nvPr/>
        </p:nvSpPr>
        <p:spPr>
          <a:xfrm>
            <a:off x="2895480" y="3933720"/>
            <a:ext cx="6397560" cy="170172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997" name="Google Shape;1188;p93"/>
          <p:cNvSpPr/>
          <p:nvPr/>
        </p:nvSpPr>
        <p:spPr>
          <a:xfrm>
            <a:off x="2969640" y="4040640"/>
            <a:ext cx="1703160" cy="32616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800" b="0" strike="noStrike" spc="-1">
                <a:solidFill>
                  <a:schemeClr val="lt1"/>
                </a:solidFill>
                <a:latin typeface="Calibri"/>
                <a:ea typeface="Calibri"/>
              </a:rPr>
              <a:t>Objective</a:t>
            </a:r>
            <a:endParaRPr lang="de-DE" sz="1800" b="0" strike="noStrike" spc="-1">
              <a:solidFill>
                <a:srgbClr val="000000"/>
              </a:solidFill>
              <a:latin typeface="Arial"/>
            </a:endParaRPr>
          </a:p>
        </p:txBody>
      </p:sp>
      <p:sp>
        <p:nvSpPr>
          <p:cNvPr id="998" name="Google Shape;1189;p93"/>
          <p:cNvSpPr/>
          <p:nvPr/>
        </p:nvSpPr>
        <p:spPr>
          <a:xfrm>
            <a:off x="2969640" y="4448520"/>
            <a:ext cx="622980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1800" b="0" strike="noStrike" spc="-1">
                <a:solidFill>
                  <a:srgbClr val="000000"/>
                </a:solidFill>
                <a:latin typeface="Calibri"/>
                <a:ea typeface="Calibri"/>
              </a:rPr>
              <a:t>To specify reports on services and processes and ensure they are produced and delivered</a:t>
            </a:r>
            <a:endParaRPr lang="de-DE" sz="1800" b="0" strike="noStrike" spc="-1">
              <a:solidFill>
                <a:srgbClr val="000000"/>
              </a:solidFill>
              <a:latin typeface="Aria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SRM: Key questions</a:t>
            </a:r>
            <a:endParaRPr lang="de-DE" sz="3200" b="0" strike="noStrike" spc="-1">
              <a:solidFill>
                <a:srgbClr val="000000"/>
              </a:solidFill>
              <a:latin typeface="Arial"/>
            </a:endParaRPr>
          </a:p>
        </p:txBody>
      </p:sp>
      <p:grpSp>
        <p:nvGrpSpPr>
          <p:cNvPr id="1000" name="Google Shape;1196;p94"/>
          <p:cNvGrpSpPr/>
          <p:nvPr/>
        </p:nvGrpSpPr>
        <p:grpSpPr>
          <a:xfrm>
            <a:off x="2211480" y="1698840"/>
            <a:ext cx="8025120" cy="4618800"/>
            <a:chOff x="2211480" y="1698840"/>
            <a:chExt cx="8025120" cy="4618800"/>
          </a:xfrm>
        </p:grpSpPr>
        <p:sp>
          <p:nvSpPr>
            <p:cNvPr id="1001" name="Google Shape;1197;p94"/>
            <p:cNvSpPr/>
            <p:nvPr/>
          </p:nvSpPr>
          <p:spPr>
            <a:xfrm rot="10800000">
              <a:off x="2702520" y="1698480"/>
              <a:ext cx="7534080" cy="941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002" name="Google Shape;1198;p94"/>
            <p:cNvSpPr/>
            <p:nvPr/>
          </p:nvSpPr>
          <p:spPr>
            <a:xfrm>
              <a:off x="2943000" y="1698840"/>
              <a:ext cx="7290360" cy="941040"/>
            </a:xfrm>
            <a:prstGeom prst="rect">
              <a:avLst/>
            </a:prstGeom>
            <a:noFill/>
            <a:ln w="0">
              <a:noFill/>
            </a:ln>
          </p:spPr>
          <p:style>
            <a:lnRef idx="0">
              <a:scrgbClr r="0" g="0" b="0"/>
            </a:lnRef>
            <a:fillRef idx="0">
              <a:scrgbClr r="0" g="0" b="0"/>
            </a:fillRef>
            <a:effectRef idx="0">
              <a:scrgbClr r="0" g="0" b="0"/>
            </a:effectRef>
            <a:fontRef idx="minor"/>
          </p:style>
          <p:txBody>
            <a:bodyPr lIns="416160" tIns="91440" rIns="170640" bIns="91440" anchor="ctr">
              <a:noAutofit/>
            </a:bodyPr>
            <a:lstStyle/>
            <a:p>
              <a:pPr algn="ctr">
                <a:lnSpc>
                  <a:spcPct val="90000"/>
                </a:lnSpc>
                <a:tabLst>
                  <a:tab pos="0" algn="l"/>
                </a:tabLst>
              </a:pPr>
              <a:r>
                <a:rPr lang="en-US" sz="2400" b="0" strike="noStrike" spc="-1">
                  <a:solidFill>
                    <a:schemeClr val="lt1"/>
                  </a:solidFill>
                  <a:latin typeface="Calibri"/>
                  <a:ea typeface="Calibri"/>
                </a:rPr>
                <a:t>Which reports are required by customers and other interested parties?</a:t>
              </a:r>
              <a:endParaRPr lang="de-DE" sz="2400" b="0" strike="noStrike" spc="-1">
                <a:solidFill>
                  <a:srgbClr val="000000"/>
                </a:solidFill>
                <a:latin typeface="Arial"/>
              </a:endParaRPr>
            </a:p>
          </p:txBody>
        </p:sp>
        <p:sp>
          <p:nvSpPr>
            <p:cNvPr id="1003" name="Google Shape;1199;p94"/>
            <p:cNvSpPr/>
            <p:nvPr/>
          </p:nvSpPr>
          <p:spPr>
            <a:xfrm>
              <a:off x="2211480" y="1698840"/>
              <a:ext cx="972000" cy="941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004" name="Google Shape;1200;p94"/>
            <p:cNvSpPr/>
            <p:nvPr/>
          </p:nvSpPr>
          <p:spPr>
            <a:xfrm rot="10800000">
              <a:off x="2702520" y="2924280"/>
              <a:ext cx="7534080" cy="941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005" name="Google Shape;1201;p94"/>
            <p:cNvSpPr/>
            <p:nvPr/>
          </p:nvSpPr>
          <p:spPr>
            <a:xfrm>
              <a:off x="2943000" y="2924640"/>
              <a:ext cx="7290360" cy="941040"/>
            </a:xfrm>
            <a:prstGeom prst="rect">
              <a:avLst/>
            </a:prstGeom>
            <a:noFill/>
            <a:ln w="0">
              <a:noFill/>
            </a:ln>
          </p:spPr>
          <p:style>
            <a:lnRef idx="0">
              <a:scrgbClr r="0" g="0" b="0"/>
            </a:lnRef>
            <a:fillRef idx="0">
              <a:scrgbClr r="0" g="0" b="0"/>
            </a:fillRef>
            <a:effectRef idx="0">
              <a:scrgbClr r="0" g="0" b="0"/>
            </a:effectRef>
            <a:fontRef idx="minor"/>
          </p:style>
          <p:txBody>
            <a:bodyPr lIns="416160" tIns="91440" rIns="170640" bIns="91440" anchor="ctr">
              <a:noAutofit/>
            </a:bodyPr>
            <a:lstStyle/>
            <a:p>
              <a:pPr algn="ctr">
                <a:lnSpc>
                  <a:spcPct val="90000"/>
                </a:lnSpc>
                <a:tabLst>
                  <a:tab pos="0" algn="l"/>
                </a:tabLst>
              </a:pPr>
              <a:r>
                <a:rPr lang="en-US" sz="2200" b="0" strike="noStrike" spc="-1" dirty="0">
                  <a:solidFill>
                    <a:schemeClr val="lt1"/>
                  </a:solidFill>
                  <a:latin typeface="Calibri"/>
                  <a:ea typeface="Calibri"/>
                </a:rPr>
                <a:t>Which reports are required by internal stakeholders in order to effectively manage the SMS?</a:t>
              </a:r>
              <a:endParaRPr lang="de-DE" sz="2200" b="0" strike="noStrike" spc="-1" dirty="0">
                <a:solidFill>
                  <a:srgbClr val="000000"/>
                </a:solidFill>
                <a:latin typeface="Arial"/>
              </a:endParaRPr>
            </a:p>
          </p:txBody>
        </p:sp>
        <p:sp>
          <p:nvSpPr>
            <p:cNvPr id="1006" name="Google Shape;1202;p94"/>
            <p:cNvSpPr/>
            <p:nvPr/>
          </p:nvSpPr>
          <p:spPr>
            <a:xfrm>
              <a:off x="2211480" y="2924640"/>
              <a:ext cx="972000" cy="941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007" name="Google Shape;1203;p94"/>
            <p:cNvSpPr/>
            <p:nvPr/>
          </p:nvSpPr>
          <p:spPr>
            <a:xfrm rot="10800000">
              <a:off x="2702520" y="4150440"/>
              <a:ext cx="7534080" cy="941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008" name="Google Shape;1204;p94"/>
            <p:cNvSpPr/>
            <p:nvPr/>
          </p:nvSpPr>
          <p:spPr>
            <a:xfrm>
              <a:off x="2943000" y="4150440"/>
              <a:ext cx="7290360" cy="941040"/>
            </a:xfrm>
            <a:prstGeom prst="rect">
              <a:avLst/>
            </a:prstGeom>
            <a:noFill/>
            <a:ln w="0">
              <a:noFill/>
            </a:ln>
          </p:spPr>
          <p:style>
            <a:lnRef idx="0">
              <a:scrgbClr r="0" g="0" b="0"/>
            </a:lnRef>
            <a:fillRef idx="0">
              <a:scrgbClr r="0" g="0" b="0"/>
            </a:fillRef>
            <a:effectRef idx="0">
              <a:scrgbClr r="0" g="0" b="0"/>
            </a:effectRef>
            <a:fontRef idx="minor"/>
          </p:style>
          <p:txBody>
            <a:bodyPr lIns="416160" tIns="91440" rIns="170640" bIns="91440" anchor="ctr">
              <a:noAutofit/>
            </a:bodyPr>
            <a:lstStyle/>
            <a:p>
              <a:pPr algn="ctr">
                <a:lnSpc>
                  <a:spcPct val="90000"/>
                </a:lnSpc>
                <a:tabLst>
                  <a:tab pos="0" algn="l"/>
                </a:tabLst>
              </a:pPr>
              <a:r>
                <a:rPr lang="en-US" sz="2400" b="0" strike="noStrike" spc="-1">
                  <a:solidFill>
                    <a:schemeClr val="lt1"/>
                  </a:solidFill>
                  <a:latin typeface="Calibri"/>
                  <a:ea typeface="Calibri"/>
                </a:rPr>
                <a:t>What is the required frequency and content of these reports?</a:t>
              </a:r>
              <a:endParaRPr lang="de-DE" sz="2400" b="0" strike="noStrike" spc="-1">
                <a:solidFill>
                  <a:srgbClr val="000000"/>
                </a:solidFill>
                <a:latin typeface="Arial"/>
              </a:endParaRPr>
            </a:p>
          </p:txBody>
        </p:sp>
        <p:sp>
          <p:nvSpPr>
            <p:cNvPr id="1009" name="Google Shape;1205;p94"/>
            <p:cNvSpPr/>
            <p:nvPr/>
          </p:nvSpPr>
          <p:spPr>
            <a:xfrm>
              <a:off x="2211480" y="4150440"/>
              <a:ext cx="972000" cy="941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010" name="Google Shape;1206;p94"/>
            <p:cNvSpPr/>
            <p:nvPr/>
          </p:nvSpPr>
          <p:spPr>
            <a:xfrm rot="10800000">
              <a:off x="2702520" y="5376240"/>
              <a:ext cx="7534080" cy="941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011" name="Google Shape;1207;p94"/>
            <p:cNvSpPr/>
            <p:nvPr/>
          </p:nvSpPr>
          <p:spPr>
            <a:xfrm>
              <a:off x="2943000" y="5376600"/>
              <a:ext cx="7290360" cy="941040"/>
            </a:xfrm>
            <a:prstGeom prst="rect">
              <a:avLst/>
            </a:prstGeom>
            <a:noFill/>
            <a:ln w="0">
              <a:noFill/>
            </a:ln>
          </p:spPr>
          <p:style>
            <a:lnRef idx="0">
              <a:scrgbClr r="0" g="0" b="0"/>
            </a:lnRef>
            <a:fillRef idx="0">
              <a:scrgbClr r="0" g="0" b="0"/>
            </a:fillRef>
            <a:effectRef idx="0">
              <a:scrgbClr r="0" g="0" b="0"/>
            </a:effectRef>
            <a:fontRef idx="minor"/>
          </p:style>
          <p:txBody>
            <a:bodyPr lIns="416160" tIns="91440" rIns="170640" bIns="91440" anchor="ctr">
              <a:noAutofit/>
            </a:bodyPr>
            <a:lstStyle/>
            <a:p>
              <a:pPr algn="ctr">
                <a:lnSpc>
                  <a:spcPct val="90000"/>
                </a:lnSpc>
                <a:tabLst>
                  <a:tab pos="0" algn="l"/>
                </a:tabLst>
              </a:pPr>
              <a:r>
                <a:rPr lang="en-US" sz="2400" b="0" strike="noStrike" spc="-1">
                  <a:solidFill>
                    <a:schemeClr val="lt1"/>
                  </a:solidFill>
                  <a:latin typeface="Calibri"/>
                  <a:ea typeface="Calibri"/>
                </a:rPr>
                <a:t>Are reports actually produced and distributed as required and agreed?</a:t>
              </a:r>
              <a:endParaRPr lang="de-DE" sz="2400" b="0" strike="noStrike" spc="-1">
                <a:solidFill>
                  <a:srgbClr val="000000"/>
                </a:solidFill>
                <a:latin typeface="Arial"/>
              </a:endParaRPr>
            </a:p>
          </p:txBody>
        </p:sp>
        <p:sp>
          <p:nvSpPr>
            <p:cNvPr id="1012" name="Google Shape;1208;p94"/>
            <p:cNvSpPr/>
            <p:nvPr/>
          </p:nvSpPr>
          <p:spPr>
            <a:xfrm>
              <a:off x="2211480" y="5376600"/>
              <a:ext cx="972000" cy="941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grpSp>
      <p:sp>
        <p:nvSpPr>
          <p:cNvPr id="1013" name="PlaceHolder 2"/>
          <p:cNvSpPr>
            <a:spLocks noGrp="1"/>
          </p:cNvSpPr>
          <p:nvPr>
            <p:ph type="sldNum" idx="89"/>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727783B1-5969-4552-9643-6F9A3F2DEDFC}" type="slidenum">
              <a:rPr lang="en-US" sz="1200" b="0" strike="noStrike" spc="-1">
                <a:solidFill>
                  <a:srgbClr val="888888"/>
                </a:solidFill>
                <a:latin typeface="Calibri"/>
                <a:ea typeface="Calibri"/>
              </a:rPr>
              <a:t>106</a:t>
            </a:fld>
            <a:endParaRPr lang="de-DE" sz="1200" b="0" strike="noStrike" spc="-1">
              <a:solidFill>
                <a:srgbClr val="000000"/>
              </a:solidFill>
              <a:latin typeface="Times New Roman"/>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SRM: Important terms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FitSM-0</a:t>
            </a:r>
            <a:endParaRPr lang="de-DE" sz="2000" b="0" strike="noStrike" spc="-1">
              <a:solidFill>
                <a:srgbClr val="000000"/>
              </a:solidFill>
              <a:latin typeface="Arial"/>
            </a:endParaRPr>
          </a:p>
        </p:txBody>
      </p:sp>
      <p:sp>
        <p:nvSpPr>
          <p:cNvPr id="1015" name="PlaceHolder 2"/>
          <p:cNvSpPr>
            <a:spLocks noGrp="1"/>
          </p:cNvSpPr>
          <p:nvPr>
            <p:ph type="sldNum" idx="90"/>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81314DEE-8B18-4298-B358-3DE68897A520}" type="slidenum">
              <a:rPr lang="en-US" sz="1200" b="0" strike="noStrike" spc="-1">
                <a:solidFill>
                  <a:srgbClr val="888888"/>
                </a:solidFill>
                <a:latin typeface="Calibri"/>
                <a:ea typeface="Calibri"/>
              </a:rPr>
              <a:t>107</a:t>
            </a:fld>
            <a:endParaRPr lang="de-DE" sz="1200" b="0" strike="noStrike" spc="-1">
              <a:solidFill>
                <a:srgbClr val="000000"/>
              </a:solidFill>
              <a:latin typeface="Times New Roman"/>
            </a:endParaRPr>
          </a:p>
        </p:txBody>
      </p:sp>
      <p:graphicFrame>
        <p:nvGraphicFramePr>
          <p:cNvPr id="1016" name="Google Shape;1217;p95"/>
          <p:cNvGraphicFramePr/>
          <p:nvPr>
            <p:extLst>
              <p:ext uri="{D42A27DB-BD31-4B8C-83A1-F6EECF244321}">
                <p14:modId xmlns:p14="http://schemas.microsoft.com/office/powerpoint/2010/main" val="3466104859"/>
              </p:ext>
            </p:extLst>
          </p:nvPr>
        </p:nvGraphicFramePr>
        <p:xfrm>
          <a:off x="609480" y="1696680"/>
          <a:ext cx="10972440" cy="2377440"/>
        </p:xfrm>
        <a:graphic>
          <a:graphicData uri="http://schemas.openxmlformats.org/drawingml/2006/table">
            <a:tbl>
              <a:tblPr/>
              <a:tblGrid>
                <a:gridCol w="10972440">
                  <a:extLst>
                    <a:ext uri="{9D8B030D-6E8A-4147-A177-3AD203B41FA5}">
                      <a16:colId xmlns:a16="http://schemas.microsoft.com/office/drawing/2014/main" val="20000"/>
                    </a:ext>
                  </a:extLst>
                </a:gridCol>
              </a:tblGrid>
              <a:tr h="19548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following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932760">
                <a:tc>
                  <a:txBody>
                    <a:bodyPr/>
                    <a:lstStyle/>
                    <a:p>
                      <a:pPr>
                        <a:lnSpc>
                          <a:spcPct val="100000"/>
                        </a:lnSpc>
                        <a:tabLst>
                          <a:tab pos="0" algn="l"/>
                        </a:tabLst>
                      </a:pPr>
                      <a:r>
                        <a:rPr lang="en-US" sz="2000" b="1" strike="noStrike" spc="-1" dirty="0">
                          <a:solidFill>
                            <a:schemeClr val="dk1"/>
                          </a:solidFill>
                          <a:latin typeface="Calibri" panose="020F0502020204030204" pitchFamily="34" charset="0"/>
                          <a:ea typeface="Calibri"/>
                          <a:cs typeface="Calibri" panose="020F0502020204030204" pitchFamily="34" charset="0"/>
                        </a:rPr>
                        <a:t>Report:</a:t>
                      </a:r>
                      <a:endParaRPr lang="de-DE" sz="20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800" b="0" strike="noStrike" spc="-1" dirty="0">
                          <a:solidFill>
                            <a:schemeClr val="dk1"/>
                          </a:solidFill>
                          <a:latin typeface="Calibri" panose="020F0502020204030204" pitchFamily="34" charset="0"/>
                          <a:ea typeface="Arial"/>
                          <a:cs typeface="Calibri" panose="020F0502020204030204" pitchFamily="34" charset="0"/>
                        </a:rPr>
                        <a:t>A structured record communicating results gathered through measurement, monitoring, assessment, audit or observation</a:t>
                      </a:r>
                      <a:endParaRPr lang="de-DE" sz="18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600" b="0" strike="noStrike" spc="-1" dirty="0">
                          <a:solidFill>
                            <a:schemeClr val="dk1"/>
                          </a:solidFill>
                          <a:latin typeface="Calibri" panose="020F0502020204030204" pitchFamily="34" charset="0"/>
                          <a:ea typeface="Arial"/>
                          <a:cs typeface="Calibri" panose="020F0502020204030204" pitchFamily="34" charset="0"/>
                        </a:rPr>
                        <a:t>Note 1: A common report generated from a service management system is a service report targeted to customers of a service that details the performance of that service versus the service targets defined in a service level agreement (SLA).</a:t>
                      </a:r>
                      <a:endParaRPr lang="de-DE" sz="16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600" b="0" strike="noStrike" spc="-1" dirty="0">
                          <a:solidFill>
                            <a:schemeClr val="dk1"/>
                          </a:solidFill>
                          <a:latin typeface="Calibri" panose="020F0502020204030204" pitchFamily="34" charset="0"/>
                          <a:ea typeface="Arial"/>
                          <a:cs typeface="Calibri" panose="020F0502020204030204" pitchFamily="34" charset="0"/>
                        </a:rPr>
                        <a:t>Note 2: The recipients of reports may be internal or external, including customers, suppliers, federation members, service owners and the SMS owner.</a:t>
                      </a:r>
                      <a:endParaRPr lang="de-DE" sz="16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4"/>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SRM: Requirements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graphicFrame>
        <p:nvGraphicFramePr>
          <p:cNvPr id="1018" name="Google Shape;1224;p96"/>
          <p:cNvGraphicFramePr/>
          <p:nvPr/>
        </p:nvGraphicFramePr>
        <p:xfrm>
          <a:off x="1981080" y="1697040"/>
          <a:ext cx="8229600" cy="2456942"/>
        </p:xfrm>
        <a:graphic>
          <a:graphicData uri="http://schemas.openxmlformats.org/drawingml/2006/table">
            <a:tbl>
              <a:tblPr/>
              <a:tblGrid>
                <a:gridCol w="8229600">
                  <a:extLst>
                    <a:ext uri="{9D8B030D-6E8A-4147-A177-3AD203B41FA5}">
                      <a16:colId xmlns:a16="http://schemas.microsoft.com/office/drawing/2014/main" val="20000"/>
                    </a:ext>
                  </a:extLst>
                </a:gridCol>
              </a:tblGrid>
              <a:tr h="178920">
                <a:tc>
                  <a:txBody>
                    <a:bodyPr/>
                    <a:lstStyle/>
                    <a:p>
                      <a:pPr>
                        <a:lnSpc>
                          <a:spcPct val="100000"/>
                        </a:lnSpc>
                        <a:tabLst>
                          <a:tab pos="0" algn="l"/>
                        </a:tabLst>
                      </a:pPr>
                      <a:r>
                        <a:rPr lang="en-US" sz="1600" b="0" strike="noStrike" spc="-1">
                          <a:solidFill>
                            <a:srgbClr val="FFFFFF"/>
                          </a:solidFill>
                          <a:latin typeface="Calibri"/>
                          <a:ea typeface="Calibri"/>
                        </a:rPr>
                        <a:t>PR3 Service Reporting</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01600">
                <a:tc>
                  <a:txBody>
                    <a:bodyPr/>
                    <a:lstStyle/>
                    <a:p>
                      <a:pPr>
                        <a:lnSpc>
                          <a:spcPct val="100000"/>
                        </a:lnSpc>
                        <a:tabLst>
                          <a:tab pos="0" algn="l"/>
                        </a:tabLst>
                      </a:pPr>
                      <a:r>
                        <a:rPr lang="en-US" sz="1800" b="0" strike="noStrike" spc="-1">
                          <a:solidFill>
                            <a:srgbClr val="FFFFFF"/>
                          </a:solidFill>
                          <a:latin typeface="Calibri"/>
                          <a:ea typeface="Calibri"/>
                        </a:rPr>
                        <a:t>REQUIREMENTS</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12794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PR3.1 Required reports shall be identified. Reporting shall cover performance of services and processes against defined targets, significant events and detected nonconformities. </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PR3.2 Reports shall be agreed with their recipients and specified. The specification of each report shall include its identity, purpose, audience, frequency, content, format and method of delivery.</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PR3.3 Reports shall be produced and delivered to their recipients according to specifications.</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
        <p:nvSpPr>
          <p:cNvPr id="1019" name="PlaceHolder 2"/>
          <p:cNvSpPr>
            <a:spLocks noGrp="1"/>
          </p:cNvSpPr>
          <p:nvPr>
            <p:ph type="sldNum" idx="91"/>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AC075EEC-899A-411E-A998-548681608D6F}" type="slidenum">
              <a:rPr lang="en-US" sz="1200" b="0" strike="noStrike" spc="-1">
                <a:solidFill>
                  <a:srgbClr val="888888"/>
                </a:solidFill>
                <a:latin typeface="Calibri"/>
                <a:ea typeface="Calibri"/>
              </a:rPr>
              <a:t>108</a:t>
            </a:fld>
            <a:endParaRPr lang="de-DE" sz="1200" b="0" strike="noStrike" spc="-1">
              <a:solidFill>
                <a:srgbClr val="000000"/>
              </a:solidFill>
              <a:latin typeface="Times New Roman"/>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SRM: Activities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021" name="Google Shape;1231;p97"/>
          <p:cNvGrpSpPr/>
          <p:nvPr/>
        </p:nvGrpSpPr>
        <p:grpSpPr>
          <a:xfrm>
            <a:off x="609480" y="1933920"/>
            <a:ext cx="10969560" cy="4147920"/>
            <a:chOff x="609480" y="1933920"/>
            <a:chExt cx="10969560" cy="4147920"/>
          </a:xfrm>
        </p:grpSpPr>
        <p:sp>
          <p:nvSpPr>
            <p:cNvPr id="1022" name="Google Shape;1232;p97"/>
            <p:cNvSpPr/>
            <p:nvPr/>
          </p:nvSpPr>
          <p:spPr>
            <a:xfrm>
              <a:off x="609480" y="2317680"/>
              <a:ext cx="10969560" cy="376416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023" name="Google Shape;1233;p97"/>
            <p:cNvSpPr/>
            <p:nvPr/>
          </p:nvSpPr>
          <p:spPr>
            <a:xfrm>
              <a:off x="609480" y="2317680"/>
              <a:ext cx="10969560" cy="3764160"/>
            </a:xfrm>
            <a:prstGeom prst="rect">
              <a:avLst/>
            </a:prstGeom>
            <a:noFill/>
            <a:ln w="0">
              <a:noFill/>
            </a:ln>
          </p:spPr>
          <p:style>
            <a:lnRef idx="0">
              <a:scrgbClr r="0" g="0" b="0"/>
            </a:lnRef>
            <a:fillRef idx="0">
              <a:scrgbClr r="0" g="0" b="0"/>
            </a:fillRef>
            <a:effectRef idx="0">
              <a:scrgbClr r="0" g="0" b="0"/>
            </a:effectRef>
            <a:fontRef idx="minor"/>
          </p:style>
          <p:txBody>
            <a:bodyPr lIns="851760" tIns="541440" rIns="851760" bIns="185040" anchor="t">
              <a:noAutofit/>
            </a:bodyPr>
            <a:lstStyle/>
            <a:p>
              <a:pPr marL="228600" lvl="1" indent="-222120">
                <a:lnSpc>
                  <a:spcPct val="90000"/>
                </a:lnSpc>
                <a:buClr>
                  <a:srgbClr val="000000"/>
                </a:buClr>
                <a:buFont typeface="Calibri"/>
                <a:buChar char="•"/>
              </a:pPr>
              <a:r>
                <a:rPr lang="en-US" sz="2200" b="0" strike="noStrike" spc="-1">
                  <a:solidFill>
                    <a:schemeClr val="dk1"/>
                  </a:solidFill>
                  <a:latin typeface="Calibri"/>
                  <a:ea typeface="Calibri"/>
                </a:rPr>
                <a:t>Create a list of all reports that are currently produced or will be produced on a regular basis.</a:t>
              </a:r>
              <a:endParaRPr lang="de-DE" sz="2200" b="0" strike="noStrike" spc="-1">
                <a:solidFill>
                  <a:srgbClr val="000000"/>
                </a:solidFill>
                <a:latin typeface="Arial"/>
              </a:endParaRPr>
            </a:p>
            <a:p>
              <a:pPr marL="228600" lvl="1" indent="-222120">
                <a:lnSpc>
                  <a:spcPct val="90000"/>
                </a:lnSpc>
                <a:spcBef>
                  <a:spcPts val="391"/>
                </a:spcBef>
                <a:buClr>
                  <a:srgbClr val="000000"/>
                </a:buClr>
                <a:buFont typeface="Calibri"/>
                <a:buChar char="•"/>
              </a:pPr>
              <a:r>
                <a:rPr lang="en-US" sz="2200" b="0" strike="noStrike" spc="-1">
                  <a:solidFill>
                    <a:schemeClr val="dk1"/>
                  </a:solidFill>
                  <a:latin typeface="Calibri"/>
                  <a:ea typeface="Calibri"/>
                </a:rPr>
                <a:t>Specify every identified report by giving the report a unique name (ID), describing the purpose of the report, identifying its audience / addressee, defining its frequency, outlining the intended contents of the report, and defining its format and method of delivery.</a:t>
              </a:r>
              <a:endParaRPr lang="de-DE" sz="2200" b="0" strike="noStrike" spc="-1">
                <a:solidFill>
                  <a:srgbClr val="000000"/>
                </a:solidFill>
                <a:latin typeface="Arial"/>
              </a:endParaRPr>
            </a:p>
            <a:p>
              <a:pPr marL="228600" lvl="1" indent="-222120">
                <a:lnSpc>
                  <a:spcPct val="90000"/>
                </a:lnSpc>
                <a:spcBef>
                  <a:spcPts val="391"/>
                </a:spcBef>
                <a:buClr>
                  <a:srgbClr val="000000"/>
                </a:buClr>
                <a:buFont typeface="Calibri"/>
                <a:buChar char="•"/>
              </a:pPr>
              <a:r>
                <a:rPr lang="en-US" sz="2200" b="0" strike="noStrike" spc="-1">
                  <a:solidFill>
                    <a:schemeClr val="dk1"/>
                  </a:solidFill>
                  <a:latin typeface="Calibri"/>
                  <a:ea typeface="Calibri"/>
                </a:rPr>
                <a:t>Define templates for reports to standardise / harmonise the report structure and support effective and repeatable reporting.</a:t>
              </a:r>
              <a:endParaRPr lang="de-DE" sz="2200" b="0" strike="noStrike" spc="-1">
                <a:solidFill>
                  <a:srgbClr val="000000"/>
                </a:solidFill>
                <a:latin typeface="Arial"/>
              </a:endParaRPr>
            </a:p>
          </p:txBody>
        </p:sp>
        <p:sp>
          <p:nvSpPr>
            <p:cNvPr id="1024" name="Google Shape;1234;p97"/>
            <p:cNvSpPr/>
            <p:nvPr/>
          </p:nvSpPr>
          <p:spPr>
            <a:xfrm>
              <a:off x="1158120" y="1933920"/>
              <a:ext cx="7677720" cy="76428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025" name="Google Shape;1235;p97"/>
            <p:cNvSpPr/>
            <p:nvPr/>
          </p:nvSpPr>
          <p:spPr>
            <a:xfrm>
              <a:off x="1195560" y="1971360"/>
              <a:ext cx="7602840" cy="68940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a:lnSpc>
                  <a:spcPct val="90000"/>
                </a:lnSpc>
                <a:tabLst>
                  <a:tab pos="0" algn="l"/>
                </a:tabLst>
              </a:pPr>
              <a:r>
                <a:rPr lang="en-US" sz="2600" b="0" strike="noStrike" spc="-1">
                  <a:solidFill>
                    <a:schemeClr val="lt1"/>
                  </a:solidFill>
                  <a:latin typeface="Calibri"/>
                  <a:ea typeface="Calibri"/>
                </a:rPr>
                <a:t>Initial process setup</a:t>
              </a:r>
              <a:endParaRPr lang="de-DE" sz="2600" b="0" strike="noStrike" spc="-1">
                <a:solidFill>
                  <a:srgbClr val="000000"/>
                </a:solidFill>
                <a:latin typeface="Arial"/>
              </a:endParaRPr>
            </a:p>
          </p:txBody>
        </p:sp>
      </p:grpSp>
      <p:sp>
        <p:nvSpPr>
          <p:cNvPr id="1026" name="PlaceHolder 2"/>
          <p:cNvSpPr>
            <a:spLocks noGrp="1"/>
          </p:cNvSpPr>
          <p:nvPr>
            <p:ph type="sldNum" idx="92"/>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25626683-4770-409C-8881-4A890B2B81FA}" type="slidenum">
              <a:rPr lang="en-US" sz="1200" b="0" strike="noStrike" spc="-1">
                <a:solidFill>
                  <a:srgbClr val="888888"/>
                </a:solidFill>
                <a:latin typeface="Calibri"/>
                <a:ea typeface="Calibri"/>
              </a:rPr>
              <a:t>109</a:t>
            </a:fld>
            <a:endParaRPr lang="de-DE" sz="1200" b="0" strike="noStrike" spc="-1">
              <a:solidFill>
                <a:srgbClr val="000000"/>
              </a:solidFill>
              <a:latin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PlaceHolder 7"/>
          <p:cNvSpPr/>
          <p:nvPr/>
        </p:nvSpPr>
        <p:spPr>
          <a:xfrm>
            <a:off x="609840" y="275040"/>
            <a:ext cx="9053280" cy="104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ITSM principles: Plan-Do-Check-Act cycle (PDCA)</a:t>
            </a:r>
            <a:endParaRPr lang="de-DE" sz="3200" b="0" strike="noStrike" spc="-1">
              <a:solidFill>
                <a:srgbClr val="000000"/>
              </a:solidFill>
              <a:latin typeface="Arial"/>
            </a:endParaRPr>
          </a:p>
        </p:txBody>
      </p:sp>
      <p:sp>
        <p:nvSpPr>
          <p:cNvPr id="112" name="PlaceHolder 8"/>
          <p:cNvSpPr/>
          <p:nvPr/>
        </p:nvSpPr>
        <p:spPr>
          <a:xfrm>
            <a:off x="8737920" y="6431040"/>
            <a:ext cx="2840040" cy="36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6E166BF4-7426-4153-9B4C-B7BADAABF52D}" type="slidenum">
              <a:rPr lang="en-US" sz="1200" b="0" strike="noStrike" spc="-1">
                <a:solidFill>
                  <a:srgbClr val="888888"/>
                </a:solidFill>
                <a:latin typeface="Calibri"/>
                <a:ea typeface="Calibri"/>
              </a:rPr>
              <a:t>11</a:t>
            </a:fld>
            <a:endParaRPr lang="de-DE" sz="1200" b="0" strike="noStrike" spc="-1">
              <a:solidFill>
                <a:srgbClr val="000000"/>
              </a:solidFill>
              <a:latin typeface="Arial"/>
            </a:endParaRPr>
          </a:p>
        </p:txBody>
      </p:sp>
      <p:sp>
        <p:nvSpPr>
          <p:cNvPr id="113" name="PlaceHolder 9"/>
          <p:cNvSpPr/>
          <p:nvPr/>
        </p:nvSpPr>
        <p:spPr>
          <a:xfrm>
            <a:off x="1120320" y="5005080"/>
            <a:ext cx="9866520" cy="1370160"/>
          </a:xfrm>
          <a:prstGeom prst="rect">
            <a:avLst/>
          </a:prstGeom>
          <a:noFill/>
          <a:ln w="0">
            <a:noFill/>
          </a:ln>
        </p:spPr>
        <p:style>
          <a:lnRef idx="0">
            <a:scrgbClr r="0" g="0" b="0"/>
          </a:lnRef>
          <a:fillRef idx="0">
            <a:scrgbClr r="0" g="0" b="0"/>
          </a:fillRef>
          <a:effectRef idx="0">
            <a:scrgbClr r="0" g="0" b="0"/>
          </a:effectRef>
          <a:fontRef idx="minor"/>
        </p:style>
        <p:txBody>
          <a:bodyPr lIns="90000" tIns="45000" rIns="117000" bIns="45000" anchor="t">
            <a:normAutofit/>
          </a:bodyPr>
          <a:lstStyle/>
          <a:p>
            <a:pPr marL="268920" indent="-241200">
              <a:lnSpc>
                <a:spcPct val="90000"/>
              </a:lnSpc>
              <a:buClr>
                <a:srgbClr val="000000"/>
              </a:buClr>
              <a:buFont typeface="Arial"/>
              <a:buChar char="•"/>
            </a:pPr>
            <a:r>
              <a:rPr lang="en-US" sz="2400" b="0" strike="noStrike" spc="-1">
                <a:solidFill>
                  <a:schemeClr val="dk1"/>
                </a:solidFill>
                <a:latin typeface="Calibri"/>
                <a:ea typeface="Calibri"/>
              </a:rPr>
              <a:t>Quality management approach according to W. E. Deming</a:t>
            </a:r>
            <a:endParaRPr lang="de-DE" sz="2400" b="0" strike="noStrike" spc="-1">
              <a:solidFill>
                <a:srgbClr val="000000"/>
              </a:solidFill>
              <a:latin typeface="Arial"/>
            </a:endParaRPr>
          </a:p>
          <a:p>
            <a:pPr marL="268920" indent="-241200">
              <a:lnSpc>
                <a:spcPct val="90000"/>
              </a:lnSpc>
              <a:spcBef>
                <a:spcPts val="479"/>
              </a:spcBef>
              <a:buClr>
                <a:srgbClr val="000000"/>
              </a:buClr>
              <a:buFont typeface="Arial"/>
              <a:buChar char="•"/>
            </a:pPr>
            <a:r>
              <a:rPr lang="en-US" sz="2400" b="0" strike="noStrike" spc="-1">
                <a:solidFill>
                  <a:schemeClr val="dk1"/>
                </a:solidFill>
                <a:latin typeface="Calibri"/>
                <a:ea typeface="Calibri"/>
              </a:rPr>
              <a:t>Key principle: continual improvement</a:t>
            </a:r>
            <a:endParaRPr lang="de-DE" sz="2400" b="0" strike="noStrike" spc="-1">
              <a:solidFill>
                <a:srgbClr val="000000"/>
              </a:solidFill>
              <a:latin typeface="Arial"/>
            </a:endParaRPr>
          </a:p>
          <a:p>
            <a:pPr marL="268920" indent="-241200">
              <a:lnSpc>
                <a:spcPct val="90000"/>
              </a:lnSpc>
              <a:spcBef>
                <a:spcPts val="479"/>
              </a:spcBef>
              <a:buClr>
                <a:srgbClr val="000000"/>
              </a:buClr>
              <a:buFont typeface="Arial"/>
              <a:buChar char="•"/>
            </a:pPr>
            <a:r>
              <a:rPr lang="en-US" sz="2400" b="0" strike="noStrike" spc="-1">
                <a:solidFill>
                  <a:schemeClr val="dk1"/>
                </a:solidFill>
                <a:latin typeface="Calibri"/>
                <a:ea typeface="Calibri"/>
              </a:rPr>
              <a:t>Plan-Do-Check-Act can be applied to the whole service management system</a:t>
            </a:r>
            <a:endParaRPr lang="de-DE" sz="2400" b="0" strike="noStrike" spc="-1">
              <a:solidFill>
                <a:srgbClr val="000000"/>
              </a:solidFill>
              <a:latin typeface="Arial"/>
            </a:endParaRPr>
          </a:p>
        </p:txBody>
      </p:sp>
      <p:cxnSp>
        <p:nvCxnSpPr>
          <p:cNvPr id="114" name="Google Shape;374;p9"/>
          <p:cNvCxnSpPr/>
          <p:nvPr/>
        </p:nvCxnSpPr>
        <p:spPr>
          <a:xfrm flipV="1">
            <a:off x="2259720" y="4391280"/>
            <a:ext cx="2354040" cy="10440"/>
          </a:xfrm>
          <a:prstGeom prst="straightConnector1">
            <a:avLst/>
          </a:prstGeom>
          <a:ln w="12700">
            <a:solidFill>
              <a:srgbClr val="000000"/>
            </a:solidFill>
            <a:round/>
            <a:tailEnd type="triangle" w="med" len="med"/>
          </a:ln>
        </p:spPr>
      </p:cxnSp>
      <p:sp>
        <p:nvSpPr>
          <p:cNvPr id="115" name="Google Shape;375;p9"/>
          <p:cNvSpPr/>
          <p:nvPr/>
        </p:nvSpPr>
        <p:spPr>
          <a:xfrm rot="16200000">
            <a:off x="1531800" y="2972520"/>
            <a:ext cx="1170000" cy="2739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ct val="100000"/>
              </a:lnSpc>
              <a:tabLst>
                <a:tab pos="0" algn="l"/>
              </a:tabLst>
            </a:pPr>
            <a:r>
              <a:rPr lang="en-US" sz="1800" b="0" strike="noStrike" spc="-1">
                <a:solidFill>
                  <a:schemeClr val="dk1"/>
                </a:solidFill>
                <a:latin typeface="Calibri"/>
                <a:ea typeface="Calibri"/>
              </a:rPr>
              <a:t>Maturity</a:t>
            </a:r>
            <a:endParaRPr lang="de-DE" sz="1800" b="0" strike="noStrike" spc="-1">
              <a:solidFill>
                <a:srgbClr val="000000"/>
              </a:solidFill>
              <a:latin typeface="Arial"/>
            </a:endParaRPr>
          </a:p>
        </p:txBody>
      </p:sp>
      <p:cxnSp>
        <p:nvCxnSpPr>
          <p:cNvPr id="116" name="Google Shape;376;p9"/>
          <p:cNvCxnSpPr/>
          <p:nvPr/>
        </p:nvCxnSpPr>
        <p:spPr>
          <a:xfrm flipV="1">
            <a:off x="2259720" y="2096640"/>
            <a:ext cx="5760" cy="2307240"/>
          </a:xfrm>
          <a:prstGeom prst="straightConnector1">
            <a:avLst/>
          </a:prstGeom>
          <a:ln w="12700">
            <a:solidFill>
              <a:srgbClr val="000000"/>
            </a:solidFill>
            <a:round/>
            <a:tailEnd type="triangle" w="med" len="med"/>
          </a:ln>
        </p:spPr>
      </p:cxnSp>
      <p:sp>
        <p:nvSpPr>
          <p:cNvPr id="117" name="Google Shape;377;p9"/>
          <p:cNvSpPr/>
          <p:nvPr/>
        </p:nvSpPr>
        <p:spPr>
          <a:xfrm>
            <a:off x="3202200" y="4533120"/>
            <a:ext cx="460080" cy="2739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ct val="100000"/>
              </a:lnSpc>
              <a:tabLst>
                <a:tab pos="0" algn="l"/>
              </a:tabLst>
            </a:pPr>
            <a:r>
              <a:rPr lang="en-US" sz="1800" b="0" strike="noStrike" spc="-1">
                <a:solidFill>
                  <a:schemeClr val="dk1"/>
                </a:solidFill>
                <a:latin typeface="Calibri"/>
                <a:ea typeface="Calibri"/>
              </a:rPr>
              <a:t>Time</a:t>
            </a:r>
            <a:endParaRPr lang="de-DE" sz="1800" b="0" strike="noStrike" spc="-1">
              <a:solidFill>
                <a:srgbClr val="000000"/>
              </a:solidFill>
              <a:latin typeface="Arial"/>
            </a:endParaRPr>
          </a:p>
        </p:txBody>
      </p:sp>
      <p:cxnSp>
        <p:nvCxnSpPr>
          <p:cNvPr id="118" name="Google Shape;378;p9"/>
          <p:cNvCxnSpPr/>
          <p:nvPr/>
        </p:nvCxnSpPr>
        <p:spPr>
          <a:xfrm flipV="1">
            <a:off x="2256840" y="2762640"/>
            <a:ext cx="2356920" cy="1641240"/>
          </a:xfrm>
          <a:prstGeom prst="straightConnector1">
            <a:avLst/>
          </a:prstGeom>
          <a:ln w="25400">
            <a:solidFill>
              <a:srgbClr val="4F81BD"/>
            </a:solidFill>
            <a:round/>
            <a:tailEnd type="stealth" w="med" len="med"/>
          </a:ln>
        </p:spPr>
      </p:cxnSp>
      <p:grpSp>
        <p:nvGrpSpPr>
          <p:cNvPr id="119" name="Google Shape;379;p9"/>
          <p:cNvGrpSpPr/>
          <p:nvPr/>
        </p:nvGrpSpPr>
        <p:grpSpPr>
          <a:xfrm>
            <a:off x="6049800" y="1902600"/>
            <a:ext cx="2998800" cy="2664720"/>
            <a:chOff x="6049800" y="1902600"/>
            <a:chExt cx="2998800" cy="2664720"/>
          </a:xfrm>
        </p:grpSpPr>
        <p:sp>
          <p:nvSpPr>
            <p:cNvPr id="120" name="Google Shape;380;p9"/>
            <p:cNvSpPr/>
            <p:nvPr/>
          </p:nvSpPr>
          <p:spPr>
            <a:xfrm>
              <a:off x="7074360" y="1902600"/>
              <a:ext cx="949680" cy="615600"/>
            </a:xfrm>
            <a:prstGeom prst="roundRect">
              <a:avLst>
                <a:gd name="adj" fmla="val 16667"/>
              </a:avLst>
            </a:prstGeom>
            <a:solidFill>
              <a:schemeClr val="accent3"/>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sp>
          <p:nvSpPr>
            <p:cNvPr id="121" name="Google Shape;381;p9"/>
            <p:cNvSpPr/>
            <p:nvPr/>
          </p:nvSpPr>
          <p:spPr>
            <a:xfrm>
              <a:off x="7104600" y="1932840"/>
              <a:ext cx="889200" cy="555120"/>
            </a:xfrm>
            <a:prstGeom prst="rect">
              <a:avLst/>
            </a:prstGeom>
            <a:noFill/>
            <a:ln w="0">
              <a:noFill/>
            </a:ln>
          </p:spPr>
          <p:style>
            <a:lnRef idx="0">
              <a:scrgbClr r="0" g="0" b="0"/>
            </a:lnRef>
            <a:fillRef idx="0">
              <a:scrgbClr r="0" g="0" b="0"/>
            </a:fillRef>
            <a:effectRef idx="0">
              <a:scrgbClr r="0" g="0" b="0"/>
            </a:effectRef>
            <a:fontRef idx="minor"/>
          </p:style>
          <p:txBody>
            <a:bodyPr lIns="87480" tIns="87480" rIns="87480" bIns="87480" anchor="ctr">
              <a:noAutofit/>
            </a:bodyPr>
            <a:lstStyle/>
            <a:p>
              <a:pPr algn="ctr" defTabSz="914400">
                <a:lnSpc>
                  <a:spcPct val="90000"/>
                </a:lnSpc>
                <a:tabLst>
                  <a:tab pos="0" algn="l"/>
                </a:tabLst>
              </a:pPr>
              <a:r>
                <a:rPr lang="en-US" sz="2300" b="0" strike="noStrike" spc="-1">
                  <a:solidFill>
                    <a:schemeClr val="lt1"/>
                  </a:solidFill>
                  <a:latin typeface="Calibri"/>
                  <a:ea typeface="Calibri"/>
                </a:rPr>
                <a:t>Plan</a:t>
              </a:r>
              <a:endParaRPr lang="de-DE" sz="2300" b="0" strike="noStrike" spc="-1">
                <a:solidFill>
                  <a:srgbClr val="000000"/>
                </a:solidFill>
                <a:latin typeface="Arial"/>
              </a:endParaRPr>
            </a:p>
          </p:txBody>
        </p:sp>
        <p:sp>
          <p:nvSpPr>
            <p:cNvPr id="122" name="Google Shape;382;p9"/>
            <p:cNvSpPr/>
            <p:nvPr/>
          </p:nvSpPr>
          <p:spPr>
            <a:xfrm>
              <a:off x="6527160" y="2212560"/>
              <a:ext cx="2044440" cy="2044440"/>
            </a:xfrm>
            <a:custGeom>
              <a:avLst/>
              <a:gdLst>
                <a:gd name="textAreaLeft" fmla="*/ 0 w 2044440"/>
                <a:gd name="textAreaRight" fmla="*/ 2049120 w 2044440"/>
                <a:gd name="textAreaTop" fmla="*/ 0 h 2044440"/>
                <a:gd name="textAreaBottom" fmla="*/ 2049120 h 2044440"/>
              </a:gdLst>
              <a:ahLst/>
              <a:cxnLst/>
              <a:rect l="textAreaLeft" t="textAreaTop" r="textAreaRight" b="textAreaBottom"/>
              <a:pathLst>
                <a:path w="120000" h="120000">
                  <a:moveTo>
                    <a:pt x="95656" y="11744"/>
                  </a:moveTo>
                  <a:lnTo>
                    <a:pt x="95656" y="11744"/>
                  </a:lnTo>
                  <a:cubicBezTo>
                    <a:pt x="103333" y="17416"/>
                    <a:pt x="109545" y="24838"/>
                    <a:pt x="113778" y="33394"/>
                  </a:cubicBezTo>
                </a:path>
              </a:pathLst>
            </a:custGeom>
            <a:noFill/>
            <a:ln w="38100">
              <a:solidFill>
                <a:srgbClr val="4F81BD"/>
              </a:solidFill>
              <a:round/>
            </a:ln>
            <a:effectLst>
              <a:outerShdw blurRad="39960" dist="23040" dir="5400000" rotWithShape="0">
                <a:srgbClr val="000000">
                  <a:alpha val="35000"/>
                </a:srgbClr>
              </a:outerShdw>
            </a:effectLst>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sp>
          <p:nvSpPr>
            <p:cNvPr id="123" name="Google Shape;383;p9"/>
            <p:cNvSpPr/>
            <p:nvPr/>
          </p:nvSpPr>
          <p:spPr>
            <a:xfrm>
              <a:off x="8098920" y="2927160"/>
              <a:ext cx="949680" cy="615600"/>
            </a:xfrm>
            <a:prstGeom prst="roundRect">
              <a:avLst>
                <a:gd name="adj" fmla="val 16667"/>
              </a:avLst>
            </a:prstGeom>
            <a:solidFill>
              <a:srgbClr val="5BB27B"/>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sp>
          <p:nvSpPr>
            <p:cNvPr id="124" name="Google Shape;384;p9"/>
            <p:cNvSpPr/>
            <p:nvPr/>
          </p:nvSpPr>
          <p:spPr>
            <a:xfrm>
              <a:off x="8129520" y="2957400"/>
              <a:ext cx="889200" cy="555120"/>
            </a:xfrm>
            <a:prstGeom prst="rect">
              <a:avLst/>
            </a:prstGeom>
            <a:noFill/>
            <a:ln w="0">
              <a:noFill/>
            </a:ln>
          </p:spPr>
          <p:style>
            <a:lnRef idx="0">
              <a:scrgbClr r="0" g="0" b="0"/>
            </a:lnRef>
            <a:fillRef idx="0">
              <a:scrgbClr r="0" g="0" b="0"/>
            </a:fillRef>
            <a:effectRef idx="0">
              <a:scrgbClr r="0" g="0" b="0"/>
            </a:effectRef>
            <a:fontRef idx="minor"/>
          </p:style>
          <p:txBody>
            <a:bodyPr lIns="87480" tIns="87480" rIns="87480" bIns="87480" anchor="ctr">
              <a:noAutofit/>
            </a:bodyPr>
            <a:lstStyle/>
            <a:p>
              <a:pPr algn="ctr" defTabSz="914400">
                <a:lnSpc>
                  <a:spcPct val="90000"/>
                </a:lnSpc>
                <a:tabLst>
                  <a:tab pos="0" algn="l"/>
                </a:tabLst>
              </a:pPr>
              <a:r>
                <a:rPr lang="en-US" sz="2300" b="0" strike="noStrike" spc="-1">
                  <a:solidFill>
                    <a:schemeClr val="lt1"/>
                  </a:solidFill>
                  <a:latin typeface="Calibri"/>
                  <a:ea typeface="Calibri"/>
                </a:rPr>
                <a:t>Do</a:t>
              </a:r>
              <a:endParaRPr lang="de-DE" sz="2300" b="0" strike="noStrike" spc="-1">
                <a:solidFill>
                  <a:srgbClr val="000000"/>
                </a:solidFill>
                <a:latin typeface="Arial"/>
              </a:endParaRPr>
            </a:p>
          </p:txBody>
        </p:sp>
        <p:sp>
          <p:nvSpPr>
            <p:cNvPr id="125" name="Google Shape;385;p9"/>
            <p:cNvSpPr/>
            <p:nvPr/>
          </p:nvSpPr>
          <p:spPr>
            <a:xfrm>
              <a:off x="6527160" y="2212560"/>
              <a:ext cx="2044440" cy="2044440"/>
            </a:xfrm>
            <a:custGeom>
              <a:avLst/>
              <a:gdLst>
                <a:gd name="textAreaLeft" fmla="*/ 0 w 2044440"/>
                <a:gd name="textAreaRight" fmla="*/ 2049120 w 2044440"/>
                <a:gd name="textAreaTop" fmla="*/ 0 h 2044440"/>
                <a:gd name="textAreaBottom" fmla="*/ 2049120 h 2044440"/>
              </a:gdLst>
              <a:ahLst/>
              <a:cxnLst/>
              <a:rect l="textAreaLeft" t="textAreaTop" r="textAreaRight" b="textAreaBottom"/>
              <a:pathLst>
                <a:path w="120000" h="120000">
                  <a:moveTo>
                    <a:pt x="113778" y="86606"/>
                  </a:moveTo>
                  <a:cubicBezTo>
                    <a:pt x="109545" y="95161"/>
                    <a:pt x="103333" y="102583"/>
                    <a:pt x="95656" y="108256"/>
                  </a:cubicBezTo>
                </a:path>
              </a:pathLst>
            </a:custGeom>
            <a:noFill/>
            <a:ln w="38100">
              <a:solidFill>
                <a:srgbClr val="4F81BD"/>
              </a:solidFill>
              <a:round/>
            </a:ln>
            <a:effectLst>
              <a:outerShdw blurRad="39960" dist="23040" dir="5400000" rotWithShape="0">
                <a:srgbClr val="000000">
                  <a:alpha val="35000"/>
                </a:srgbClr>
              </a:outerShdw>
            </a:effectLst>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sp>
          <p:nvSpPr>
            <p:cNvPr id="126" name="Google Shape;386;p9"/>
            <p:cNvSpPr/>
            <p:nvPr/>
          </p:nvSpPr>
          <p:spPr>
            <a:xfrm>
              <a:off x="7074360" y="3951720"/>
              <a:ext cx="949680" cy="615600"/>
            </a:xfrm>
            <a:prstGeom prst="roundRect">
              <a:avLst>
                <a:gd name="adj" fmla="val 16667"/>
              </a:avLst>
            </a:prstGeom>
            <a:solidFill>
              <a:srgbClr val="5F8AA9"/>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sp>
          <p:nvSpPr>
            <p:cNvPr id="127" name="Google Shape;387;p9"/>
            <p:cNvSpPr/>
            <p:nvPr/>
          </p:nvSpPr>
          <p:spPr>
            <a:xfrm>
              <a:off x="7104600" y="3981960"/>
              <a:ext cx="889200" cy="555120"/>
            </a:xfrm>
            <a:prstGeom prst="rect">
              <a:avLst/>
            </a:prstGeom>
            <a:noFill/>
            <a:ln w="0">
              <a:noFill/>
            </a:ln>
          </p:spPr>
          <p:style>
            <a:lnRef idx="0">
              <a:scrgbClr r="0" g="0" b="0"/>
            </a:lnRef>
            <a:fillRef idx="0">
              <a:scrgbClr r="0" g="0" b="0"/>
            </a:fillRef>
            <a:effectRef idx="0">
              <a:scrgbClr r="0" g="0" b="0"/>
            </a:effectRef>
            <a:fontRef idx="minor"/>
          </p:style>
          <p:txBody>
            <a:bodyPr lIns="87480" tIns="87480" rIns="87480" bIns="87480" anchor="ctr">
              <a:noAutofit/>
            </a:bodyPr>
            <a:lstStyle/>
            <a:p>
              <a:pPr algn="ctr" defTabSz="914400">
                <a:lnSpc>
                  <a:spcPct val="90000"/>
                </a:lnSpc>
                <a:tabLst>
                  <a:tab pos="0" algn="l"/>
                </a:tabLst>
              </a:pPr>
              <a:r>
                <a:rPr lang="en-US" sz="2300" b="0" strike="noStrike" spc="-1">
                  <a:solidFill>
                    <a:schemeClr val="lt1"/>
                  </a:solidFill>
                  <a:latin typeface="Calibri"/>
                  <a:ea typeface="Calibri"/>
                </a:rPr>
                <a:t>Check</a:t>
              </a:r>
              <a:endParaRPr lang="de-DE" sz="2300" b="0" strike="noStrike" spc="-1">
                <a:solidFill>
                  <a:srgbClr val="000000"/>
                </a:solidFill>
                <a:latin typeface="Arial"/>
              </a:endParaRPr>
            </a:p>
          </p:txBody>
        </p:sp>
        <p:sp>
          <p:nvSpPr>
            <p:cNvPr id="128" name="Google Shape;388;p9"/>
            <p:cNvSpPr/>
            <p:nvPr/>
          </p:nvSpPr>
          <p:spPr>
            <a:xfrm>
              <a:off x="6527160" y="2212560"/>
              <a:ext cx="2044440" cy="2044440"/>
            </a:xfrm>
            <a:custGeom>
              <a:avLst/>
              <a:gdLst>
                <a:gd name="textAreaLeft" fmla="*/ 0 w 2044440"/>
                <a:gd name="textAreaRight" fmla="*/ 2049120 w 2044440"/>
                <a:gd name="textAreaTop" fmla="*/ 0 h 2044440"/>
                <a:gd name="textAreaBottom" fmla="*/ 2049120 h 2044440"/>
              </a:gdLst>
              <a:ahLst/>
              <a:cxnLst/>
              <a:rect l="textAreaLeft" t="textAreaTop" r="textAreaRight" b="textAreaBottom"/>
              <a:pathLst>
                <a:path w="120000" h="120000">
                  <a:moveTo>
                    <a:pt x="24343" y="108256"/>
                  </a:moveTo>
                  <a:lnTo>
                    <a:pt x="24343" y="108256"/>
                  </a:lnTo>
                  <a:cubicBezTo>
                    <a:pt x="16666" y="102584"/>
                    <a:pt x="10454" y="95162"/>
                    <a:pt x="6221" y="86606"/>
                  </a:cubicBezTo>
                </a:path>
              </a:pathLst>
            </a:custGeom>
            <a:noFill/>
            <a:ln w="38100">
              <a:solidFill>
                <a:srgbClr val="4F81BD"/>
              </a:solidFill>
              <a:round/>
            </a:ln>
            <a:effectLst>
              <a:outerShdw blurRad="39960" dist="23040" dir="5400000" rotWithShape="0">
                <a:srgbClr val="000000">
                  <a:alpha val="35000"/>
                </a:srgbClr>
              </a:outerShdw>
            </a:effectLst>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sp>
          <p:nvSpPr>
            <p:cNvPr id="129" name="Google Shape;389;p9"/>
            <p:cNvSpPr/>
            <p:nvPr/>
          </p:nvSpPr>
          <p:spPr>
            <a:xfrm>
              <a:off x="6049800" y="2927160"/>
              <a:ext cx="949680" cy="615600"/>
            </a:xfrm>
            <a:prstGeom prst="roundRect">
              <a:avLst>
                <a:gd name="adj" fmla="val 16667"/>
              </a:avLst>
            </a:prstGeom>
            <a:solidFill>
              <a:srgbClr val="7F63A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sp>
          <p:nvSpPr>
            <p:cNvPr id="130" name="Google Shape;390;p9"/>
            <p:cNvSpPr/>
            <p:nvPr/>
          </p:nvSpPr>
          <p:spPr>
            <a:xfrm>
              <a:off x="6080040" y="2957400"/>
              <a:ext cx="889200" cy="555120"/>
            </a:xfrm>
            <a:prstGeom prst="rect">
              <a:avLst/>
            </a:prstGeom>
            <a:noFill/>
            <a:ln w="0">
              <a:noFill/>
            </a:ln>
          </p:spPr>
          <p:style>
            <a:lnRef idx="0">
              <a:scrgbClr r="0" g="0" b="0"/>
            </a:lnRef>
            <a:fillRef idx="0">
              <a:scrgbClr r="0" g="0" b="0"/>
            </a:fillRef>
            <a:effectRef idx="0">
              <a:scrgbClr r="0" g="0" b="0"/>
            </a:effectRef>
            <a:fontRef idx="minor"/>
          </p:style>
          <p:txBody>
            <a:bodyPr lIns="87480" tIns="87480" rIns="87480" bIns="87480" anchor="ctr">
              <a:noAutofit/>
            </a:bodyPr>
            <a:lstStyle/>
            <a:p>
              <a:pPr algn="ctr" defTabSz="914400">
                <a:lnSpc>
                  <a:spcPct val="90000"/>
                </a:lnSpc>
                <a:tabLst>
                  <a:tab pos="0" algn="l"/>
                </a:tabLst>
              </a:pPr>
              <a:r>
                <a:rPr lang="en-US" sz="2300" b="0" strike="noStrike" spc="-1">
                  <a:solidFill>
                    <a:schemeClr val="lt1"/>
                  </a:solidFill>
                  <a:latin typeface="Calibri"/>
                  <a:ea typeface="Calibri"/>
                </a:rPr>
                <a:t>Act</a:t>
              </a:r>
              <a:endParaRPr lang="de-DE" sz="2300" b="0" strike="noStrike" spc="-1">
                <a:solidFill>
                  <a:srgbClr val="000000"/>
                </a:solidFill>
                <a:latin typeface="Arial"/>
              </a:endParaRPr>
            </a:p>
          </p:txBody>
        </p:sp>
        <p:sp>
          <p:nvSpPr>
            <p:cNvPr id="131" name="Google Shape;391;p9"/>
            <p:cNvSpPr/>
            <p:nvPr/>
          </p:nvSpPr>
          <p:spPr>
            <a:xfrm>
              <a:off x="6527160" y="2212560"/>
              <a:ext cx="2044440" cy="2044440"/>
            </a:xfrm>
            <a:custGeom>
              <a:avLst/>
              <a:gdLst>
                <a:gd name="textAreaLeft" fmla="*/ 0 w 2044440"/>
                <a:gd name="textAreaRight" fmla="*/ 2049120 w 2044440"/>
                <a:gd name="textAreaTop" fmla="*/ 0 h 2044440"/>
                <a:gd name="textAreaBottom" fmla="*/ 2049120 h 2044440"/>
              </a:gdLst>
              <a:ahLst/>
              <a:cxnLst/>
              <a:rect l="textAreaLeft" t="textAreaTop" r="textAreaRight" b="textAreaBottom"/>
              <a:pathLst>
                <a:path w="120000" h="120000">
                  <a:moveTo>
                    <a:pt x="6221" y="33394"/>
                  </a:moveTo>
                  <a:cubicBezTo>
                    <a:pt x="10454" y="24839"/>
                    <a:pt x="16666" y="17417"/>
                    <a:pt x="24343" y="11744"/>
                  </a:cubicBezTo>
                </a:path>
              </a:pathLst>
            </a:custGeom>
            <a:noFill/>
            <a:ln w="38100">
              <a:solidFill>
                <a:srgbClr val="4F81BD"/>
              </a:solidFill>
              <a:round/>
            </a:ln>
            <a:effectLst>
              <a:outerShdw blurRad="39960" dist="23040" dir="5400000" rotWithShape="0">
                <a:srgbClr val="000000">
                  <a:alpha val="35000"/>
                </a:srgbClr>
              </a:outerShdw>
            </a:effectLst>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gr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SRM: Inputs and outputs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028" name="Google Shape;1242;p98"/>
          <p:cNvGrpSpPr/>
          <p:nvPr/>
        </p:nvGrpSpPr>
        <p:grpSpPr>
          <a:xfrm>
            <a:off x="1981080" y="2008440"/>
            <a:ext cx="8226720" cy="3999240"/>
            <a:chOff x="1981080" y="2008440"/>
            <a:chExt cx="8226720" cy="3999240"/>
          </a:xfrm>
        </p:grpSpPr>
        <p:sp>
          <p:nvSpPr>
            <p:cNvPr id="1029" name="Google Shape;1243;p98"/>
            <p:cNvSpPr/>
            <p:nvPr/>
          </p:nvSpPr>
          <p:spPr>
            <a:xfrm>
              <a:off x="1981080" y="2008440"/>
              <a:ext cx="8226360" cy="119556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030" name="Google Shape;1244;p98"/>
            <p:cNvSpPr/>
            <p:nvPr/>
          </p:nvSpPr>
          <p:spPr>
            <a:xfrm>
              <a:off x="1981080" y="2308320"/>
              <a:ext cx="7926840" cy="59616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a:lnSpc>
                  <a:spcPct val="90000"/>
                </a:lnSpc>
                <a:tabLst>
                  <a:tab pos="0" algn="l"/>
                </a:tabLst>
              </a:pPr>
              <a:r>
                <a:rPr lang="en-US" sz="2300" b="0" strike="noStrike" spc="-1">
                  <a:solidFill>
                    <a:schemeClr val="lt1"/>
                  </a:solidFill>
                  <a:latin typeface="Calibri"/>
                  <a:ea typeface="Calibri"/>
                </a:rPr>
                <a:t>Inputs</a:t>
              </a:r>
              <a:endParaRPr lang="de-DE" sz="2300" b="0" strike="noStrike" spc="-1">
                <a:solidFill>
                  <a:srgbClr val="000000"/>
                </a:solidFill>
                <a:latin typeface="Arial"/>
              </a:endParaRPr>
            </a:p>
          </p:txBody>
        </p:sp>
        <p:sp>
          <p:nvSpPr>
            <p:cNvPr id="1031" name="Google Shape;1245;p98"/>
            <p:cNvSpPr/>
            <p:nvPr/>
          </p:nvSpPr>
          <p:spPr>
            <a:xfrm>
              <a:off x="1981080" y="2935800"/>
              <a:ext cx="3798720" cy="267228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032" name="Google Shape;1246;p98"/>
            <p:cNvSpPr/>
            <p:nvPr/>
          </p:nvSpPr>
          <p:spPr>
            <a:xfrm>
              <a:off x="1981080" y="2935800"/>
              <a:ext cx="3798720" cy="2672280"/>
            </a:xfrm>
            <a:prstGeom prst="rect">
              <a:avLst/>
            </a:prstGeom>
            <a:noFill/>
            <a:ln w="0">
              <a:noFill/>
            </a:ln>
          </p:spPr>
          <p:style>
            <a:lnRef idx="0">
              <a:scrgbClr r="0" g="0" b="0"/>
            </a:lnRef>
            <a:fillRef idx="0">
              <a:scrgbClr r="0" g="0" b="0"/>
            </a:fillRef>
            <a:effectRef idx="0">
              <a:scrgbClr r="0" g="0" b="0"/>
            </a:effectRef>
            <a:fontRef idx="minor"/>
          </p:style>
          <p:txBody>
            <a:bodyPr lIns="87480" tIns="87480" rIns="87480" bIns="87480" anchor="t">
              <a:noAutofit/>
            </a:bodyPr>
            <a:lstStyle/>
            <a:p>
              <a:pPr>
                <a:lnSpc>
                  <a:spcPct val="90000"/>
                </a:lnSpc>
                <a:tabLst>
                  <a:tab pos="0" algn="l"/>
                </a:tabLst>
              </a:pPr>
              <a:r>
                <a:rPr lang="en-US" sz="2300" b="0" strike="noStrike" spc="-1">
                  <a:solidFill>
                    <a:schemeClr val="dk1"/>
                  </a:solidFill>
                  <a:latin typeface="Calibri"/>
                  <a:ea typeface="Calibri"/>
                </a:rPr>
                <a:t>Reporting requirements (e.g. from SLAs)</a:t>
              </a:r>
              <a:endParaRPr lang="de-DE" sz="2300" b="0" strike="noStrike" spc="-1">
                <a:solidFill>
                  <a:srgbClr val="000000"/>
                </a:solidFill>
                <a:latin typeface="Arial"/>
              </a:endParaRPr>
            </a:p>
          </p:txBody>
        </p:sp>
        <p:sp>
          <p:nvSpPr>
            <p:cNvPr id="1033" name="Google Shape;1247;p98"/>
            <p:cNvSpPr/>
            <p:nvPr/>
          </p:nvSpPr>
          <p:spPr>
            <a:xfrm>
              <a:off x="5783400" y="2408040"/>
              <a:ext cx="4424400" cy="119556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034" name="Google Shape;1248;p98"/>
            <p:cNvSpPr/>
            <p:nvPr/>
          </p:nvSpPr>
          <p:spPr>
            <a:xfrm>
              <a:off x="5783400" y="2707560"/>
              <a:ext cx="4124520" cy="59616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a:lnSpc>
                  <a:spcPct val="90000"/>
                </a:lnSpc>
                <a:tabLst>
                  <a:tab pos="0" algn="l"/>
                </a:tabLst>
              </a:pPr>
              <a:r>
                <a:rPr lang="en-US" sz="2300" b="0" strike="noStrike" spc="-1">
                  <a:solidFill>
                    <a:schemeClr val="lt1"/>
                  </a:solidFill>
                  <a:latin typeface="Calibri"/>
                  <a:ea typeface="Calibri"/>
                </a:rPr>
                <a:t>Outputs</a:t>
              </a:r>
              <a:endParaRPr lang="de-DE" sz="2300" b="0" strike="noStrike" spc="-1">
                <a:solidFill>
                  <a:srgbClr val="000000"/>
                </a:solidFill>
                <a:latin typeface="Arial"/>
              </a:endParaRPr>
            </a:p>
          </p:txBody>
        </p:sp>
        <p:sp>
          <p:nvSpPr>
            <p:cNvPr id="1035" name="Google Shape;1249;p98"/>
            <p:cNvSpPr/>
            <p:nvPr/>
          </p:nvSpPr>
          <p:spPr>
            <a:xfrm>
              <a:off x="5783400" y="3335400"/>
              <a:ext cx="3798720" cy="267228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036" name="Google Shape;1250;p98"/>
            <p:cNvSpPr/>
            <p:nvPr/>
          </p:nvSpPr>
          <p:spPr>
            <a:xfrm>
              <a:off x="5783400" y="3335400"/>
              <a:ext cx="3798720" cy="2672280"/>
            </a:xfrm>
            <a:prstGeom prst="rect">
              <a:avLst/>
            </a:prstGeom>
            <a:noFill/>
            <a:ln w="0">
              <a:noFill/>
            </a:ln>
          </p:spPr>
          <p:style>
            <a:lnRef idx="0">
              <a:scrgbClr r="0" g="0" b="0"/>
            </a:lnRef>
            <a:fillRef idx="0">
              <a:scrgbClr r="0" g="0" b="0"/>
            </a:fillRef>
            <a:effectRef idx="0">
              <a:scrgbClr r="0" g="0" b="0"/>
            </a:effectRef>
            <a:fontRef idx="minor"/>
          </p:style>
          <p:txBody>
            <a:bodyPr lIns="87480" tIns="87480" rIns="87480" bIns="87480" anchor="t">
              <a:noAutofit/>
            </a:bodyPr>
            <a:lstStyle/>
            <a:p>
              <a:pPr>
                <a:lnSpc>
                  <a:spcPct val="90000"/>
                </a:lnSpc>
                <a:tabLst>
                  <a:tab pos="0" algn="l"/>
                </a:tabLst>
              </a:pPr>
              <a:r>
                <a:rPr lang="en-US" sz="2300" b="0" strike="noStrike" spc="-1">
                  <a:solidFill>
                    <a:schemeClr val="dk1"/>
                  </a:solidFill>
                  <a:latin typeface="Calibri"/>
                  <a:ea typeface="Calibri"/>
                </a:rPr>
                <a:t>List of all (agreed) reports</a:t>
              </a:r>
              <a:endParaRPr lang="de-DE" sz="2300" b="0" strike="noStrike" spc="-1">
                <a:solidFill>
                  <a:srgbClr val="000000"/>
                </a:solidFill>
                <a:latin typeface="Arial"/>
              </a:endParaRPr>
            </a:p>
            <a:p>
              <a:pPr>
                <a:lnSpc>
                  <a:spcPct val="90000"/>
                </a:lnSpc>
                <a:spcBef>
                  <a:spcPts val="805"/>
                </a:spcBef>
                <a:tabLst>
                  <a:tab pos="0" algn="l"/>
                </a:tabLst>
              </a:pPr>
              <a:r>
                <a:rPr lang="en-US" sz="2300" b="0" strike="noStrike" spc="-1">
                  <a:solidFill>
                    <a:schemeClr val="dk1"/>
                  </a:solidFill>
                  <a:latin typeface="Calibri"/>
                  <a:ea typeface="Calibri"/>
                </a:rPr>
                <a:t>Specification of all reports</a:t>
              </a:r>
              <a:endParaRPr lang="de-DE" sz="2300" b="0" strike="noStrike" spc="-1">
                <a:solidFill>
                  <a:srgbClr val="000000"/>
                </a:solidFill>
                <a:latin typeface="Arial"/>
              </a:endParaRPr>
            </a:p>
            <a:p>
              <a:pPr>
                <a:lnSpc>
                  <a:spcPct val="90000"/>
                </a:lnSpc>
                <a:spcBef>
                  <a:spcPts val="805"/>
                </a:spcBef>
                <a:tabLst>
                  <a:tab pos="0" algn="l"/>
                </a:tabLst>
              </a:pPr>
              <a:r>
                <a:rPr lang="en-US" sz="2300" b="0" strike="noStrike" spc="-1">
                  <a:solidFill>
                    <a:schemeClr val="dk1"/>
                  </a:solidFill>
                  <a:latin typeface="Calibri"/>
                  <a:ea typeface="Calibri"/>
                </a:rPr>
                <a:t>Information (evidence) on actual reports produced and delivered</a:t>
              </a:r>
              <a:endParaRPr lang="de-DE" sz="2300" b="0" strike="noStrike" spc="-1">
                <a:solidFill>
                  <a:srgbClr val="000000"/>
                </a:solidFill>
                <a:latin typeface="Arial"/>
              </a:endParaRPr>
            </a:p>
          </p:txBody>
        </p:sp>
      </p:grpSp>
      <p:sp>
        <p:nvSpPr>
          <p:cNvPr id="1037" name="PlaceHolder 2"/>
          <p:cNvSpPr>
            <a:spLocks noGrp="1"/>
          </p:cNvSpPr>
          <p:nvPr>
            <p:ph type="sldNum" idx="93"/>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D2BF6D6F-C854-4D28-92B6-49B69D395A25}" type="slidenum">
              <a:rPr lang="en-US" sz="1200" b="0" strike="noStrike" spc="-1">
                <a:solidFill>
                  <a:srgbClr val="888888"/>
                </a:solidFill>
                <a:latin typeface="Calibri"/>
                <a:ea typeface="Calibri"/>
              </a:rPr>
              <a:t>110</a:t>
            </a:fld>
            <a:endParaRPr lang="de-DE" sz="1200" b="0" strike="noStrike" spc="-1">
              <a:solidFill>
                <a:srgbClr val="000000"/>
              </a:solidFill>
              <a:latin typeface="Times New Roman"/>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SRM: Process chart</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1039" name="PlaceHolder 2"/>
          <p:cNvSpPr>
            <a:spLocks noGrp="1"/>
          </p:cNvSpPr>
          <p:nvPr>
            <p:ph type="sldNum" idx="94"/>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0D2DFADB-C55A-4D92-AC42-7CC65DE41AEF}" type="slidenum">
              <a:rPr lang="en-US" sz="1200" b="0" strike="noStrike" spc="-1">
                <a:solidFill>
                  <a:srgbClr val="888888"/>
                </a:solidFill>
                <a:latin typeface="Calibri"/>
                <a:ea typeface="Calibri"/>
              </a:rPr>
              <a:t>111</a:t>
            </a:fld>
            <a:endParaRPr lang="de-DE" sz="1200" b="0" strike="noStrike" spc="-1">
              <a:solidFill>
                <a:srgbClr val="000000"/>
              </a:solidFill>
              <a:latin typeface="Times New Roman"/>
            </a:endParaRPr>
          </a:p>
        </p:txBody>
      </p:sp>
      <p:sp>
        <p:nvSpPr>
          <p:cNvPr id="1040" name="Flussdiagramm: Dokument 28"/>
          <p:cNvSpPr/>
          <p:nvPr/>
        </p:nvSpPr>
        <p:spPr>
          <a:xfrm>
            <a:off x="5564160" y="5050800"/>
            <a:ext cx="1196280" cy="41976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endParaRPr lang="en-GB" sz="1200" b="0" strike="noStrike" spc="-1">
              <a:solidFill>
                <a:schemeClr val="dk1"/>
              </a:solidFill>
              <a:latin typeface="Calibri"/>
              <a:ea typeface="Arial"/>
            </a:endParaRPr>
          </a:p>
        </p:txBody>
      </p:sp>
      <p:sp>
        <p:nvSpPr>
          <p:cNvPr id="1041" name="Flussdiagramm: Dokument 27"/>
          <p:cNvSpPr/>
          <p:nvPr/>
        </p:nvSpPr>
        <p:spPr>
          <a:xfrm>
            <a:off x="2911320" y="3931200"/>
            <a:ext cx="1196280" cy="41976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endParaRPr lang="en-GB" sz="1200" b="0" strike="noStrike" spc="-1">
              <a:solidFill>
                <a:schemeClr val="dk1"/>
              </a:solidFill>
              <a:latin typeface="Calibri"/>
              <a:ea typeface="Arial"/>
            </a:endParaRPr>
          </a:p>
        </p:txBody>
      </p:sp>
      <p:sp>
        <p:nvSpPr>
          <p:cNvPr id="1042" name="Rectangle 18"/>
          <p:cNvSpPr/>
          <p:nvPr/>
        </p:nvSpPr>
        <p:spPr>
          <a:xfrm>
            <a:off x="4415040" y="4229640"/>
            <a:ext cx="3357720" cy="42480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400" b="0" strike="noStrike" spc="-1">
                <a:solidFill>
                  <a:schemeClr val="lt1"/>
                </a:solidFill>
                <a:latin typeface="Calibri"/>
                <a:ea typeface="Arial"/>
              </a:rPr>
              <a:t>Produce and distribute reports</a:t>
            </a:r>
            <a:endParaRPr lang="de-DE" sz="1400" b="0" strike="noStrike" spc="-1">
              <a:solidFill>
                <a:srgbClr val="000000"/>
              </a:solidFill>
              <a:latin typeface="Arial"/>
            </a:endParaRPr>
          </a:p>
        </p:txBody>
      </p:sp>
      <p:sp>
        <p:nvSpPr>
          <p:cNvPr id="1043" name="Rectangle 23"/>
          <p:cNvSpPr/>
          <p:nvPr/>
        </p:nvSpPr>
        <p:spPr>
          <a:xfrm>
            <a:off x="4416120" y="2655720"/>
            <a:ext cx="3356280" cy="42480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400" b="0" strike="noStrike" spc="-1">
                <a:solidFill>
                  <a:schemeClr val="lt1"/>
                </a:solidFill>
                <a:latin typeface="Calibri"/>
                <a:ea typeface="Arial"/>
              </a:rPr>
              <a:t>Identify reporting requirements</a:t>
            </a:r>
            <a:endParaRPr lang="de-DE" sz="1400" b="0" strike="noStrike" spc="-1">
              <a:solidFill>
                <a:srgbClr val="000000"/>
              </a:solidFill>
              <a:latin typeface="Arial"/>
            </a:endParaRPr>
          </a:p>
        </p:txBody>
      </p:sp>
      <p:cxnSp>
        <p:nvCxnSpPr>
          <p:cNvPr id="1044" name="Gerade Verbindung mit Pfeil 46"/>
          <p:cNvCxnSpPr>
            <a:stCxn id="1045" idx="2"/>
            <a:endCxn id="1042" idx="0"/>
          </p:cNvCxnSpPr>
          <p:nvPr/>
        </p:nvCxnSpPr>
        <p:spPr>
          <a:xfrm flipH="1">
            <a:off x="6094080" y="3862800"/>
            <a:ext cx="1080" cy="367560"/>
          </a:xfrm>
          <a:prstGeom prst="straightConnector1">
            <a:avLst/>
          </a:prstGeom>
          <a:ln w="19050">
            <a:solidFill>
              <a:srgbClr val="000000"/>
            </a:solidFill>
            <a:round/>
            <a:tailEnd type="arrow" w="med" len="med"/>
          </a:ln>
        </p:spPr>
      </p:cxnSp>
      <p:sp>
        <p:nvSpPr>
          <p:cNvPr id="1045" name="Rectangle 23"/>
          <p:cNvSpPr/>
          <p:nvPr/>
        </p:nvSpPr>
        <p:spPr>
          <a:xfrm>
            <a:off x="4416120" y="3437640"/>
            <a:ext cx="3356280" cy="42480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400" b="0" strike="noStrike" spc="-1">
                <a:solidFill>
                  <a:schemeClr val="lt1"/>
                </a:solidFill>
                <a:latin typeface="Calibri"/>
                <a:ea typeface="Arial"/>
              </a:rPr>
              <a:t>Maintain report specifications</a:t>
            </a:r>
            <a:endParaRPr lang="de-DE" sz="1400" b="0" strike="noStrike" spc="-1">
              <a:solidFill>
                <a:srgbClr val="000000"/>
              </a:solidFill>
              <a:latin typeface="Arial"/>
            </a:endParaRPr>
          </a:p>
        </p:txBody>
      </p:sp>
      <p:cxnSp>
        <p:nvCxnSpPr>
          <p:cNvPr id="1046" name="Gerade Verbindung mit Pfeil 117"/>
          <p:cNvCxnSpPr>
            <a:stCxn id="1043" idx="2"/>
            <a:endCxn id="1045" idx="0"/>
          </p:cNvCxnSpPr>
          <p:nvPr/>
        </p:nvCxnSpPr>
        <p:spPr>
          <a:xfrm>
            <a:off x="6094440" y="3080880"/>
            <a:ext cx="720" cy="357480"/>
          </a:xfrm>
          <a:prstGeom prst="straightConnector1">
            <a:avLst/>
          </a:prstGeom>
          <a:ln w="19050">
            <a:solidFill>
              <a:srgbClr val="000000"/>
            </a:solidFill>
            <a:round/>
            <a:tailEnd type="arrow" w="med" len="med"/>
          </a:ln>
        </p:spPr>
      </p:cxnSp>
      <p:cxnSp>
        <p:nvCxnSpPr>
          <p:cNvPr id="1047" name="Verbinder: gekrümmt 292869"/>
          <p:cNvCxnSpPr>
            <a:stCxn id="1045" idx="1"/>
            <a:endCxn id="1048" idx="0"/>
          </p:cNvCxnSpPr>
          <p:nvPr/>
        </p:nvCxnSpPr>
        <p:spPr>
          <a:xfrm rot="10800000" flipV="1">
            <a:off x="3438360" y="3649680"/>
            <a:ext cx="978120" cy="215640"/>
          </a:xfrm>
          <a:prstGeom prst="curvedConnector2">
            <a:avLst/>
          </a:prstGeom>
          <a:ln w="19050">
            <a:solidFill>
              <a:srgbClr val="000000"/>
            </a:solidFill>
            <a:prstDash val="sysDash"/>
            <a:round/>
          </a:ln>
        </p:spPr>
      </p:cxnSp>
      <p:sp>
        <p:nvSpPr>
          <p:cNvPr id="1048" name="Flussdiagramm: Dokument 121"/>
          <p:cNvSpPr/>
          <p:nvPr/>
        </p:nvSpPr>
        <p:spPr>
          <a:xfrm>
            <a:off x="2840400" y="3864960"/>
            <a:ext cx="1196280" cy="41976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1200" b="0" strike="noStrike" spc="-1">
                <a:solidFill>
                  <a:schemeClr val="dk1"/>
                </a:solidFill>
                <a:latin typeface="Calibri"/>
                <a:ea typeface="Arial"/>
              </a:rPr>
              <a:t>Report specifications</a:t>
            </a:r>
            <a:endParaRPr lang="de-DE" sz="1200" b="0" strike="noStrike" spc="-1">
              <a:solidFill>
                <a:srgbClr val="000000"/>
              </a:solidFill>
              <a:latin typeface="Arial"/>
            </a:endParaRPr>
          </a:p>
        </p:txBody>
      </p:sp>
      <p:cxnSp>
        <p:nvCxnSpPr>
          <p:cNvPr id="1049" name="Verbinder: gekrümmt 148"/>
          <p:cNvCxnSpPr>
            <a:cxnSpLocks/>
            <a:stCxn id="1048" idx="2"/>
            <a:endCxn id="1042" idx="1"/>
          </p:cNvCxnSpPr>
          <p:nvPr/>
        </p:nvCxnSpPr>
        <p:spPr>
          <a:xfrm rot="16200000" flipH="1">
            <a:off x="3834255" y="3861254"/>
            <a:ext cx="185071" cy="976500"/>
          </a:xfrm>
          <a:prstGeom prst="curvedConnector2">
            <a:avLst/>
          </a:prstGeom>
          <a:ln w="19050">
            <a:solidFill>
              <a:srgbClr val="000000"/>
            </a:solidFill>
            <a:prstDash val="sysDash"/>
            <a:round/>
            <a:tailEnd type="arrow" w="med" len="med"/>
          </a:ln>
        </p:spPr>
      </p:cxnSp>
      <p:sp>
        <p:nvSpPr>
          <p:cNvPr id="1050" name="Flussdiagramm: Dokument 17"/>
          <p:cNvSpPr/>
          <p:nvPr/>
        </p:nvSpPr>
        <p:spPr>
          <a:xfrm>
            <a:off x="2911320" y="2535840"/>
            <a:ext cx="1196280" cy="41976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endParaRPr lang="en-GB" sz="1200" b="0" strike="noStrike" spc="-1">
              <a:solidFill>
                <a:schemeClr val="dk1"/>
              </a:solidFill>
              <a:latin typeface="Calibri"/>
              <a:ea typeface="Arial"/>
            </a:endParaRPr>
          </a:p>
        </p:txBody>
      </p:sp>
      <p:sp>
        <p:nvSpPr>
          <p:cNvPr id="1051" name="Flussdiagramm: Dokument 18"/>
          <p:cNvSpPr/>
          <p:nvPr/>
        </p:nvSpPr>
        <p:spPr>
          <a:xfrm>
            <a:off x="2842920" y="2467080"/>
            <a:ext cx="1196280" cy="41976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1200" b="0" strike="noStrike" spc="-1">
                <a:solidFill>
                  <a:schemeClr val="dk1"/>
                </a:solidFill>
                <a:latin typeface="Calibri"/>
                <a:ea typeface="Arial"/>
              </a:rPr>
              <a:t>SLAs</a:t>
            </a:r>
            <a:endParaRPr lang="de-DE" sz="1200" b="0" strike="noStrike" spc="-1">
              <a:solidFill>
                <a:srgbClr val="000000"/>
              </a:solidFill>
              <a:latin typeface="Arial"/>
            </a:endParaRPr>
          </a:p>
        </p:txBody>
      </p:sp>
      <p:cxnSp>
        <p:nvCxnSpPr>
          <p:cNvPr id="1052" name="Gerade Verbindung mit Pfeil 111"/>
          <p:cNvCxnSpPr>
            <a:cxnSpLocks/>
            <a:stCxn id="1051" idx="3"/>
          </p:cNvCxnSpPr>
          <p:nvPr/>
        </p:nvCxnSpPr>
        <p:spPr>
          <a:xfrm>
            <a:off x="4039200" y="2676960"/>
            <a:ext cx="375840" cy="12700"/>
          </a:xfrm>
          <a:prstGeom prst="curvedConnector3">
            <a:avLst>
              <a:gd name="adj1" fmla="val 50000"/>
            </a:avLst>
          </a:prstGeom>
          <a:ln w="19050">
            <a:solidFill>
              <a:srgbClr val="000000"/>
            </a:solidFill>
            <a:prstDash val="sysDash"/>
            <a:round/>
            <a:tailEnd type="arrow" w="med" len="med"/>
          </a:ln>
        </p:spPr>
      </p:cxnSp>
      <p:sp>
        <p:nvSpPr>
          <p:cNvPr id="1053" name="Flussdiagramm: Dokument 21"/>
          <p:cNvSpPr/>
          <p:nvPr/>
        </p:nvSpPr>
        <p:spPr>
          <a:xfrm>
            <a:off x="5495760" y="4984920"/>
            <a:ext cx="1196280" cy="41976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1200" b="0" strike="noStrike" spc="-1">
                <a:solidFill>
                  <a:schemeClr val="dk1"/>
                </a:solidFill>
                <a:latin typeface="Calibri"/>
                <a:ea typeface="Arial"/>
              </a:rPr>
              <a:t>Reports</a:t>
            </a:r>
            <a:endParaRPr lang="de-DE" sz="1200" b="0" strike="noStrike" spc="-1">
              <a:solidFill>
                <a:srgbClr val="000000"/>
              </a:solidFill>
              <a:latin typeface="Arial"/>
            </a:endParaRPr>
          </a:p>
        </p:txBody>
      </p:sp>
      <p:sp>
        <p:nvSpPr>
          <p:cNvPr id="1054" name="Flussdiagramm: Dokument 20"/>
          <p:cNvSpPr/>
          <p:nvPr/>
        </p:nvSpPr>
        <p:spPr>
          <a:xfrm>
            <a:off x="2840400" y="3057840"/>
            <a:ext cx="1196280" cy="57528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1000" b="0" strike="noStrike" spc="-1">
                <a:solidFill>
                  <a:schemeClr val="dk1"/>
                </a:solidFill>
                <a:latin typeface="Calibri"/>
                <a:ea typeface="Arial"/>
              </a:rPr>
              <a:t>Other sources of reporting requirements</a:t>
            </a:r>
            <a:endParaRPr lang="de-DE" sz="1000" b="0" strike="noStrike" spc="-1">
              <a:solidFill>
                <a:srgbClr val="000000"/>
              </a:solidFill>
              <a:latin typeface="Arial"/>
            </a:endParaRPr>
          </a:p>
        </p:txBody>
      </p:sp>
      <p:cxnSp>
        <p:nvCxnSpPr>
          <p:cNvPr id="1055" name="Gerade Verbindung mit Pfeil 111"/>
          <p:cNvCxnSpPr>
            <a:cxnSpLocks/>
            <a:stCxn id="1054" idx="3"/>
            <a:endCxn id="1043" idx="1"/>
          </p:cNvCxnSpPr>
          <p:nvPr/>
        </p:nvCxnSpPr>
        <p:spPr>
          <a:xfrm flipV="1">
            <a:off x="4036680" y="2868120"/>
            <a:ext cx="379440" cy="477360"/>
          </a:xfrm>
          <a:prstGeom prst="curvedConnector3">
            <a:avLst>
              <a:gd name="adj1" fmla="val 50000"/>
            </a:avLst>
          </a:prstGeom>
          <a:ln w="19050">
            <a:solidFill>
              <a:srgbClr val="000000"/>
            </a:solidFill>
            <a:prstDash val="sysDash"/>
            <a:round/>
          </a:ln>
        </p:spPr>
      </p:cxnSp>
      <p:cxnSp>
        <p:nvCxnSpPr>
          <p:cNvPr id="1056" name="Gerade Verbindung mit Pfeil 29"/>
          <p:cNvCxnSpPr>
            <a:stCxn id="1042" idx="2"/>
            <a:endCxn id="1053" idx="0"/>
          </p:cNvCxnSpPr>
          <p:nvPr/>
        </p:nvCxnSpPr>
        <p:spPr>
          <a:xfrm>
            <a:off x="6094080" y="4654800"/>
            <a:ext cx="720" cy="330840"/>
          </a:xfrm>
          <a:prstGeom prst="straightConnector1">
            <a:avLst/>
          </a:prstGeom>
          <a:ln w="19050">
            <a:solidFill>
              <a:srgbClr val="000000"/>
            </a:solidFill>
            <a:prstDash val="sysDash"/>
            <a:round/>
            <a:tailEnd type="arrow" w="med" len="med"/>
          </a:ln>
        </p:spPr>
      </p:cxn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SRM: Activities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058" name="Google Shape;1280;p100"/>
          <p:cNvGrpSpPr/>
          <p:nvPr/>
        </p:nvGrpSpPr>
        <p:grpSpPr>
          <a:xfrm>
            <a:off x="609480" y="1722240"/>
            <a:ext cx="10969560" cy="4755240"/>
            <a:chOff x="609480" y="1722240"/>
            <a:chExt cx="10969560" cy="4755240"/>
          </a:xfrm>
        </p:grpSpPr>
        <p:sp>
          <p:nvSpPr>
            <p:cNvPr id="1059" name="Google Shape;1281;p100"/>
            <p:cNvSpPr/>
            <p:nvPr/>
          </p:nvSpPr>
          <p:spPr>
            <a:xfrm>
              <a:off x="609480" y="1998720"/>
              <a:ext cx="10969560" cy="447876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600" b="0" strike="noStrike" spc="-1">
                <a:solidFill>
                  <a:srgbClr val="000000"/>
                </a:solidFill>
                <a:latin typeface="Wingdings"/>
                <a:ea typeface="Arial"/>
              </a:endParaRPr>
            </a:p>
          </p:txBody>
        </p:sp>
        <p:sp>
          <p:nvSpPr>
            <p:cNvPr id="1060" name="Google Shape;1282;p100"/>
            <p:cNvSpPr/>
            <p:nvPr/>
          </p:nvSpPr>
          <p:spPr>
            <a:xfrm>
              <a:off x="609480" y="1998720"/>
              <a:ext cx="10969560" cy="4478760"/>
            </a:xfrm>
            <a:prstGeom prst="rect">
              <a:avLst/>
            </a:prstGeom>
            <a:noFill/>
            <a:ln w="0">
              <a:noFill/>
            </a:ln>
          </p:spPr>
          <p:style>
            <a:lnRef idx="0">
              <a:scrgbClr r="0" g="0" b="0"/>
            </a:lnRef>
            <a:fillRef idx="0">
              <a:scrgbClr r="0" g="0" b="0"/>
            </a:fillRef>
            <a:effectRef idx="0">
              <a:scrgbClr r="0" g="0" b="0"/>
            </a:effectRef>
            <a:fontRef idx="minor"/>
          </p:style>
          <p:txBody>
            <a:bodyPr lIns="851760" tIns="374760" rIns="851760" bIns="128160" anchor="t">
              <a:noAutofit/>
            </a:bodyPr>
            <a:lstStyle/>
            <a:p>
              <a:pPr marL="171360" lvl="1" indent="-171360">
                <a:lnSpc>
                  <a:spcPct val="90000"/>
                </a:lnSpc>
                <a:buClr>
                  <a:srgbClr val="000000"/>
                </a:buClr>
                <a:buFont typeface="Calibri"/>
                <a:buChar char="•"/>
              </a:pPr>
              <a:r>
                <a:rPr lang="en-US" sz="2000" b="1" strike="noStrike" spc="-1">
                  <a:solidFill>
                    <a:schemeClr val="dk1"/>
                  </a:solidFill>
                  <a:latin typeface="Calibri"/>
                  <a:ea typeface="Calibri"/>
                </a:rPr>
                <a:t>Identify reporting requirements</a:t>
              </a:r>
              <a:endParaRPr lang="de-DE" sz="20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pPr>
              <a:r>
                <a:rPr lang="en-US" sz="1800" b="0" strike="noStrike" spc="-1">
                  <a:solidFill>
                    <a:schemeClr val="dk1"/>
                  </a:solidFill>
                  <a:latin typeface="Calibri"/>
                  <a:ea typeface="Arial"/>
                </a:rPr>
                <a:t>Derive targets, events and nonconformities to be reported to customers based on SLAs </a:t>
              </a:r>
              <a:endParaRPr lang="de-DE" sz="18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pPr>
              <a:r>
                <a:rPr lang="en-US" sz="1800" b="0" strike="noStrike" spc="-1">
                  <a:solidFill>
                    <a:schemeClr val="dk1"/>
                  </a:solidFill>
                  <a:latin typeface="Calibri"/>
                  <a:ea typeface="Arial"/>
                </a:rPr>
                <a:t>Identify targets, events and nonconformities to be reported to internal stakeholders to support management of the SMS</a:t>
              </a:r>
              <a:endParaRPr lang="de-DE" sz="1800" b="0" strike="noStrike" spc="-1">
                <a:solidFill>
                  <a:srgbClr val="000000"/>
                </a:solidFill>
                <a:latin typeface="Arial"/>
              </a:endParaRPr>
            </a:p>
            <a:p>
              <a:pPr marL="171360" indent="-57240">
                <a:lnSpc>
                  <a:spcPct val="90000"/>
                </a:lnSpc>
                <a:spcBef>
                  <a:spcPts val="269"/>
                </a:spcBef>
                <a:tabLst>
                  <a:tab pos="0" algn="l"/>
                </a:tabLst>
              </a:pPr>
              <a:endParaRPr lang="de-DE" sz="2000" b="0" strike="noStrike" spc="-1">
                <a:solidFill>
                  <a:srgbClr val="000000"/>
                </a:solidFill>
                <a:latin typeface="Arial"/>
              </a:endParaRPr>
            </a:p>
            <a:p>
              <a:pPr marL="171360" lvl="1" indent="-171360">
                <a:lnSpc>
                  <a:spcPct val="90000"/>
                </a:lnSpc>
                <a:spcBef>
                  <a:spcPts val="269"/>
                </a:spcBef>
                <a:buClr>
                  <a:srgbClr val="000000"/>
                </a:buClr>
                <a:buFont typeface="Calibri"/>
                <a:buChar char="•"/>
                <a:tabLst>
                  <a:tab pos="0" algn="l"/>
                </a:tabLst>
              </a:pPr>
              <a:r>
                <a:rPr lang="en-US" sz="2000" b="1" strike="noStrike" spc="-1">
                  <a:solidFill>
                    <a:schemeClr val="dk1"/>
                  </a:solidFill>
                  <a:latin typeface="Calibri"/>
                  <a:ea typeface="Calibri"/>
                </a:rPr>
                <a:t>Maintain report specifications</a:t>
              </a:r>
              <a:endParaRPr lang="de-DE" sz="20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800" b="0" strike="noStrike" spc="-1">
                  <a:solidFill>
                    <a:schemeClr val="dk1"/>
                  </a:solidFill>
                  <a:latin typeface="Calibri"/>
                  <a:ea typeface="Arial"/>
                </a:rPr>
                <a:t>Define/specify a new report </a:t>
              </a:r>
              <a:endParaRPr lang="de-DE" sz="18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800" b="0" strike="noStrike" spc="-1">
                  <a:solidFill>
                    <a:schemeClr val="dk1"/>
                  </a:solidFill>
                  <a:latin typeface="Calibri"/>
                  <a:ea typeface="Arial"/>
                </a:rPr>
                <a:t>Update a report specification</a:t>
              </a:r>
              <a:endParaRPr lang="de-DE" sz="18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800" b="0" strike="noStrike" spc="-1">
                  <a:solidFill>
                    <a:schemeClr val="dk1"/>
                  </a:solidFill>
                  <a:latin typeface="Calibri"/>
                  <a:ea typeface="Arial"/>
                </a:rPr>
                <a:t>Terminate a report</a:t>
              </a:r>
              <a:endParaRPr lang="de-DE" sz="1800" b="0" strike="noStrike" spc="-1">
                <a:solidFill>
                  <a:srgbClr val="000000"/>
                </a:solidFill>
                <a:latin typeface="Arial"/>
              </a:endParaRPr>
            </a:p>
            <a:p>
              <a:pPr marL="171360" indent="-57240">
                <a:lnSpc>
                  <a:spcPct val="90000"/>
                </a:lnSpc>
                <a:spcBef>
                  <a:spcPts val="269"/>
                </a:spcBef>
                <a:tabLst>
                  <a:tab pos="0" algn="l"/>
                </a:tabLst>
              </a:pPr>
              <a:endParaRPr lang="de-DE" sz="2000" b="0" strike="noStrike" spc="-1">
                <a:solidFill>
                  <a:srgbClr val="000000"/>
                </a:solidFill>
                <a:latin typeface="Arial"/>
              </a:endParaRPr>
            </a:p>
            <a:p>
              <a:pPr marL="171360" lvl="1" indent="-171360">
                <a:lnSpc>
                  <a:spcPct val="90000"/>
                </a:lnSpc>
                <a:spcBef>
                  <a:spcPts val="269"/>
                </a:spcBef>
                <a:buClr>
                  <a:srgbClr val="000000"/>
                </a:buClr>
                <a:buFont typeface="Calibri"/>
                <a:buChar char="•"/>
                <a:tabLst>
                  <a:tab pos="0" algn="l"/>
                </a:tabLst>
              </a:pPr>
              <a:r>
                <a:rPr lang="en-US" sz="2000" b="1" strike="noStrike" spc="-1">
                  <a:solidFill>
                    <a:schemeClr val="dk1"/>
                  </a:solidFill>
                  <a:latin typeface="Calibri"/>
                  <a:ea typeface="Calibri"/>
                </a:rPr>
                <a:t>Monitor the production and distribution of reports</a:t>
              </a:r>
              <a:endParaRPr lang="de-DE" sz="20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800" b="0" strike="noStrike" spc="-1">
                  <a:solidFill>
                    <a:schemeClr val="dk1"/>
                  </a:solidFill>
                  <a:latin typeface="Calibri"/>
                  <a:ea typeface="Arial"/>
                </a:rPr>
                <a:t>Verify the production and distribution of reports according to specifications</a:t>
              </a:r>
              <a:endParaRPr lang="de-DE" sz="18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800" b="0" strike="noStrike" spc="-1">
                  <a:solidFill>
                    <a:schemeClr val="dk1"/>
                  </a:solidFill>
                  <a:latin typeface="Calibri"/>
                  <a:ea typeface="Arial"/>
                </a:rPr>
                <a:t>Initiate follow-up actions in case of inaccurate reporting</a:t>
              </a:r>
              <a:endParaRPr lang="de-DE" sz="1800" b="0" strike="noStrike" spc="-1">
                <a:solidFill>
                  <a:srgbClr val="000000"/>
                </a:solidFill>
                <a:latin typeface="Arial"/>
              </a:endParaRPr>
            </a:p>
          </p:txBody>
        </p:sp>
        <p:sp>
          <p:nvSpPr>
            <p:cNvPr id="1061" name="Google Shape;1283;p100"/>
            <p:cNvSpPr/>
            <p:nvPr/>
          </p:nvSpPr>
          <p:spPr>
            <a:xfrm>
              <a:off x="1158120" y="1722240"/>
              <a:ext cx="7677720" cy="54936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600" b="0" strike="noStrike" spc="-1">
                <a:solidFill>
                  <a:srgbClr val="000000"/>
                </a:solidFill>
                <a:latin typeface="Wingdings"/>
                <a:ea typeface="Arial"/>
              </a:endParaRPr>
            </a:p>
          </p:txBody>
        </p:sp>
        <p:sp>
          <p:nvSpPr>
            <p:cNvPr id="1062" name="Google Shape;1284;p100"/>
            <p:cNvSpPr/>
            <p:nvPr/>
          </p:nvSpPr>
          <p:spPr>
            <a:xfrm>
              <a:off x="1184040" y="1749240"/>
              <a:ext cx="7625880" cy="49536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a:lnSpc>
                  <a:spcPct val="90000"/>
                </a:lnSpc>
                <a:tabLst>
                  <a:tab pos="0" algn="l"/>
                </a:tabLst>
              </a:pPr>
              <a:r>
                <a:rPr lang="en-US" sz="2000" b="0" strike="noStrike" spc="-1">
                  <a:solidFill>
                    <a:schemeClr val="lt1"/>
                  </a:solidFill>
                  <a:latin typeface="Calibri"/>
                  <a:ea typeface="Calibri"/>
                </a:rPr>
                <a:t>Ongoing process execution</a:t>
              </a:r>
              <a:endParaRPr lang="de-DE" sz="2000" b="0" strike="noStrike" spc="-1">
                <a:solidFill>
                  <a:srgbClr val="000000"/>
                </a:solidFill>
                <a:latin typeface="Arial"/>
              </a:endParaRPr>
            </a:p>
          </p:txBody>
        </p:sp>
      </p:grpSp>
      <p:sp>
        <p:nvSpPr>
          <p:cNvPr id="1063" name="PlaceHolder 2"/>
          <p:cNvSpPr>
            <a:spLocks noGrp="1"/>
          </p:cNvSpPr>
          <p:nvPr>
            <p:ph type="sldNum" idx="95"/>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5435C682-4DD5-4B87-8AFA-A876AAE77C1C}" type="slidenum">
              <a:rPr lang="en-US" sz="1200" b="0" strike="noStrike" spc="-1">
                <a:solidFill>
                  <a:srgbClr val="888888"/>
                </a:solidFill>
                <a:latin typeface="Calibri"/>
                <a:ea typeface="Calibri"/>
              </a:rPr>
              <a:t>112</a:t>
            </a:fld>
            <a:endParaRPr lang="de-DE" sz="1200" b="0" strike="noStrike" spc="-1">
              <a:solidFill>
                <a:srgbClr val="000000"/>
              </a:solidFill>
              <a:latin typeface="Times New Roman"/>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SRM: Roles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sp>
        <p:nvSpPr>
          <p:cNvPr id="1065" name="PlaceHolder 2"/>
          <p:cNvSpPr>
            <a:spLocks noGrp="1"/>
          </p:cNvSpPr>
          <p:nvPr>
            <p:ph type="sldNum" idx="96"/>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48BEE3E3-72CD-44B2-B111-772E80EDA853}" type="slidenum">
              <a:rPr lang="en-US" sz="1200" b="0" strike="noStrike" spc="-1">
                <a:solidFill>
                  <a:srgbClr val="888888"/>
                </a:solidFill>
                <a:latin typeface="Calibri"/>
                <a:ea typeface="Calibri"/>
              </a:rPr>
              <a:t>113</a:t>
            </a:fld>
            <a:endParaRPr lang="de-DE" sz="1200" b="0" strike="noStrike" spc="-1">
              <a:solidFill>
                <a:srgbClr val="000000"/>
              </a:solidFill>
              <a:latin typeface="Times New Roman"/>
            </a:endParaRPr>
          </a:p>
        </p:txBody>
      </p:sp>
      <p:graphicFrame>
        <p:nvGraphicFramePr>
          <p:cNvPr id="1066" name="Google Shape;1292;p101"/>
          <p:cNvGraphicFramePr/>
          <p:nvPr/>
        </p:nvGraphicFramePr>
        <p:xfrm>
          <a:off x="1080000" y="1697040"/>
          <a:ext cx="10080000" cy="4225320"/>
        </p:xfrm>
        <a:graphic>
          <a:graphicData uri="http://schemas.openxmlformats.org/drawingml/2006/table">
            <a:tbl>
              <a:tblPr/>
              <a:tblGrid>
                <a:gridCol w="2006280">
                  <a:extLst>
                    <a:ext uri="{9D8B030D-6E8A-4147-A177-3AD203B41FA5}">
                      <a16:colId xmlns:a16="http://schemas.microsoft.com/office/drawing/2014/main" val="20000"/>
                    </a:ext>
                  </a:extLst>
                </a:gridCol>
                <a:gridCol w="5797800">
                  <a:extLst>
                    <a:ext uri="{9D8B030D-6E8A-4147-A177-3AD203B41FA5}">
                      <a16:colId xmlns:a16="http://schemas.microsoft.com/office/drawing/2014/main" val="20001"/>
                    </a:ext>
                  </a:extLst>
                </a:gridCol>
                <a:gridCol w="2275920">
                  <a:extLst>
                    <a:ext uri="{9D8B030D-6E8A-4147-A177-3AD203B41FA5}">
                      <a16:colId xmlns:a16="http://schemas.microsoft.com/office/drawing/2014/main" val="20002"/>
                    </a:ext>
                  </a:extLst>
                </a:gridCol>
              </a:tblGrid>
              <a:tr h="445320">
                <a:tc>
                  <a:txBody>
                    <a:bodyPr/>
                    <a:lstStyle/>
                    <a:p>
                      <a:pPr>
                        <a:lnSpc>
                          <a:spcPct val="100000"/>
                        </a:lnSpc>
                        <a:tabLst>
                          <a:tab pos="0" algn="l"/>
                        </a:tabLst>
                      </a:pPr>
                      <a:r>
                        <a:rPr lang="en-US" sz="1800" b="1" strike="noStrike" spc="-1">
                          <a:solidFill>
                            <a:srgbClr val="FFFFFF"/>
                          </a:solidFill>
                          <a:latin typeface="Calibri"/>
                          <a:ea typeface="Calibri"/>
                        </a:rPr>
                        <a:t>Role</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tc>
                  <a:txBody>
                    <a:bodyPr/>
                    <a:lstStyle/>
                    <a:p>
                      <a:pPr>
                        <a:lnSpc>
                          <a:spcPct val="100000"/>
                        </a:lnSpc>
                        <a:tabLst>
                          <a:tab pos="0" algn="l"/>
                        </a:tabLst>
                      </a:pPr>
                      <a:r>
                        <a:rPr lang="en-US" sz="1800" b="1" strike="noStrike" spc="-1">
                          <a:solidFill>
                            <a:srgbClr val="FFFFFF"/>
                          </a:solidFill>
                          <a:latin typeface="Calibri"/>
                          <a:ea typeface="Calibri"/>
                        </a:rPr>
                        <a:t>Tasks</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tc>
                  <a:txBody>
                    <a:bodyPr/>
                    <a:lstStyle/>
                    <a:p>
                      <a:pPr>
                        <a:lnSpc>
                          <a:spcPct val="100000"/>
                        </a:lnSpc>
                        <a:tabLst>
                          <a:tab pos="0" algn="l"/>
                        </a:tabLst>
                      </a:pPr>
                      <a:r>
                        <a:rPr lang="en-US" sz="1400" b="1" strike="noStrike" spc="-1">
                          <a:solidFill>
                            <a:srgbClr val="FFFFFF"/>
                          </a:solidFill>
                          <a:latin typeface="Calibri"/>
                          <a:ea typeface="Calibri"/>
                        </a:rPr>
                        <a:t>Number of implemented roles</a:t>
                      </a:r>
                      <a:endParaRPr lang="de-DE"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extLst>
                  <a:ext uri="{0D108BD9-81ED-4DB2-BD59-A6C34878D82A}">
                    <a16:rowId xmlns:a16="http://schemas.microsoft.com/office/drawing/2014/main" val="10000"/>
                  </a:ext>
                </a:extLst>
              </a:tr>
              <a:tr h="493920">
                <a:tc>
                  <a:txBody>
                    <a:bodyPr/>
                    <a:lstStyle/>
                    <a:p>
                      <a:pPr>
                        <a:lnSpc>
                          <a:spcPct val="100000"/>
                        </a:lnSpc>
                        <a:tabLst>
                          <a:tab pos="0" algn="l"/>
                        </a:tabLst>
                      </a:pPr>
                      <a:r>
                        <a:rPr lang="en-US" sz="1600" b="1" strike="noStrike" spc="-1">
                          <a:solidFill>
                            <a:srgbClr val="000000"/>
                          </a:solidFill>
                          <a:latin typeface="Calibri"/>
                          <a:ea typeface="Calibri"/>
                        </a:rPr>
                        <a:t>Process owner SRM</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tc>
                  <a:txBody>
                    <a:bodyPr/>
                    <a:lstStyle/>
                    <a:p>
                      <a:pPr>
                        <a:lnSpc>
                          <a:spcPct val="100000"/>
                        </a:lnSpc>
                        <a:tabLst>
                          <a:tab pos="0" algn="l"/>
                        </a:tabLst>
                      </a:pPr>
                      <a:r>
                        <a:rPr lang="en-US" sz="1600" b="0" i="1" strike="noStrike" spc="-1">
                          <a:solidFill>
                            <a:srgbClr val="000000"/>
                          </a:solidFill>
                          <a:latin typeface="Calibri"/>
                          <a:ea typeface="Calibri"/>
                        </a:rPr>
                        <a:t>Generic tasks of a process owner applied in the context of SRM</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tc>
                  <a:txBody>
                    <a:bodyPr/>
                    <a:lstStyle/>
                    <a:p>
                      <a:pPr>
                        <a:lnSpc>
                          <a:spcPct val="100000"/>
                        </a:lnSpc>
                        <a:tabLst>
                          <a:tab pos="0" algn="l"/>
                        </a:tabLst>
                      </a:pPr>
                      <a:r>
                        <a:rPr lang="en-US" sz="1600" b="0" strike="noStrike" spc="-1">
                          <a:solidFill>
                            <a:srgbClr val="000000"/>
                          </a:solidFill>
                          <a:latin typeface="Calibri"/>
                          <a:ea typeface="Calibri"/>
                        </a:rPr>
                        <a:t>1 in total</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extLst>
                  <a:ext uri="{0D108BD9-81ED-4DB2-BD59-A6C34878D82A}">
                    <a16:rowId xmlns:a16="http://schemas.microsoft.com/office/drawing/2014/main" val="10001"/>
                  </a:ext>
                </a:extLst>
              </a:tr>
              <a:tr h="1299240">
                <a:tc>
                  <a:txBody>
                    <a:bodyPr/>
                    <a:lstStyle/>
                    <a:p>
                      <a:pPr>
                        <a:lnSpc>
                          <a:spcPct val="100000"/>
                        </a:lnSpc>
                        <a:tabLst>
                          <a:tab pos="0" algn="l"/>
                        </a:tabLst>
                      </a:pPr>
                      <a:r>
                        <a:rPr lang="en-US" sz="1600" b="1" strike="noStrike" spc="-1">
                          <a:solidFill>
                            <a:srgbClr val="000000"/>
                          </a:solidFill>
                          <a:latin typeface="Calibri"/>
                          <a:ea typeface="Calibri"/>
                        </a:rPr>
                        <a:t>Process manager SRM</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c>
                  <a:txBody>
                    <a:bodyPr/>
                    <a:lstStyle/>
                    <a:p>
                      <a:pPr>
                        <a:lnSpc>
                          <a:spcPct val="100000"/>
                        </a:lnSpc>
                        <a:tabLst>
                          <a:tab pos="0" algn="l"/>
                        </a:tabLst>
                      </a:pPr>
                      <a:r>
                        <a:rPr lang="en-US" sz="1600" b="0" i="1" strike="noStrike" spc="-1">
                          <a:solidFill>
                            <a:srgbClr val="000000"/>
                          </a:solidFill>
                          <a:latin typeface="Calibri"/>
                          <a:ea typeface="Calibri"/>
                        </a:rPr>
                        <a:t>Generic tasks of a process manager, plus:</a:t>
                      </a:r>
                      <a:endParaRPr lang="de-DE" sz="1600" b="0" strike="noStrike" spc="-1">
                        <a:solidFill>
                          <a:srgbClr val="000000"/>
                        </a:solidFill>
                        <a:latin typeface="Arial"/>
                      </a:endParaRPr>
                    </a:p>
                    <a:p>
                      <a:pPr marL="285840" indent="-285480">
                        <a:lnSpc>
                          <a:spcPct val="100000"/>
                        </a:lnSpc>
                        <a:buClr>
                          <a:srgbClr val="000000"/>
                        </a:buClr>
                        <a:buFont typeface="Arial"/>
                        <a:buChar char="•"/>
                        <a:tabLst>
                          <a:tab pos="0" algn="l"/>
                        </a:tabLst>
                      </a:pPr>
                      <a:r>
                        <a:rPr lang="en-US" sz="1600" b="0" strike="noStrike" spc="-1">
                          <a:solidFill>
                            <a:srgbClr val="000000"/>
                          </a:solidFill>
                          <a:latin typeface="Calibri"/>
                          <a:ea typeface="Calibri"/>
                        </a:rPr>
                        <a:t>Maintain the list of reports.</a:t>
                      </a:r>
                      <a:endParaRPr lang="de-DE" sz="1600" b="0" strike="noStrike" spc="-1">
                        <a:solidFill>
                          <a:srgbClr val="000000"/>
                        </a:solidFill>
                        <a:latin typeface="Arial"/>
                      </a:endParaRPr>
                    </a:p>
                    <a:p>
                      <a:pPr marL="285840" indent="-285480">
                        <a:lnSpc>
                          <a:spcPct val="100000"/>
                        </a:lnSpc>
                        <a:buClr>
                          <a:srgbClr val="000000"/>
                        </a:buClr>
                        <a:buFont typeface="Arial"/>
                        <a:buChar char="•"/>
                        <a:tabLst>
                          <a:tab pos="0" algn="l"/>
                        </a:tabLst>
                      </a:pPr>
                      <a:r>
                        <a:rPr lang="en-US" sz="1600" b="0" strike="noStrike" spc="-1">
                          <a:solidFill>
                            <a:srgbClr val="000000"/>
                          </a:solidFill>
                          <a:latin typeface="Calibri"/>
                          <a:ea typeface="Calibri"/>
                        </a:rPr>
                        <a:t>Review report specifications in regular intervals.</a:t>
                      </a:r>
                      <a:endParaRPr lang="de-DE" sz="1600" b="0" strike="noStrike" spc="-1">
                        <a:solidFill>
                          <a:srgbClr val="000000"/>
                        </a:solidFill>
                        <a:latin typeface="Arial"/>
                      </a:endParaRPr>
                    </a:p>
                    <a:p>
                      <a:pPr marL="285840" indent="-285480">
                        <a:lnSpc>
                          <a:spcPct val="100000"/>
                        </a:lnSpc>
                        <a:buClr>
                          <a:srgbClr val="000000"/>
                        </a:buClr>
                        <a:buFont typeface="Arial"/>
                        <a:buChar char="•"/>
                        <a:tabLst>
                          <a:tab pos="0" algn="l"/>
                        </a:tabLst>
                      </a:pPr>
                      <a:r>
                        <a:rPr lang="en-US" sz="1600" b="0" strike="noStrike" spc="-1">
                          <a:solidFill>
                            <a:srgbClr val="000000"/>
                          </a:solidFill>
                          <a:latin typeface="Calibri"/>
                          <a:ea typeface="Calibri"/>
                        </a:rPr>
                        <a:t>Monitor the production of accurate reports. according to specifications.</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c>
                  <a:txBody>
                    <a:bodyPr/>
                    <a:lstStyle/>
                    <a:p>
                      <a:pPr>
                        <a:lnSpc>
                          <a:spcPct val="100000"/>
                        </a:lnSpc>
                        <a:tabLst>
                          <a:tab pos="0" algn="l"/>
                        </a:tabLst>
                      </a:pPr>
                      <a:r>
                        <a:rPr lang="en-US" sz="1600" b="0" strike="noStrike" spc="-1">
                          <a:solidFill>
                            <a:srgbClr val="000000"/>
                          </a:solidFill>
                          <a:latin typeface="Calibri"/>
                          <a:ea typeface="Calibri"/>
                        </a:rPr>
                        <a:t>1 in total</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extLst>
                  <a:ext uri="{0D108BD9-81ED-4DB2-BD59-A6C34878D82A}">
                    <a16:rowId xmlns:a16="http://schemas.microsoft.com/office/drawing/2014/main" val="10002"/>
                  </a:ext>
                </a:extLst>
              </a:tr>
              <a:tr h="1902600">
                <a:tc>
                  <a:txBody>
                    <a:bodyPr/>
                    <a:lstStyle/>
                    <a:p>
                      <a:pPr>
                        <a:lnSpc>
                          <a:spcPct val="100000"/>
                        </a:lnSpc>
                        <a:tabLst>
                          <a:tab pos="0" algn="l"/>
                        </a:tabLst>
                      </a:pPr>
                      <a:r>
                        <a:rPr lang="en-US" sz="1600" b="0" i="1" strike="noStrike" spc="-1">
                          <a:solidFill>
                            <a:srgbClr val="000000"/>
                          </a:solidFill>
                          <a:latin typeface="Calibri"/>
                          <a:ea typeface="Calibri"/>
                        </a:rPr>
                        <a:t>Case owner: </a:t>
                      </a:r>
                      <a:r>
                        <a:rPr lang="en-US" sz="1600" b="1" strike="noStrike" spc="-1">
                          <a:solidFill>
                            <a:srgbClr val="000000"/>
                          </a:solidFill>
                          <a:latin typeface="Calibri"/>
                          <a:ea typeface="Calibri"/>
                        </a:rPr>
                        <a:t>Report owner</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0D8E7"/>
                    </a:solidFill>
                  </a:tcPr>
                </a:tc>
                <a:tc>
                  <a:txBody>
                    <a:bodyPr/>
                    <a:lstStyle/>
                    <a:p>
                      <a:pPr marL="285840" indent="-285480">
                        <a:lnSpc>
                          <a:spcPct val="100000"/>
                        </a:lnSpc>
                        <a:buClr>
                          <a:srgbClr val="000000"/>
                        </a:buClr>
                        <a:buFont typeface="Arial"/>
                        <a:buChar char="•"/>
                      </a:pPr>
                      <a:r>
                        <a:rPr lang="en-GB" sz="1600" b="0" strike="noStrike" spc="-1">
                          <a:solidFill>
                            <a:srgbClr val="000000"/>
                          </a:solidFill>
                          <a:latin typeface="Calibri"/>
                          <a:ea typeface="Calibri"/>
                        </a:rPr>
                        <a:t>Maintain the report specification for the report under their ownership.</a:t>
                      </a:r>
                      <a:endParaRPr lang="de-DE" sz="1600" b="0" strike="noStrike" spc="-1">
                        <a:solidFill>
                          <a:srgbClr val="000000"/>
                        </a:solidFill>
                        <a:latin typeface="Arial"/>
                      </a:endParaRPr>
                    </a:p>
                    <a:p>
                      <a:pPr marL="285840" indent="-285480">
                        <a:lnSpc>
                          <a:spcPct val="100000"/>
                        </a:lnSpc>
                        <a:buClr>
                          <a:srgbClr val="000000"/>
                        </a:buClr>
                        <a:buFont typeface="Arial"/>
                        <a:buChar char="•"/>
                      </a:pPr>
                      <a:r>
                        <a:rPr lang="en-GB" sz="1600" b="0" strike="noStrike" spc="-1">
                          <a:solidFill>
                            <a:srgbClr val="000000"/>
                          </a:solidFill>
                          <a:latin typeface="Calibri"/>
                          <a:ea typeface="Calibri"/>
                        </a:rPr>
                        <a:t>Produce and deliver the report according to the specification.</a:t>
                      </a:r>
                      <a:endParaRPr lang="de-DE" sz="1600" b="0" strike="noStrike" spc="-1">
                        <a:solidFill>
                          <a:srgbClr val="000000"/>
                        </a:solidFill>
                        <a:latin typeface="Arial"/>
                      </a:endParaRPr>
                    </a:p>
                    <a:p>
                      <a:pPr marL="285840" indent="-285480">
                        <a:lnSpc>
                          <a:spcPct val="100000"/>
                        </a:lnSpc>
                        <a:buClr>
                          <a:srgbClr val="000000"/>
                        </a:buClr>
                        <a:buFont typeface="Arial"/>
                        <a:buChar char="•"/>
                      </a:pPr>
                      <a:r>
                        <a:rPr lang="en-GB" sz="1600" b="0" strike="noStrike" spc="-1">
                          <a:solidFill>
                            <a:srgbClr val="000000"/>
                          </a:solidFill>
                          <a:latin typeface="Calibri"/>
                          <a:ea typeface="Calibri"/>
                        </a:rPr>
                        <a:t>Ensure that the input / contributions required to produce the report is provided in time.</a:t>
                      </a:r>
                      <a:endParaRPr lang="de-DE" sz="1600" b="0" strike="noStrike" spc="-1">
                        <a:solidFill>
                          <a:srgbClr val="000000"/>
                        </a:solidFill>
                        <a:latin typeface="Arial"/>
                      </a:endParaRPr>
                    </a:p>
                    <a:p>
                      <a:pPr marL="285840" indent="-285480">
                        <a:lnSpc>
                          <a:spcPct val="100000"/>
                        </a:lnSpc>
                        <a:buClr>
                          <a:srgbClr val="000000"/>
                        </a:buClr>
                        <a:buFont typeface="Arial"/>
                        <a:buChar char="•"/>
                      </a:pPr>
                      <a:r>
                        <a:rPr lang="en-GB" sz="1600" b="0" strike="noStrike" spc="-1">
                          <a:solidFill>
                            <a:srgbClr val="000000"/>
                          </a:solidFill>
                          <a:latin typeface="Calibri"/>
                          <a:ea typeface="Calibri"/>
                        </a:rPr>
                        <a:t>Understand new or changed requirements on the report under their ownership and update the report specification accordingly.</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0D8E7"/>
                    </a:solidFill>
                  </a:tcPr>
                </a:tc>
                <a:tc>
                  <a:txBody>
                    <a:bodyPr/>
                    <a:lstStyle/>
                    <a:p>
                      <a:pPr>
                        <a:lnSpc>
                          <a:spcPct val="100000"/>
                        </a:lnSpc>
                        <a:tabLst>
                          <a:tab pos="0" algn="l"/>
                        </a:tabLst>
                      </a:pPr>
                      <a:r>
                        <a:rPr lang="en-US" sz="1600" b="0" strike="noStrike" spc="-1">
                          <a:solidFill>
                            <a:srgbClr val="000000"/>
                          </a:solidFill>
                          <a:latin typeface="Calibri"/>
                          <a:ea typeface="Calibri"/>
                        </a:rPr>
                        <a:t>1 per report</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0D8E7"/>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SRM: Interfaces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1068" name="PlaceHolder 2"/>
          <p:cNvSpPr>
            <a:spLocks noGrp="1"/>
          </p:cNvSpPr>
          <p:nvPr>
            <p:ph type="sldNum" idx="97"/>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F96F4DE1-1278-4249-BB4A-ED2BD8A1AC77}" type="slidenum">
              <a:rPr lang="en-US" sz="1200" b="0" strike="noStrike" spc="-1">
                <a:solidFill>
                  <a:srgbClr val="888888"/>
                </a:solidFill>
                <a:latin typeface="Calibri"/>
                <a:ea typeface="Calibri"/>
              </a:rPr>
              <a:t>114</a:t>
            </a:fld>
            <a:endParaRPr lang="de-DE" sz="1200" b="0" strike="noStrike" spc="-1">
              <a:solidFill>
                <a:srgbClr val="000000"/>
              </a:solidFill>
              <a:latin typeface="Times New Roman"/>
            </a:endParaRPr>
          </a:p>
        </p:txBody>
      </p:sp>
      <p:grpSp>
        <p:nvGrpSpPr>
          <p:cNvPr id="1069" name="Diagram4"/>
          <p:cNvGrpSpPr/>
          <p:nvPr/>
        </p:nvGrpSpPr>
        <p:grpSpPr>
          <a:xfrm>
            <a:off x="1427040" y="1701000"/>
            <a:ext cx="9898920" cy="4434120"/>
            <a:chOff x="1427040" y="1701000"/>
            <a:chExt cx="9898920" cy="4434120"/>
          </a:xfrm>
        </p:grpSpPr>
        <p:sp>
          <p:nvSpPr>
            <p:cNvPr id="1070" name="Rectangle 1069"/>
            <p:cNvSpPr/>
            <p:nvPr/>
          </p:nvSpPr>
          <p:spPr>
            <a:xfrm>
              <a:off x="1427040" y="1701000"/>
              <a:ext cx="9898920" cy="4434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1071" name="Rectangle 1070"/>
            <p:cNvSpPr/>
            <p:nvPr/>
          </p:nvSpPr>
          <p:spPr>
            <a:xfrm rot="16200000">
              <a:off x="63720" y="4039560"/>
              <a:ext cx="3458160" cy="729360"/>
            </a:xfrm>
            <a:prstGeom prst="rect">
              <a:avLst/>
            </a:prstGeom>
            <a:noFill/>
            <a:ln w="0">
              <a:noFill/>
            </a:ln>
          </p:spPr>
          <p:style>
            <a:lnRef idx="0">
              <a:scrgbClr r="0" g="0" b="0"/>
            </a:lnRef>
            <a:fillRef idx="0">
              <a:scrgbClr r="0" g="0" b="0"/>
            </a:fillRef>
            <a:effectRef idx="0">
              <a:scrgbClr r="0" g="0" b="0"/>
            </a:effectRef>
            <a:fontRef idx="minor"/>
          </p:style>
          <p:txBody>
            <a:bodyPr lIns="0" tIns="0" rIns="645840" bIns="0" numCol="1" spcCol="1440" anchor="t">
              <a:noAutofit/>
            </a:bodyPr>
            <a:lstStyle/>
            <a:p>
              <a:pPr algn="r" defTabSz="2400480">
                <a:lnSpc>
                  <a:spcPct val="90000"/>
                </a:lnSpc>
                <a:spcAft>
                  <a:spcPts val="1891"/>
                </a:spcAft>
                <a:tabLst>
                  <a:tab pos="0" algn="l"/>
                </a:tabLst>
              </a:pPr>
              <a:r>
                <a:rPr lang="en-GB" sz="4200" b="0" strike="noStrike" spc="-1">
                  <a:solidFill>
                    <a:srgbClr val="000000"/>
                  </a:solidFill>
                  <a:latin typeface="Arial"/>
                </a:rPr>
                <a:t>Incoming</a:t>
              </a:r>
              <a:endParaRPr lang="de-DE" sz="4200" b="0" strike="noStrike" spc="-1">
                <a:solidFill>
                  <a:srgbClr val="000000"/>
                </a:solidFill>
                <a:latin typeface="Arial"/>
              </a:endParaRPr>
            </a:p>
          </p:txBody>
        </p:sp>
        <p:sp>
          <p:nvSpPr>
            <p:cNvPr id="1072" name="Rectangle 1071"/>
            <p:cNvSpPr/>
            <p:nvPr/>
          </p:nvSpPr>
          <p:spPr>
            <a:xfrm>
              <a:off x="2160360" y="2672280"/>
              <a:ext cx="3731400" cy="345816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35000" tIns="645840" rIns="135000" bIns="135000" numCol="1" spcCol="1440" anchor="t">
              <a:noAutofit/>
            </a:bodyPr>
            <a:lstStyle/>
            <a:p>
              <a:pPr marL="114480" lvl="1" indent="-114480" defTabSz="666720">
                <a:lnSpc>
                  <a:spcPct val="90000"/>
                </a:lnSpc>
                <a:spcAft>
                  <a:spcPts val="601"/>
                </a:spcAft>
                <a:buClr>
                  <a:srgbClr val="FFFFFF"/>
                </a:buClr>
                <a:buFont typeface="Symbol"/>
                <a:buChar char=""/>
              </a:pPr>
              <a:r>
                <a:rPr lang="en-GB" sz="1400" b="1" strike="noStrike" spc="-1">
                  <a:solidFill>
                    <a:schemeClr val="lt1"/>
                  </a:solidFill>
                  <a:latin typeface="Calibri"/>
                </a:rPr>
                <a:t>SLM: </a:t>
              </a:r>
              <a:r>
                <a:rPr lang="en-GB" sz="1400" b="0" strike="noStrike" spc="-1">
                  <a:solidFill>
                    <a:schemeClr val="lt1"/>
                  </a:solidFill>
                  <a:latin typeface="Calibri"/>
                </a:rPr>
                <a:t>SLAs with agreed service targets as a basis for identifying service reporting requirements, i.e. understanding the reporting requirements agreed in SLAs</a:t>
              </a:r>
              <a:endParaRPr lang="de-DE" sz="1400" b="0" strike="noStrike" spc="-1">
                <a:solidFill>
                  <a:srgbClr val="000000"/>
                </a:solidFill>
                <a:latin typeface="Arial"/>
              </a:endParaRPr>
            </a:p>
            <a:p>
              <a:pPr marL="114480" lvl="1" indent="-114480" defTabSz="666720">
                <a:lnSpc>
                  <a:spcPct val="90000"/>
                </a:lnSpc>
                <a:spcAft>
                  <a:spcPts val="601"/>
                </a:spcAft>
                <a:buClr>
                  <a:srgbClr val="FFFFFF"/>
                </a:buClr>
                <a:buFont typeface="Symbol"/>
                <a:buChar char=""/>
              </a:pPr>
              <a:r>
                <a:rPr lang="en-GB" sz="1400" b="1" strike="noStrike" spc="-1">
                  <a:solidFill>
                    <a:schemeClr val="lt1"/>
                  </a:solidFill>
                  <a:latin typeface="Calibri"/>
                </a:rPr>
                <a:t>SLM: </a:t>
              </a:r>
              <a:r>
                <a:rPr lang="en-GB" sz="1400" b="0" strike="noStrike" spc="-1">
                  <a:solidFill>
                    <a:schemeClr val="lt1"/>
                  </a:solidFill>
                  <a:latin typeface="Calibri"/>
                </a:rPr>
                <a:t>Data from evaluation of SLAs, OLAs and UAs as a basis for reports</a:t>
              </a:r>
              <a:endParaRPr lang="de-DE" sz="1400" b="0" strike="noStrike" spc="-1">
                <a:solidFill>
                  <a:srgbClr val="000000"/>
                </a:solidFill>
                <a:latin typeface="Arial"/>
              </a:endParaRPr>
            </a:p>
            <a:p>
              <a:pPr marL="114480" lvl="1" indent="-114480" defTabSz="666720">
                <a:lnSpc>
                  <a:spcPct val="90000"/>
                </a:lnSpc>
                <a:spcAft>
                  <a:spcPts val="601"/>
                </a:spcAft>
                <a:buClr>
                  <a:srgbClr val="FFFFFF"/>
                </a:buClr>
                <a:buFont typeface="Symbol"/>
                <a:buChar char=""/>
              </a:pPr>
              <a:r>
                <a:rPr lang="en-GB" sz="1400" b="1" strike="noStrike" spc="-1">
                  <a:solidFill>
                    <a:schemeClr val="lt1"/>
                  </a:solidFill>
                  <a:latin typeface="Calibri"/>
                </a:rPr>
                <a:t>SACM</a:t>
              </a:r>
              <a:r>
                <a:rPr lang="en-GB" sz="1400" b="0" strike="noStrike" spc="-1">
                  <a:solidFill>
                    <a:schemeClr val="lt1"/>
                  </a:solidFill>
                  <a:latin typeface="Calibri"/>
                </a:rPr>
                <a:t>: Service availability data as a basis for reports</a:t>
              </a:r>
              <a:endParaRPr lang="de-DE" sz="1400" b="0" strike="noStrike" spc="-1">
                <a:solidFill>
                  <a:srgbClr val="000000"/>
                </a:solidFill>
                <a:latin typeface="Arial"/>
              </a:endParaRPr>
            </a:p>
            <a:p>
              <a:pPr marL="114480" lvl="1" indent="-114480" defTabSz="666720">
                <a:lnSpc>
                  <a:spcPct val="90000"/>
                </a:lnSpc>
                <a:spcAft>
                  <a:spcPts val="601"/>
                </a:spcAft>
                <a:buClr>
                  <a:srgbClr val="FFFFFF"/>
                </a:buClr>
                <a:buFont typeface="Symbol"/>
                <a:buChar char=""/>
              </a:pPr>
              <a:r>
                <a:rPr lang="en-GB" sz="1400" b="1" strike="noStrike" spc="-1">
                  <a:solidFill>
                    <a:schemeClr val="lt1"/>
                  </a:solidFill>
                  <a:latin typeface="Calibri"/>
                </a:rPr>
                <a:t>CAPM</a:t>
              </a:r>
              <a:r>
                <a:rPr lang="en-GB" sz="1400" b="0" strike="noStrike" spc="-1">
                  <a:solidFill>
                    <a:schemeClr val="lt1"/>
                  </a:solidFill>
                  <a:latin typeface="Calibri"/>
                </a:rPr>
                <a:t>: Performance and utilisation data as a basis for reports</a:t>
              </a:r>
              <a:endParaRPr lang="de-DE" sz="1400" b="0" strike="noStrike" spc="-1">
                <a:solidFill>
                  <a:srgbClr val="000000"/>
                </a:solidFill>
                <a:latin typeface="Arial"/>
              </a:endParaRPr>
            </a:p>
          </p:txBody>
        </p:sp>
        <p:sp>
          <p:nvSpPr>
            <p:cNvPr id="1073" name="Rectangle 1072"/>
            <p:cNvSpPr/>
            <p:nvPr/>
          </p:nvSpPr>
          <p:spPr>
            <a:xfrm>
              <a:off x="1428120" y="1706040"/>
              <a:ext cx="1461600" cy="1461600"/>
            </a:xfrm>
            <a:prstGeom prst="rect">
              <a:avLst/>
            </a:prstGeom>
            <a:blipFill rotWithShape="0">
              <a:blip r:embed="rId3"/>
              <a:srcRect/>
              <a:stretch/>
            </a:blipFill>
            <a:ln>
              <a:solidFill>
                <a:srgbClr val="B9CDE5"/>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1074" name="Rectangle 1073"/>
            <p:cNvSpPr/>
            <p:nvPr/>
          </p:nvSpPr>
          <p:spPr>
            <a:xfrm rot="16200000">
              <a:off x="5497200" y="4039560"/>
              <a:ext cx="3458160" cy="729360"/>
            </a:xfrm>
            <a:prstGeom prst="rect">
              <a:avLst/>
            </a:prstGeom>
            <a:noFill/>
            <a:ln w="0">
              <a:noFill/>
            </a:ln>
          </p:spPr>
          <p:style>
            <a:lnRef idx="0">
              <a:scrgbClr r="0" g="0" b="0"/>
            </a:lnRef>
            <a:fillRef idx="0">
              <a:scrgbClr r="0" g="0" b="0"/>
            </a:fillRef>
            <a:effectRef idx="0">
              <a:scrgbClr r="0" g="0" b="0"/>
            </a:effectRef>
            <a:fontRef idx="minor"/>
          </p:style>
          <p:txBody>
            <a:bodyPr lIns="0" tIns="0" rIns="645840" bIns="0" numCol="1" spcCol="1440" anchor="t">
              <a:noAutofit/>
            </a:bodyPr>
            <a:lstStyle/>
            <a:p>
              <a:pPr algn="r" defTabSz="2400480">
                <a:lnSpc>
                  <a:spcPct val="90000"/>
                </a:lnSpc>
                <a:spcAft>
                  <a:spcPts val="1891"/>
                </a:spcAft>
                <a:tabLst>
                  <a:tab pos="0" algn="l"/>
                </a:tabLst>
              </a:pPr>
              <a:r>
                <a:rPr lang="en-GB" sz="4200" b="0" strike="noStrike" spc="-1">
                  <a:solidFill>
                    <a:srgbClr val="000000"/>
                  </a:solidFill>
                  <a:latin typeface="Arial"/>
                </a:rPr>
                <a:t>Outgoing</a:t>
              </a:r>
              <a:endParaRPr lang="de-DE" sz="4200" b="0" strike="noStrike" spc="-1">
                <a:solidFill>
                  <a:srgbClr val="000000"/>
                </a:solidFill>
                <a:latin typeface="Arial"/>
              </a:endParaRPr>
            </a:p>
          </p:txBody>
        </p:sp>
        <p:sp>
          <p:nvSpPr>
            <p:cNvPr id="1075" name="Rectangle 1074"/>
            <p:cNvSpPr/>
            <p:nvPr/>
          </p:nvSpPr>
          <p:spPr>
            <a:xfrm>
              <a:off x="7593840" y="2672280"/>
              <a:ext cx="3731400" cy="345816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13760" tIns="645840" rIns="113760" bIns="113760" numCol="1" spcCol="1440" anchor="t">
              <a:noAutofit/>
            </a:bodyPr>
            <a:lstStyle/>
            <a:p>
              <a:pPr marL="171360" lvl="1" indent="-171360" defTabSz="711360">
                <a:lnSpc>
                  <a:spcPct val="90000"/>
                </a:lnSpc>
                <a:spcAft>
                  <a:spcPts val="601"/>
                </a:spcAft>
                <a:buClr>
                  <a:srgbClr val="FFFFFF"/>
                </a:buClr>
                <a:buFont typeface="Symbol"/>
                <a:buChar char=""/>
              </a:pPr>
              <a:r>
                <a:rPr lang="en-GB" sz="1500" b="1" strike="noStrike" spc="-1">
                  <a:solidFill>
                    <a:schemeClr val="lt1"/>
                  </a:solidFill>
                  <a:latin typeface="Calibri"/>
                </a:rPr>
                <a:t>CRM: </a:t>
              </a:r>
              <a:r>
                <a:rPr lang="en-GB" sz="1500" b="0" strike="noStrike" spc="-1">
                  <a:solidFill>
                    <a:schemeClr val="lt1"/>
                  </a:solidFill>
                  <a:latin typeface="Calibri"/>
                </a:rPr>
                <a:t>Relevant reports as a basis for managing customer relationships and customer satisfaction</a:t>
              </a:r>
              <a:endParaRPr lang="de-DE" sz="1500" b="0" strike="noStrike" spc="-1">
                <a:solidFill>
                  <a:srgbClr val="000000"/>
                </a:solidFill>
                <a:latin typeface="Arial"/>
              </a:endParaRPr>
            </a:p>
            <a:p>
              <a:pPr marL="171360" lvl="1" indent="-171360" defTabSz="711360">
                <a:lnSpc>
                  <a:spcPct val="90000"/>
                </a:lnSpc>
                <a:spcAft>
                  <a:spcPts val="601"/>
                </a:spcAft>
                <a:buClr>
                  <a:srgbClr val="FFFFFF"/>
                </a:buClr>
                <a:buFont typeface="Symbol"/>
                <a:buChar char=""/>
              </a:pPr>
              <a:r>
                <a:rPr lang="en-GB" sz="1500" b="1" strike="noStrike" spc="-1">
                  <a:solidFill>
                    <a:schemeClr val="lt1"/>
                  </a:solidFill>
                  <a:latin typeface="Calibri"/>
                </a:rPr>
                <a:t>CSI: </a:t>
              </a:r>
              <a:r>
                <a:rPr lang="en-GB" sz="1500" b="0" strike="noStrike" spc="-1">
                  <a:solidFill>
                    <a:schemeClr val="lt1"/>
                  </a:solidFill>
                  <a:latin typeface="Calibri"/>
                </a:rPr>
                <a:t>Reports as an information basis related to opportunities for improving services and the SMS</a:t>
              </a:r>
              <a:endParaRPr lang="de-DE" sz="1500" b="0" strike="noStrike" spc="-1">
                <a:solidFill>
                  <a:srgbClr val="000000"/>
                </a:solidFill>
                <a:latin typeface="Arial"/>
              </a:endParaRPr>
            </a:p>
            <a:p>
              <a:pPr defTabSz="666720">
                <a:lnSpc>
                  <a:spcPct val="90000"/>
                </a:lnSpc>
                <a:spcAft>
                  <a:spcPts val="601"/>
                </a:spcAft>
              </a:pPr>
              <a:endParaRPr lang="de-DE" sz="1500" b="0" strike="noStrike" spc="-1">
                <a:solidFill>
                  <a:srgbClr val="000000"/>
                </a:solidFill>
                <a:latin typeface="Arial"/>
              </a:endParaRPr>
            </a:p>
          </p:txBody>
        </p:sp>
      </p:grpSp>
      <p:sp>
        <p:nvSpPr>
          <p:cNvPr id="1076" name="Rectangle 1075"/>
          <p:cNvSpPr/>
          <p:nvPr/>
        </p:nvSpPr>
        <p:spPr>
          <a:xfrm>
            <a:off x="6300000" y="1701000"/>
            <a:ext cx="1618920" cy="1410120"/>
          </a:xfrm>
          <a:prstGeom prst="rect">
            <a:avLst/>
          </a:prstGeom>
          <a:blipFill rotWithShape="0">
            <a:blip r:embed="rId4"/>
            <a:srcRect/>
            <a:stretch/>
          </a:blipFill>
          <a:ln>
            <a:solidFill>
              <a:srgbClr val="B9CDE5"/>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 name="PlaceHolder 1"/>
          <p:cNvSpPr>
            <a:spLocks noGrp="1"/>
          </p:cNvSpPr>
          <p:nvPr>
            <p:ph type="title"/>
          </p:nvPr>
        </p:nvSpPr>
        <p:spPr>
          <a:xfrm>
            <a:off x="914400" y="2130480"/>
            <a:ext cx="10360080" cy="146664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Service Availability &amp; Continuity Management (SACM)</a:t>
            </a:r>
            <a:endParaRPr lang="de-DE" sz="3200" b="0" strike="noStrike" spc="-1">
              <a:solidFill>
                <a:srgbClr val="000000"/>
              </a:solidFill>
              <a:latin typeface="Arial"/>
            </a:endParaRPr>
          </a:p>
        </p:txBody>
      </p:sp>
      <p:sp>
        <p:nvSpPr>
          <p:cNvPr id="1078" name="PlaceHolder 2"/>
          <p:cNvSpPr>
            <a:spLocks noGrp="1"/>
          </p:cNvSpPr>
          <p:nvPr>
            <p:ph type="sldNum" idx="98"/>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BD1A65C7-AEF7-4CF4-B55E-BB48D3B175B9}" type="slidenum">
              <a:rPr lang="en-US" sz="1200" b="0" strike="noStrike" spc="-1">
                <a:solidFill>
                  <a:srgbClr val="FFFFFF"/>
                </a:solidFill>
                <a:latin typeface="Calibri"/>
                <a:ea typeface="Calibri"/>
              </a:rPr>
              <a:t>115</a:t>
            </a:fld>
            <a:endParaRPr lang="de-DE" sz="1200" b="0" strike="noStrike" spc="-1">
              <a:solidFill>
                <a:srgbClr val="000000"/>
              </a:solidFill>
              <a:latin typeface="Times New Roman"/>
            </a:endParaRPr>
          </a:p>
        </p:txBody>
      </p:sp>
      <p:sp>
        <p:nvSpPr>
          <p:cNvPr id="1079" name="Google Shape;1308;p103"/>
          <p:cNvSpPr/>
          <p:nvPr/>
        </p:nvSpPr>
        <p:spPr>
          <a:xfrm>
            <a:off x="2895480" y="3933720"/>
            <a:ext cx="6397560" cy="170172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1080" name="Google Shape;1309;p103"/>
          <p:cNvSpPr/>
          <p:nvPr/>
        </p:nvSpPr>
        <p:spPr>
          <a:xfrm>
            <a:off x="2969640" y="4040640"/>
            <a:ext cx="1703160" cy="32616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800" b="0" strike="noStrike" spc="-1">
                <a:solidFill>
                  <a:schemeClr val="lt1"/>
                </a:solidFill>
                <a:latin typeface="Calibri"/>
                <a:ea typeface="Calibri"/>
              </a:rPr>
              <a:t>Objective</a:t>
            </a:r>
            <a:endParaRPr lang="de-DE" sz="1800" b="0" strike="noStrike" spc="-1">
              <a:solidFill>
                <a:srgbClr val="000000"/>
              </a:solidFill>
              <a:latin typeface="Arial"/>
            </a:endParaRPr>
          </a:p>
        </p:txBody>
      </p:sp>
      <p:sp>
        <p:nvSpPr>
          <p:cNvPr id="1081" name="Google Shape;1310;p103"/>
          <p:cNvSpPr/>
          <p:nvPr/>
        </p:nvSpPr>
        <p:spPr>
          <a:xfrm>
            <a:off x="2969640" y="4448520"/>
            <a:ext cx="622980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1800" b="0" strike="noStrike" spc="-1">
                <a:solidFill>
                  <a:srgbClr val="000000"/>
                </a:solidFill>
                <a:latin typeface="Calibri"/>
                <a:ea typeface="Calibri"/>
              </a:rPr>
              <a:t>To ensure sufficient service availability and continuity to meet service targets</a:t>
            </a:r>
            <a:endParaRPr lang="de-DE" sz="1800" b="0" strike="noStrike" spc="-1">
              <a:solidFill>
                <a:srgbClr val="000000"/>
              </a:solidFill>
              <a:latin typeface="Aria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SACM: Key questions</a:t>
            </a:r>
            <a:endParaRPr lang="de-DE" sz="3200" b="0" strike="noStrike" spc="-1">
              <a:solidFill>
                <a:srgbClr val="000000"/>
              </a:solidFill>
              <a:latin typeface="Arial"/>
            </a:endParaRPr>
          </a:p>
        </p:txBody>
      </p:sp>
      <p:grpSp>
        <p:nvGrpSpPr>
          <p:cNvPr id="1083" name="Google Shape;1317;p104"/>
          <p:cNvGrpSpPr/>
          <p:nvPr/>
        </p:nvGrpSpPr>
        <p:grpSpPr>
          <a:xfrm>
            <a:off x="2126160" y="1698480"/>
            <a:ext cx="7939440" cy="4619520"/>
            <a:chOff x="2126160" y="1698480"/>
            <a:chExt cx="7939440" cy="4619520"/>
          </a:xfrm>
        </p:grpSpPr>
        <p:sp>
          <p:nvSpPr>
            <p:cNvPr id="1084" name="Google Shape;1318;p104"/>
            <p:cNvSpPr/>
            <p:nvPr/>
          </p:nvSpPr>
          <p:spPr>
            <a:xfrm rot="10800000">
              <a:off x="2772000" y="1698120"/>
              <a:ext cx="7293600" cy="128196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085" name="Google Shape;1319;p104"/>
            <p:cNvSpPr/>
            <p:nvPr/>
          </p:nvSpPr>
          <p:spPr>
            <a:xfrm>
              <a:off x="3090240" y="1698480"/>
              <a:ext cx="6972480" cy="1281960"/>
            </a:xfrm>
            <a:prstGeom prst="rect">
              <a:avLst/>
            </a:prstGeom>
            <a:noFill/>
            <a:ln w="0">
              <a:noFill/>
            </a:ln>
          </p:spPr>
          <p:style>
            <a:lnRef idx="0">
              <a:scrgbClr r="0" g="0" b="0"/>
            </a:lnRef>
            <a:fillRef idx="0">
              <a:scrgbClr r="0" g="0" b="0"/>
            </a:fillRef>
            <a:effectRef idx="0">
              <a:scrgbClr r="0" g="0" b="0"/>
            </a:effectRef>
            <a:fontRef idx="minor"/>
          </p:style>
          <p:txBody>
            <a:bodyPr lIns="566640" tIns="110520" rIns="206280" bIns="110520" anchor="ctr">
              <a:noAutofit/>
            </a:bodyPr>
            <a:lstStyle/>
            <a:p>
              <a:pPr algn="ctr">
                <a:lnSpc>
                  <a:spcPct val="90000"/>
                </a:lnSpc>
                <a:tabLst>
                  <a:tab pos="0" algn="l"/>
                </a:tabLst>
              </a:pPr>
              <a:r>
                <a:rPr lang="en-US" sz="2800" b="0" strike="noStrike" spc="-1">
                  <a:solidFill>
                    <a:schemeClr val="lt1"/>
                  </a:solidFill>
                  <a:latin typeface="Calibri"/>
                  <a:ea typeface="Calibri"/>
                </a:rPr>
                <a:t>How are the requirements for service availability and continuity determined?</a:t>
              </a:r>
              <a:endParaRPr lang="de-DE" sz="2800" b="0" strike="noStrike" spc="-1">
                <a:solidFill>
                  <a:srgbClr val="000000"/>
                </a:solidFill>
                <a:latin typeface="Arial"/>
              </a:endParaRPr>
            </a:p>
          </p:txBody>
        </p:sp>
        <p:sp>
          <p:nvSpPr>
            <p:cNvPr id="1086" name="Google Shape;1320;p104"/>
            <p:cNvSpPr/>
            <p:nvPr/>
          </p:nvSpPr>
          <p:spPr>
            <a:xfrm>
              <a:off x="2126160" y="1698480"/>
              <a:ext cx="1281960" cy="128196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087" name="Google Shape;1321;p104"/>
            <p:cNvSpPr/>
            <p:nvPr/>
          </p:nvSpPr>
          <p:spPr>
            <a:xfrm rot="10800000">
              <a:off x="2772000" y="3367080"/>
              <a:ext cx="7293600" cy="128196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088" name="Google Shape;1322;p104"/>
            <p:cNvSpPr/>
            <p:nvPr/>
          </p:nvSpPr>
          <p:spPr>
            <a:xfrm>
              <a:off x="3090240" y="3367080"/>
              <a:ext cx="6972480" cy="1281960"/>
            </a:xfrm>
            <a:prstGeom prst="rect">
              <a:avLst/>
            </a:prstGeom>
            <a:noFill/>
            <a:ln w="0">
              <a:noFill/>
            </a:ln>
          </p:spPr>
          <p:style>
            <a:lnRef idx="0">
              <a:scrgbClr r="0" g="0" b="0"/>
            </a:lnRef>
            <a:fillRef idx="0">
              <a:scrgbClr r="0" g="0" b="0"/>
            </a:fillRef>
            <a:effectRef idx="0">
              <a:scrgbClr r="0" g="0" b="0"/>
            </a:effectRef>
            <a:fontRef idx="minor"/>
          </p:style>
          <p:txBody>
            <a:bodyPr lIns="566640" tIns="110520" rIns="206280" bIns="110520" anchor="ctr">
              <a:noAutofit/>
            </a:bodyPr>
            <a:lstStyle/>
            <a:p>
              <a:pPr algn="ctr">
                <a:lnSpc>
                  <a:spcPct val="90000"/>
                </a:lnSpc>
                <a:tabLst>
                  <a:tab pos="0" algn="l"/>
                </a:tabLst>
              </a:pPr>
              <a:r>
                <a:rPr lang="en-US" sz="2800" b="0" strike="noStrike" spc="-1">
                  <a:solidFill>
                    <a:schemeClr val="lt1"/>
                  </a:solidFill>
                  <a:latin typeface="Calibri"/>
                  <a:ea typeface="Calibri"/>
                </a:rPr>
                <a:t>How are the measures planned that have to be taken to meet the requirements?</a:t>
              </a:r>
              <a:endParaRPr lang="de-DE" sz="2800" b="0" strike="noStrike" spc="-1">
                <a:solidFill>
                  <a:srgbClr val="000000"/>
                </a:solidFill>
                <a:latin typeface="Arial"/>
              </a:endParaRPr>
            </a:p>
          </p:txBody>
        </p:sp>
        <p:sp>
          <p:nvSpPr>
            <p:cNvPr id="1089" name="Google Shape;1323;p104"/>
            <p:cNvSpPr/>
            <p:nvPr/>
          </p:nvSpPr>
          <p:spPr>
            <a:xfrm>
              <a:off x="2126160" y="3367080"/>
              <a:ext cx="1281960" cy="128196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090" name="Google Shape;1324;p104"/>
            <p:cNvSpPr/>
            <p:nvPr/>
          </p:nvSpPr>
          <p:spPr>
            <a:xfrm rot="10800000">
              <a:off x="2772000" y="5035680"/>
              <a:ext cx="7293600" cy="128196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091" name="Google Shape;1325;p104"/>
            <p:cNvSpPr/>
            <p:nvPr/>
          </p:nvSpPr>
          <p:spPr>
            <a:xfrm>
              <a:off x="3090240" y="5035680"/>
              <a:ext cx="6972480" cy="1281960"/>
            </a:xfrm>
            <a:prstGeom prst="rect">
              <a:avLst/>
            </a:prstGeom>
            <a:noFill/>
            <a:ln w="0">
              <a:noFill/>
            </a:ln>
          </p:spPr>
          <p:style>
            <a:lnRef idx="0">
              <a:scrgbClr r="0" g="0" b="0"/>
            </a:lnRef>
            <a:fillRef idx="0">
              <a:scrgbClr r="0" g="0" b="0"/>
            </a:fillRef>
            <a:effectRef idx="0">
              <a:scrgbClr r="0" g="0" b="0"/>
            </a:effectRef>
            <a:fontRef idx="minor"/>
          </p:style>
          <p:txBody>
            <a:bodyPr lIns="566640" tIns="110520" rIns="206280" bIns="110520" anchor="ctr">
              <a:noAutofit/>
            </a:bodyPr>
            <a:lstStyle/>
            <a:p>
              <a:pPr algn="ctr">
                <a:lnSpc>
                  <a:spcPct val="90000"/>
                </a:lnSpc>
                <a:tabLst>
                  <a:tab pos="0" algn="l"/>
                </a:tabLst>
              </a:pPr>
              <a:r>
                <a:rPr lang="en-US" sz="2800" b="0" strike="noStrike" spc="-1">
                  <a:solidFill>
                    <a:schemeClr val="lt1"/>
                  </a:solidFill>
                  <a:latin typeface="Calibri"/>
                  <a:ea typeface="Calibri"/>
                </a:rPr>
                <a:t>How is service availability monitored?</a:t>
              </a:r>
              <a:endParaRPr lang="de-DE" sz="2800" b="0" strike="noStrike" spc="-1">
                <a:solidFill>
                  <a:srgbClr val="000000"/>
                </a:solidFill>
                <a:latin typeface="Arial"/>
              </a:endParaRPr>
            </a:p>
          </p:txBody>
        </p:sp>
        <p:sp>
          <p:nvSpPr>
            <p:cNvPr id="1092" name="Google Shape;1326;p104"/>
            <p:cNvSpPr/>
            <p:nvPr/>
          </p:nvSpPr>
          <p:spPr>
            <a:xfrm>
              <a:off x="2126160" y="5035680"/>
              <a:ext cx="1281960" cy="128196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grpSp>
      <p:sp>
        <p:nvSpPr>
          <p:cNvPr id="1093" name="PlaceHolder 2"/>
          <p:cNvSpPr>
            <a:spLocks noGrp="1"/>
          </p:cNvSpPr>
          <p:nvPr>
            <p:ph type="sldNum" idx="99"/>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88F4B427-7AD3-4829-BD3C-83D66E97984F}" type="slidenum">
              <a:rPr lang="en-US" sz="1200" b="0" strike="noStrike" spc="-1">
                <a:solidFill>
                  <a:srgbClr val="888888"/>
                </a:solidFill>
                <a:latin typeface="Calibri"/>
                <a:ea typeface="Calibri"/>
              </a:rPr>
              <a:t>116</a:t>
            </a:fld>
            <a:endParaRPr lang="de-DE" sz="1200" b="0" strike="noStrike" spc="-1">
              <a:solidFill>
                <a:srgbClr val="000000"/>
              </a:solidFill>
              <a:latin typeface="Times New Roman"/>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SACM: Why availability AND continuity?</a:t>
            </a:r>
            <a:endParaRPr lang="de-DE" sz="3200" b="0" strike="noStrike" spc="-1">
              <a:solidFill>
                <a:srgbClr val="000000"/>
              </a:solidFill>
              <a:latin typeface="Arial"/>
            </a:endParaRPr>
          </a:p>
        </p:txBody>
      </p:sp>
      <p:sp>
        <p:nvSpPr>
          <p:cNvPr id="1095" name="PlaceHolder 2"/>
          <p:cNvSpPr>
            <a:spLocks noGrp="1"/>
          </p:cNvSpPr>
          <p:nvPr>
            <p:ph type="sldNum" idx="100"/>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65B3B80A-482E-4AC0-831B-48E2030538B2}" type="slidenum">
              <a:rPr lang="en-US" sz="1200" b="0" strike="noStrike" spc="-1">
                <a:solidFill>
                  <a:srgbClr val="888888"/>
                </a:solidFill>
                <a:latin typeface="Calibri"/>
                <a:ea typeface="Calibri"/>
              </a:rPr>
              <a:t>117</a:t>
            </a:fld>
            <a:endParaRPr lang="de-DE" sz="1200" b="0" strike="noStrike" spc="-1">
              <a:solidFill>
                <a:srgbClr val="000000"/>
              </a:solidFill>
              <a:latin typeface="Times New Roman"/>
            </a:endParaRPr>
          </a:p>
        </p:txBody>
      </p:sp>
      <p:cxnSp>
        <p:nvCxnSpPr>
          <p:cNvPr id="1096" name="Google Shape;1335;p105"/>
          <p:cNvCxnSpPr/>
          <p:nvPr/>
        </p:nvCxnSpPr>
        <p:spPr>
          <a:xfrm>
            <a:off x="6006240" y="1792800"/>
            <a:ext cx="3240" cy="4799160"/>
          </a:xfrm>
          <a:prstGeom prst="straightConnector1">
            <a:avLst/>
          </a:prstGeom>
          <a:ln w="25400">
            <a:solidFill>
              <a:srgbClr val="4F81BD"/>
            </a:solidFill>
            <a:round/>
          </a:ln>
        </p:spPr>
      </p:cxnSp>
      <p:sp>
        <p:nvSpPr>
          <p:cNvPr id="1097" name="Google Shape;1336;p105"/>
          <p:cNvSpPr/>
          <p:nvPr/>
        </p:nvSpPr>
        <p:spPr>
          <a:xfrm>
            <a:off x="1822680" y="1927440"/>
            <a:ext cx="4015800" cy="3686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2600" b="1" strike="noStrike" spc="-1" dirty="0">
                <a:solidFill>
                  <a:schemeClr val="dk2"/>
                </a:solidFill>
                <a:latin typeface="Calibri"/>
                <a:ea typeface="Calibri"/>
              </a:rPr>
              <a:t>Availability</a:t>
            </a:r>
            <a:endParaRPr lang="de-DE" sz="2600" b="0" strike="noStrike" spc="-1" dirty="0">
              <a:solidFill>
                <a:srgbClr val="000000"/>
              </a:solidFill>
              <a:latin typeface="Arial"/>
            </a:endParaRPr>
          </a:p>
          <a:p>
            <a:pPr>
              <a:lnSpc>
                <a:spcPct val="100000"/>
              </a:lnSpc>
              <a:tabLst>
                <a:tab pos="0" algn="l"/>
              </a:tabLst>
            </a:pPr>
            <a:endParaRPr lang="de-DE" sz="2400" b="0" strike="noStrike" spc="-1" dirty="0">
              <a:solidFill>
                <a:srgbClr val="000000"/>
              </a:solidFill>
              <a:latin typeface="Arial"/>
            </a:endParaRPr>
          </a:p>
          <a:p>
            <a:pPr>
              <a:lnSpc>
                <a:spcPct val="100000"/>
              </a:lnSpc>
              <a:tabLst>
                <a:tab pos="0" algn="l"/>
              </a:tabLst>
            </a:pPr>
            <a:r>
              <a:rPr lang="en-US" sz="1800" b="1" strike="noStrike" spc="-1" dirty="0">
                <a:solidFill>
                  <a:schemeClr val="dk1"/>
                </a:solidFill>
                <a:latin typeface="Calibri"/>
                <a:ea typeface="Calibri"/>
              </a:rPr>
              <a:t>Goal</a:t>
            </a:r>
            <a:r>
              <a:rPr lang="en-US" sz="1800" b="0" strike="noStrike" spc="-1" dirty="0">
                <a:solidFill>
                  <a:schemeClr val="dk1"/>
                </a:solidFill>
                <a:latin typeface="Calibri"/>
                <a:ea typeface="Calibri"/>
              </a:rPr>
              <a:t>: Service is available frequently enough to meet customer needs -&gt; continuous operation</a:t>
            </a:r>
            <a:endParaRPr lang="de-DE" sz="1800" b="0" strike="noStrike" spc="-1" dirty="0">
              <a:solidFill>
                <a:srgbClr val="000000"/>
              </a:solidFill>
              <a:latin typeface="Arial"/>
            </a:endParaRPr>
          </a:p>
          <a:p>
            <a:pPr>
              <a:lnSpc>
                <a:spcPct val="100000"/>
              </a:lnSpc>
              <a:tabLst>
                <a:tab pos="0" algn="l"/>
              </a:tabLst>
            </a:pPr>
            <a:endParaRPr lang="de-DE" sz="2000" b="0" strike="noStrike" spc="-1" dirty="0">
              <a:solidFill>
                <a:srgbClr val="000000"/>
              </a:solidFill>
              <a:latin typeface="Arial"/>
            </a:endParaRPr>
          </a:p>
          <a:p>
            <a:pPr>
              <a:lnSpc>
                <a:spcPct val="100000"/>
              </a:lnSpc>
              <a:tabLst>
                <a:tab pos="0" algn="l"/>
              </a:tabLst>
            </a:pPr>
            <a:r>
              <a:rPr lang="en-US" sz="1800" b="1" strike="noStrike" spc="-1" dirty="0">
                <a:solidFill>
                  <a:schemeClr val="dk1"/>
                </a:solidFill>
                <a:latin typeface="Calibri"/>
                <a:ea typeface="Calibri"/>
              </a:rPr>
              <a:t>Guard</a:t>
            </a:r>
            <a:r>
              <a:rPr lang="en-US" sz="1800" b="0" strike="noStrike" spc="-1" dirty="0">
                <a:solidFill>
                  <a:schemeClr val="dk1"/>
                </a:solidFill>
                <a:latin typeface="Calibri"/>
                <a:ea typeface="Calibri"/>
              </a:rPr>
              <a:t> </a:t>
            </a:r>
            <a:r>
              <a:rPr lang="en-US" sz="1800" b="1" strike="noStrike" spc="-1" dirty="0">
                <a:solidFill>
                  <a:schemeClr val="dk1"/>
                </a:solidFill>
                <a:latin typeface="Calibri"/>
                <a:ea typeface="Calibri"/>
              </a:rPr>
              <a:t>against</a:t>
            </a:r>
            <a:r>
              <a:rPr lang="en-US" sz="1800" b="0" strike="noStrike" spc="-1" dirty="0">
                <a:solidFill>
                  <a:schemeClr val="dk1"/>
                </a:solidFill>
                <a:latin typeface="Calibri"/>
                <a:ea typeface="Calibri"/>
              </a:rPr>
              <a:t>: downtime/unavailability through ‘normal’ failures and issues</a:t>
            </a:r>
            <a:endParaRPr lang="de-DE" sz="1800" b="0" strike="noStrike" spc="-1" dirty="0">
              <a:solidFill>
                <a:srgbClr val="000000"/>
              </a:solidFill>
              <a:latin typeface="Arial"/>
            </a:endParaRPr>
          </a:p>
          <a:p>
            <a:pPr>
              <a:lnSpc>
                <a:spcPct val="100000"/>
              </a:lnSpc>
              <a:tabLst>
                <a:tab pos="0" algn="l"/>
              </a:tabLst>
            </a:pPr>
            <a:endParaRPr lang="de-DE" sz="2000" b="0" strike="noStrike" spc="-1" dirty="0">
              <a:solidFill>
                <a:srgbClr val="000000"/>
              </a:solidFill>
              <a:latin typeface="Arial"/>
            </a:endParaRPr>
          </a:p>
          <a:p>
            <a:pPr>
              <a:lnSpc>
                <a:spcPct val="100000"/>
              </a:lnSpc>
              <a:tabLst>
                <a:tab pos="0" algn="l"/>
              </a:tabLst>
            </a:pPr>
            <a:r>
              <a:rPr lang="en-US" sz="1800" b="1" strike="noStrike" spc="-1" dirty="0">
                <a:solidFill>
                  <a:schemeClr val="dk1"/>
                </a:solidFill>
                <a:latin typeface="Calibri"/>
                <a:ea typeface="Calibri"/>
              </a:rPr>
              <a:t>Input</a:t>
            </a:r>
            <a:r>
              <a:rPr lang="en-US" sz="1800" b="0" strike="noStrike" spc="-1" dirty="0">
                <a:solidFill>
                  <a:schemeClr val="dk1"/>
                </a:solidFill>
                <a:latin typeface="Calibri"/>
                <a:ea typeface="Calibri"/>
              </a:rPr>
              <a:t>: SLA</a:t>
            </a:r>
            <a:endParaRPr lang="de-DE" sz="1800" b="0" strike="noStrike" spc="-1" dirty="0">
              <a:solidFill>
                <a:srgbClr val="000000"/>
              </a:solidFill>
              <a:latin typeface="Arial"/>
            </a:endParaRPr>
          </a:p>
          <a:p>
            <a:pPr>
              <a:lnSpc>
                <a:spcPct val="100000"/>
              </a:lnSpc>
              <a:tabLst>
                <a:tab pos="0" algn="l"/>
              </a:tabLst>
            </a:pPr>
            <a:endParaRPr lang="de-DE" sz="2000" b="0" strike="noStrike" spc="-1" dirty="0">
              <a:solidFill>
                <a:srgbClr val="000000"/>
              </a:solidFill>
              <a:latin typeface="Arial"/>
            </a:endParaRPr>
          </a:p>
          <a:p>
            <a:pPr>
              <a:lnSpc>
                <a:spcPct val="100000"/>
              </a:lnSpc>
              <a:tabLst>
                <a:tab pos="0" algn="l"/>
              </a:tabLst>
            </a:pPr>
            <a:r>
              <a:rPr lang="en-US" sz="1800" b="1" strike="noStrike" spc="-1" dirty="0">
                <a:solidFill>
                  <a:schemeClr val="dk1"/>
                </a:solidFill>
                <a:latin typeface="Calibri"/>
                <a:ea typeface="Calibri"/>
              </a:rPr>
              <a:t>Output</a:t>
            </a:r>
            <a:r>
              <a:rPr lang="en-US" sz="1800" b="0" strike="noStrike" spc="-1" dirty="0">
                <a:solidFill>
                  <a:schemeClr val="dk1"/>
                </a:solidFill>
                <a:latin typeface="Calibri"/>
                <a:ea typeface="Calibri"/>
              </a:rPr>
              <a:t>: Plans</a:t>
            </a:r>
            <a:endParaRPr lang="de-DE" sz="1800" b="0" strike="noStrike" spc="-1" dirty="0">
              <a:solidFill>
                <a:srgbClr val="000000"/>
              </a:solidFill>
              <a:latin typeface="Arial"/>
            </a:endParaRPr>
          </a:p>
        </p:txBody>
      </p:sp>
      <p:sp>
        <p:nvSpPr>
          <p:cNvPr id="1098" name="Google Shape;1337;p105"/>
          <p:cNvSpPr/>
          <p:nvPr/>
        </p:nvSpPr>
        <p:spPr>
          <a:xfrm>
            <a:off x="6155640" y="1912320"/>
            <a:ext cx="4159440" cy="399964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2600" b="1" strike="noStrike" spc="-1" dirty="0">
                <a:solidFill>
                  <a:schemeClr val="dk2"/>
                </a:solidFill>
                <a:latin typeface="Calibri"/>
                <a:ea typeface="Calibri"/>
              </a:rPr>
              <a:t>Continuity</a:t>
            </a:r>
            <a:endParaRPr lang="de-DE" sz="2600" b="0" strike="noStrike" spc="-1" dirty="0">
              <a:solidFill>
                <a:srgbClr val="000000"/>
              </a:solidFill>
              <a:latin typeface="Arial"/>
            </a:endParaRPr>
          </a:p>
          <a:p>
            <a:pPr>
              <a:lnSpc>
                <a:spcPct val="100000"/>
              </a:lnSpc>
              <a:tabLst>
                <a:tab pos="0" algn="l"/>
              </a:tabLst>
            </a:pPr>
            <a:endParaRPr lang="de-DE" sz="2400" b="0" strike="noStrike" spc="-1" dirty="0">
              <a:solidFill>
                <a:srgbClr val="000000"/>
              </a:solidFill>
              <a:latin typeface="Arial"/>
            </a:endParaRPr>
          </a:p>
          <a:p>
            <a:pPr>
              <a:lnSpc>
                <a:spcPct val="100000"/>
              </a:lnSpc>
              <a:tabLst>
                <a:tab pos="0" algn="l"/>
              </a:tabLst>
            </a:pPr>
            <a:r>
              <a:rPr lang="en-US" sz="1800" b="1" strike="noStrike" spc="-1" dirty="0">
                <a:solidFill>
                  <a:schemeClr val="dk1"/>
                </a:solidFill>
                <a:latin typeface="Calibri"/>
                <a:ea typeface="Calibri"/>
              </a:rPr>
              <a:t>Goal</a:t>
            </a:r>
            <a:r>
              <a:rPr lang="en-US" sz="1800" b="0" strike="noStrike" spc="-1" dirty="0">
                <a:solidFill>
                  <a:schemeClr val="dk1"/>
                </a:solidFill>
                <a:latin typeface="Calibri"/>
                <a:ea typeface="Calibri"/>
              </a:rPr>
              <a:t>: Sufficient disaster protection to ensure continual operation of key services under all circumstances </a:t>
            </a:r>
            <a:endParaRPr lang="de-DE" sz="1800" b="0" strike="noStrike" spc="-1" dirty="0">
              <a:solidFill>
                <a:srgbClr val="000000"/>
              </a:solidFill>
              <a:latin typeface="Arial"/>
            </a:endParaRPr>
          </a:p>
          <a:p>
            <a:pPr>
              <a:lnSpc>
                <a:spcPct val="100000"/>
              </a:lnSpc>
              <a:tabLst>
                <a:tab pos="0" algn="l"/>
              </a:tabLst>
            </a:pPr>
            <a:endParaRPr lang="de-DE" sz="2000" b="0" strike="noStrike" spc="-1" dirty="0">
              <a:solidFill>
                <a:srgbClr val="000000"/>
              </a:solidFill>
              <a:latin typeface="Arial"/>
            </a:endParaRPr>
          </a:p>
          <a:p>
            <a:pPr>
              <a:lnSpc>
                <a:spcPct val="100000"/>
              </a:lnSpc>
              <a:tabLst>
                <a:tab pos="0" algn="l"/>
              </a:tabLst>
            </a:pPr>
            <a:r>
              <a:rPr lang="en-US" sz="1800" b="1" strike="noStrike" spc="-1" dirty="0">
                <a:solidFill>
                  <a:schemeClr val="dk1"/>
                </a:solidFill>
                <a:latin typeface="Calibri"/>
                <a:ea typeface="Calibri"/>
              </a:rPr>
              <a:t>Guard against</a:t>
            </a:r>
            <a:r>
              <a:rPr lang="en-US" sz="1800" b="0" strike="noStrike" spc="-1" dirty="0">
                <a:solidFill>
                  <a:schemeClr val="dk1"/>
                </a:solidFill>
                <a:latin typeface="Calibri"/>
                <a:ea typeface="Calibri"/>
              </a:rPr>
              <a:t>: downtime/unavailability through ‘exceptional’ failures, disasters and crises </a:t>
            </a:r>
            <a:endParaRPr lang="de-DE" sz="1800" b="0" strike="noStrike" spc="-1" dirty="0">
              <a:solidFill>
                <a:srgbClr val="000000"/>
              </a:solidFill>
              <a:latin typeface="Arial"/>
            </a:endParaRPr>
          </a:p>
          <a:p>
            <a:pPr>
              <a:lnSpc>
                <a:spcPct val="100000"/>
              </a:lnSpc>
              <a:tabLst>
                <a:tab pos="0" algn="l"/>
              </a:tabLst>
            </a:pPr>
            <a:endParaRPr lang="de-DE" sz="2000" b="0" strike="noStrike" spc="-1" dirty="0">
              <a:solidFill>
                <a:srgbClr val="000000"/>
              </a:solidFill>
              <a:latin typeface="Arial"/>
            </a:endParaRPr>
          </a:p>
          <a:p>
            <a:pPr>
              <a:lnSpc>
                <a:spcPct val="100000"/>
              </a:lnSpc>
              <a:tabLst>
                <a:tab pos="0" algn="l"/>
              </a:tabLst>
            </a:pPr>
            <a:r>
              <a:rPr lang="en-US" sz="1800" b="1" strike="noStrike" spc="-1" dirty="0">
                <a:solidFill>
                  <a:schemeClr val="dk1"/>
                </a:solidFill>
                <a:latin typeface="Calibri"/>
                <a:ea typeface="Calibri"/>
              </a:rPr>
              <a:t>Input</a:t>
            </a:r>
            <a:r>
              <a:rPr lang="en-US" sz="1800" b="0" strike="noStrike" spc="-1" dirty="0">
                <a:solidFill>
                  <a:schemeClr val="dk1"/>
                </a:solidFill>
                <a:latin typeface="Calibri"/>
                <a:ea typeface="Calibri"/>
              </a:rPr>
              <a:t>: SLA, risk factors</a:t>
            </a:r>
            <a:endParaRPr lang="de-DE" sz="1800" b="0" strike="noStrike" spc="-1" dirty="0">
              <a:solidFill>
                <a:srgbClr val="000000"/>
              </a:solidFill>
              <a:latin typeface="Arial"/>
            </a:endParaRPr>
          </a:p>
          <a:p>
            <a:pPr>
              <a:lnSpc>
                <a:spcPct val="100000"/>
              </a:lnSpc>
              <a:tabLst>
                <a:tab pos="0" algn="l"/>
              </a:tabLst>
            </a:pPr>
            <a:endParaRPr lang="de-DE" sz="2000" b="0" strike="noStrike" spc="-1" dirty="0">
              <a:solidFill>
                <a:srgbClr val="000000"/>
              </a:solidFill>
              <a:latin typeface="Arial"/>
            </a:endParaRPr>
          </a:p>
          <a:p>
            <a:pPr>
              <a:lnSpc>
                <a:spcPct val="100000"/>
              </a:lnSpc>
              <a:tabLst>
                <a:tab pos="0" algn="l"/>
              </a:tabLst>
            </a:pPr>
            <a:r>
              <a:rPr lang="en-US" sz="1800" b="1" strike="noStrike" spc="-1" dirty="0">
                <a:solidFill>
                  <a:schemeClr val="dk1"/>
                </a:solidFill>
                <a:latin typeface="Calibri"/>
                <a:ea typeface="Calibri"/>
              </a:rPr>
              <a:t>Output</a:t>
            </a:r>
            <a:r>
              <a:rPr lang="en-US" sz="1800" b="0" strike="noStrike" spc="-1" dirty="0">
                <a:solidFill>
                  <a:schemeClr val="dk1"/>
                </a:solidFill>
                <a:latin typeface="Calibri"/>
                <a:ea typeface="Calibri"/>
              </a:rPr>
              <a:t>: Plans, risk assessments</a:t>
            </a:r>
            <a:endParaRPr lang="de-DE" sz="1800" b="0" strike="noStrike" spc="-1" dirty="0">
              <a:solidFill>
                <a:srgbClr val="000000"/>
              </a:solidFill>
              <a:latin typeface="Aria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43507AEB-23B8-F142-83A3-458C56B10093}" type="slidenum">
              <a:rPr lang="en-US" smtClean="0"/>
              <a:t>118</a:t>
            </a:fld>
            <a:endParaRPr lang="en-US"/>
          </a:p>
        </p:txBody>
      </p:sp>
      <p:grpSp>
        <p:nvGrpSpPr>
          <p:cNvPr id="9" name="Group 25"/>
          <p:cNvGrpSpPr/>
          <p:nvPr/>
        </p:nvGrpSpPr>
        <p:grpSpPr>
          <a:xfrm>
            <a:off x="6315493" y="4034639"/>
            <a:ext cx="5266906" cy="595803"/>
            <a:chOff x="991307" y="3491139"/>
            <a:chExt cx="5266906" cy="595803"/>
          </a:xfrm>
        </p:grpSpPr>
        <p:sp>
          <p:nvSpPr>
            <p:cNvPr id="10" name="Text Box 4"/>
            <p:cNvSpPr txBox="1">
              <a:spLocks noChangeArrowheads="1"/>
            </p:cNvSpPr>
            <p:nvPr/>
          </p:nvSpPr>
          <p:spPr bwMode="auto">
            <a:xfrm>
              <a:off x="2190654" y="3491139"/>
              <a:ext cx="3993381" cy="307766"/>
            </a:xfrm>
            <a:prstGeom prst="rect">
              <a:avLst/>
            </a:prstGeom>
            <a:noFill/>
            <a:ln w="9525">
              <a:noFill/>
              <a:miter lim="800000"/>
              <a:headEnd/>
              <a:tailEnd/>
            </a:ln>
          </p:spPr>
          <p:txBody>
            <a:bodyPr wrap="none" lIns="91430" tIns="45715" rIns="91430" bIns="45715">
              <a:spAutoFit/>
            </a:bodyPr>
            <a:lstStyle/>
            <a:p>
              <a:pPr defTabSz="913696"/>
              <a:r>
                <a:rPr lang="en-US" sz="1400" kern="0" dirty="0">
                  <a:solidFill>
                    <a:sysClr val="windowText" lastClr="000000"/>
                  </a:solidFill>
                  <a:latin typeface="Calibri" panose="020F0502020204030204" pitchFamily="34" charset="0"/>
                  <a:cs typeface="Calibri" panose="020F0502020204030204" pitchFamily="34" charset="0"/>
                </a:rPr>
                <a:t>Agreed service time – downtime during service time</a:t>
              </a:r>
            </a:p>
          </p:txBody>
        </p:sp>
        <p:sp>
          <p:nvSpPr>
            <p:cNvPr id="11" name="Text Box 5"/>
            <p:cNvSpPr txBox="1">
              <a:spLocks noChangeArrowheads="1"/>
            </p:cNvSpPr>
            <p:nvPr/>
          </p:nvSpPr>
          <p:spPr bwMode="auto">
            <a:xfrm>
              <a:off x="3341255" y="3779176"/>
              <a:ext cx="1636966" cy="307766"/>
            </a:xfrm>
            <a:prstGeom prst="rect">
              <a:avLst/>
            </a:prstGeom>
            <a:noFill/>
            <a:ln w="9525">
              <a:noFill/>
              <a:miter lim="800000"/>
              <a:headEnd/>
              <a:tailEnd/>
            </a:ln>
          </p:spPr>
          <p:txBody>
            <a:bodyPr wrap="none" lIns="91430" tIns="45715" rIns="91430" bIns="45715">
              <a:spAutoFit/>
            </a:bodyPr>
            <a:lstStyle/>
            <a:p>
              <a:pPr defTabSz="913696"/>
              <a:r>
                <a:rPr lang="en-US" sz="1400" kern="0" dirty="0">
                  <a:solidFill>
                    <a:sysClr val="windowText" lastClr="000000"/>
                  </a:solidFill>
                  <a:latin typeface="Calibri" panose="020F0502020204030204" pitchFamily="34" charset="0"/>
                  <a:cs typeface="Calibri" panose="020F0502020204030204" pitchFamily="34" charset="0"/>
                </a:rPr>
                <a:t>Agreed service time</a:t>
              </a:r>
            </a:p>
          </p:txBody>
        </p:sp>
        <p:sp>
          <p:nvSpPr>
            <p:cNvPr id="12" name="Text Box 6"/>
            <p:cNvSpPr txBox="1">
              <a:spLocks noChangeArrowheads="1"/>
            </p:cNvSpPr>
            <p:nvPr/>
          </p:nvSpPr>
          <p:spPr bwMode="auto">
            <a:xfrm>
              <a:off x="5436096" y="3645022"/>
              <a:ext cx="184710" cy="307766"/>
            </a:xfrm>
            <a:prstGeom prst="rect">
              <a:avLst/>
            </a:prstGeom>
            <a:noFill/>
            <a:ln w="9525">
              <a:noFill/>
              <a:miter lim="800000"/>
              <a:headEnd/>
              <a:tailEnd/>
            </a:ln>
          </p:spPr>
          <p:txBody>
            <a:bodyPr wrap="none" lIns="91430" tIns="45715" rIns="91430" bIns="45715">
              <a:spAutoFit/>
            </a:bodyPr>
            <a:lstStyle/>
            <a:p>
              <a:pPr defTabSz="913696"/>
              <a:endParaRPr lang="en-US" sz="1400" kern="0" dirty="0">
                <a:solidFill>
                  <a:sysClr val="windowText" lastClr="000000"/>
                </a:solidFill>
                <a:latin typeface="Calibri" panose="020F0502020204030204" pitchFamily="34" charset="0"/>
                <a:cs typeface="Calibri" panose="020F0502020204030204" pitchFamily="34" charset="0"/>
              </a:endParaRPr>
            </a:p>
          </p:txBody>
        </p:sp>
        <p:sp>
          <p:nvSpPr>
            <p:cNvPr id="13" name="Line 7"/>
            <p:cNvSpPr>
              <a:spLocks noChangeShapeType="1"/>
            </p:cNvSpPr>
            <p:nvPr/>
          </p:nvSpPr>
          <p:spPr bwMode="auto">
            <a:xfrm flipV="1">
              <a:off x="2190654" y="3789039"/>
              <a:ext cx="4067559" cy="9865"/>
            </a:xfrm>
            <a:prstGeom prst="line">
              <a:avLst/>
            </a:prstGeom>
            <a:noFill/>
            <a:ln w="19050">
              <a:solidFill>
                <a:sysClr val="windowText" lastClr="000000"/>
              </a:solidFill>
              <a:round/>
              <a:headEnd/>
              <a:tailEnd/>
            </a:ln>
          </p:spPr>
          <p:txBody>
            <a:bodyPr lIns="91430" tIns="45715" rIns="91430" bIns="45715"/>
            <a:lstStyle/>
            <a:p>
              <a:pPr defTabSz="913696"/>
              <a:endParaRPr lang="en-US" sz="1400" kern="0">
                <a:solidFill>
                  <a:sysClr val="windowText" lastClr="000000"/>
                </a:solidFill>
                <a:latin typeface="Calibri" panose="020F0502020204030204" pitchFamily="34" charset="0"/>
                <a:cs typeface="Calibri" panose="020F0502020204030204" pitchFamily="34" charset="0"/>
              </a:endParaRPr>
            </a:p>
          </p:txBody>
        </p:sp>
        <p:sp>
          <p:nvSpPr>
            <p:cNvPr id="14" name="Text Box 9"/>
            <p:cNvSpPr txBox="1">
              <a:spLocks noChangeArrowheads="1"/>
            </p:cNvSpPr>
            <p:nvPr/>
          </p:nvSpPr>
          <p:spPr bwMode="auto">
            <a:xfrm>
              <a:off x="991307" y="3608094"/>
              <a:ext cx="1199347" cy="307766"/>
            </a:xfrm>
            <a:prstGeom prst="rect">
              <a:avLst/>
            </a:prstGeom>
            <a:noFill/>
            <a:ln w="9525">
              <a:noFill/>
              <a:miter lim="800000"/>
              <a:headEnd/>
              <a:tailEnd/>
            </a:ln>
          </p:spPr>
          <p:txBody>
            <a:bodyPr wrap="none" lIns="91430" tIns="45715" rIns="91430" bIns="45715">
              <a:spAutoFit/>
            </a:bodyPr>
            <a:lstStyle/>
            <a:p>
              <a:pPr defTabSz="913696"/>
              <a:r>
                <a:rPr lang="en-US" sz="1400" kern="0" dirty="0">
                  <a:solidFill>
                    <a:sysClr val="windowText" lastClr="000000"/>
                  </a:solidFill>
                  <a:latin typeface="Calibri" panose="020F0502020204030204" pitchFamily="34" charset="0"/>
                  <a:cs typeface="Calibri" panose="020F0502020204030204" pitchFamily="34" charset="0"/>
                </a:rPr>
                <a:t>Availability  =</a:t>
              </a:r>
            </a:p>
          </p:txBody>
        </p:sp>
      </p:grpSp>
      <p:graphicFrame>
        <p:nvGraphicFramePr>
          <p:cNvPr id="3" name="Google Shape;1345;p106">
            <a:extLst>
              <a:ext uri="{FF2B5EF4-FFF2-40B4-BE49-F238E27FC236}">
                <a16:creationId xmlns:a16="http://schemas.microsoft.com/office/drawing/2014/main" id="{1B213322-65B7-1114-F3CF-A1373CE1FFAD}"/>
              </a:ext>
            </a:extLst>
          </p:cNvPr>
          <p:cNvGraphicFramePr/>
          <p:nvPr>
            <p:extLst>
              <p:ext uri="{D42A27DB-BD31-4B8C-83A1-F6EECF244321}">
                <p14:modId xmlns:p14="http://schemas.microsoft.com/office/powerpoint/2010/main" val="1679445134"/>
              </p:ext>
            </p:extLst>
          </p:nvPr>
        </p:nvGraphicFramePr>
        <p:xfrm>
          <a:off x="609480" y="1794660"/>
          <a:ext cx="10832760" cy="1033440"/>
        </p:xfrm>
        <a:graphic>
          <a:graphicData uri="http://schemas.openxmlformats.org/drawingml/2006/table">
            <a:tbl>
              <a:tblPr/>
              <a:tblGrid>
                <a:gridCol w="10832760">
                  <a:extLst>
                    <a:ext uri="{9D8B030D-6E8A-4147-A177-3AD203B41FA5}">
                      <a16:colId xmlns:a16="http://schemas.microsoft.com/office/drawing/2014/main" val="20000"/>
                    </a:ext>
                  </a:extLst>
                </a:gridCol>
              </a:tblGrid>
              <a:tr h="18900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following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728640">
                <a:tc>
                  <a:txBody>
                    <a:bodyPr/>
                    <a:lstStyle/>
                    <a:p>
                      <a:pPr>
                        <a:lnSpc>
                          <a:spcPct val="100000"/>
                        </a:lnSpc>
                        <a:tabLst>
                          <a:tab pos="0" algn="l"/>
                        </a:tabLst>
                      </a:pPr>
                      <a:r>
                        <a:rPr lang="en-US" sz="1500" b="1" strike="noStrike" spc="-1" dirty="0">
                          <a:solidFill>
                            <a:schemeClr val="dk1"/>
                          </a:solidFill>
                          <a:latin typeface="Calibri" panose="020F0502020204030204" pitchFamily="34" charset="0"/>
                          <a:ea typeface="Calibri"/>
                          <a:cs typeface="Calibri" panose="020F0502020204030204" pitchFamily="34" charset="0"/>
                        </a:rPr>
                        <a:t>Availability:</a:t>
                      </a:r>
                      <a:endParaRPr lang="de-DE" sz="15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GB" sz="1400" b="0" strike="noStrike" spc="-1" dirty="0">
                          <a:solidFill>
                            <a:schemeClr val="dk1"/>
                          </a:solidFill>
                          <a:latin typeface="Calibri" panose="020F0502020204030204" pitchFamily="34" charset="0"/>
                          <a:ea typeface="Arial"/>
                          <a:cs typeface="Calibri" panose="020F0502020204030204" pitchFamily="34" charset="0"/>
                        </a:rPr>
                        <a:t>Ability of a service or service component to fulfil its intended function at a specific time or over a specific period of time</a:t>
                      </a:r>
                      <a:endParaRPr lang="de-DE" sz="14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4"/>
                    </a:solidFill>
                  </a:tcPr>
                </a:tc>
                <a:extLst>
                  <a:ext uri="{0D108BD9-81ED-4DB2-BD59-A6C34878D82A}">
                    <a16:rowId xmlns:a16="http://schemas.microsoft.com/office/drawing/2014/main" val="10001"/>
                  </a:ext>
                </a:extLst>
              </a:tr>
            </a:tbl>
          </a:graphicData>
        </a:graphic>
      </p:graphicFrame>
      <p:sp>
        <p:nvSpPr>
          <p:cNvPr id="7" name="PlaceHolder 1">
            <a:extLst>
              <a:ext uri="{FF2B5EF4-FFF2-40B4-BE49-F238E27FC236}">
                <a16:creationId xmlns:a16="http://schemas.microsoft.com/office/drawing/2014/main" id="{41709CBA-9484-268B-834C-C1A64B31AACA}"/>
              </a:ext>
            </a:extLst>
          </p:cNvPr>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dirty="0">
                <a:solidFill>
                  <a:srgbClr val="205595"/>
                </a:solidFill>
                <a:latin typeface="Calibri"/>
                <a:ea typeface="Calibri"/>
              </a:rPr>
              <a:t>SACM: Important terms</a:t>
            </a:r>
            <a:r>
              <a:rPr lang="en-US" sz="3200" b="0" strike="noStrike" spc="-1" dirty="0">
                <a:solidFill>
                  <a:srgbClr val="7F7F7F"/>
                </a:solidFill>
                <a:latin typeface="Calibri"/>
                <a:ea typeface="Calibri"/>
              </a:rPr>
              <a:t> </a:t>
            </a:r>
            <a:r>
              <a:rPr lang="en-US" sz="2000" b="0" strike="noStrike" spc="-1" dirty="0">
                <a:solidFill>
                  <a:srgbClr val="7F7F7F"/>
                </a:solidFill>
                <a:latin typeface="Calibri"/>
                <a:ea typeface="Calibri"/>
              </a:rPr>
              <a:t>according to </a:t>
            </a:r>
            <a:r>
              <a:rPr lang="en-US" sz="2000" b="1" strike="noStrike" spc="-1" dirty="0">
                <a:solidFill>
                  <a:srgbClr val="7F7F7F"/>
                </a:solidFill>
                <a:latin typeface="Calibri"/>
                <a:ea typeface="Calibri"/>
              </a:rPr>
              <a:t>FitSM-0</a:t>
            </a:r>
            <a:endParaRPr lang="de-DE" sz="2000" b="0" strike="noStrike" spc="-1" dirty="0">
              <a:solidFill>
                <a:srgbClr val="000000"/>
              </a:solidFill>
              <a:latin typeface="Arial"/>
            </a:endParaRPr>
          </a:p>
        </p:txBody>
      </p:sp>
      <p:grpSp>
        <p:nvGrpSpPr>
          <p:cNvPr id="45" name="Group 44">
            <a:extLst>
              <a:ext uri="{FF2B5EF4-FFF2-40B4-BE49-F238E27FC236}">
                <a16:creationId xmlns:a16="http://schemas.microsoft.com/office/drawing/2014/main" id="{E7EF4588-4F7B-60B0-3B4A-995BEECE1B85}"/>
              </a:ext>
            </a:extLst>
          </p:cNvPr>
          <p:cNvGrpSpPr/>
          <p:nvPr/>
        </p:nvGrpSpPr>
        <p:grpSpPr>
          <a:xfrm>
            <a:off x="344326" y="3245591"/>
            <a:ext cx="5892241" cy="3213927"/>
            <a:chOff x="203759" y="3216594"/>
            <a:chExt cx="5892241" cy="3213927"/>
          </a:xfrm>
        </p:grpSpPr>
        <p:cxnSp>
          <p:nvCxnSpPr>
            <p:cNvPr id="5" name="Straight Connector 4">
              <a:extLst>
                <a:ext uri="{FF2B5EF4-FFF2-40B4-BE49-F238E27FC236}">
                  <a16:creationId xmlns:a16="http://schemas.microsoft.com/office/drawing/2014/main" id="{F909C0E4-3E51-AF2E-F907-94E1F0F7CCE3}"/>
                </a:ext>
              </a:extLst>
            </p:cNvPr>
            <p:cNvCxnSpPr>
              <a:cxnSpLocks/>
            </p:cNvCxnSpPr>
            <p:nvPr/>
          </p:nvCxnSpPr>
          <p:spPr>
            <a:xfrm flipH="1">
              <a:off x="593608" y="3627120"/>
              <a:ext cx="15872" cy="2803401"/>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A999A5-5F92-B536-35FF-787855615570}"/>
                </a:ext>
              </a:extLst>
            </p:cNvPr>
            <p:cNvCxnSpPr>
              <a:cxnSpLocks/>
            </p:cNvCxnSpPr>
            <p:nvPr/>
          </p:nvCxnSpPr>
          <p:spPr>
            <a:xfrm flipH="1">
              <a:off x="5690279" y="3619666"/>
              <a:ext cx="1" cy="281085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DAC7ABC-B87F-6C61-8D92-AA10276E7147}"/>
                </a:ext>
              </a:extLst>
            </p:cNvPr>
            <p:cNvSpPr txBox="1"/>
            <p:nvPr/>
          </p:nvSpPr>
          <p:spPr>
            <a:xfrm>
              <a:off x="203759" y="3216594"/>
              <a:ext cx="811441" cy="307777"/>
            </a:xfrm>
            <a:prstGeom prst="rect">
              <a:avLst/>
            </a:prstGeom>
            <a:noFill/>
          </p:spPr>
          <p:txBody>
            <a:bodyPr wrap="none" rtlCol="0">
              <a:spAutoFit/>
            </a:bodyPr>
            <a:lstStyle/>
            <a:p>
              <a:r>
                <a:rPr lang="en-US" sz="1400" dirty="0"/>
                <a:t>Incident</a:t>
              </a:r>
            </a:p>
          </p:txBody>
        </p:sp>
        <p:sp>
          <p:nvSpPr>
            <p:cNvPr id="17" name="TextBox 16">
              <a:extLst>
                <a:ext uri="{FF2B5EF4-FFF2-40B4-BE49-F238E27FC236}">
                  <a16:creationId xmlns:a16="http://schemas.microsoft.com/office/drawing/2014/main" id="{E17C2E88-3EDA-C311-B834-9778B4EE68B8}"/>
                </a:ext>
              </a:extLst>
            </p:cNvPr>
            <p:cNvSpPr txBox="1"/>
            <p:nvPr/>
          </p:nvSpPr>
          <p:spPr>
            <a:xfrm>
              <a:off x="5284559" y="3238334"/>
              <a:ext cx="811441" cy="307777"/>
            </a:xfrm>
            <a:prstGeom prst="rect">
              <a:avLst/>
            </a:prstGeom>
            <a:noFill/>
          </p:spPr>
          <p:txBody>
            <a:bodyPr wrap="none" rtlCol="0">
              <a:spAutoFit/>
            </a:bodyPr>
            <a:lstStyle/>
            <a:p>
              <a:r>
                <a:rPr lang="en-US" sz="1400" dirty="0"/>
                <a:t>Incident</a:t>
              </a:r>
            </a:p>
          </p:txBody>
        </p:sp>
        <p:sp>
          <p:nvSpPr>
            <p:cNvPr id="18" name="Left-right Arrow 17">
              <a:extLst>
                <a:ext uri="{FF2B5EF4-FFF2-40B4-BE49-F238E27FC236}">
                  <a16:creationId xmlns:a16="http://schemas.microsoft.com/office/drawing/2014/main" id="{85746111-29E0-6376-F9D5-9F362E765FE3}"/>
                </a:ext>
              </a:extLst>
            </p:cNvPr>
            <p:cNvSpPr/>
            <p:nvPr/>
          </p:nvSpPr>
          <p:spPr>
            <a:xfrm>
              <a:off x="756469" y="3989064"/>
              <a:ext cx="4797412" cy="244577"/>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FA42589-71C0-7C0F-6CE6-47D9EA964AD1}"/>
                </a:ext>
              </a:extLst>
            </p:cNvPr>
            <p:cNvSpPr txBox="1"/>
            <p:nvPr/>
          </p:nvSpPr>
          <p:spPr>
            <a:xfrm>
              <a:off x="1794867" y="3681288"/>
              <a:ext cx="2058320" cy="307777"/>
            </a:xfrm>
            <a:prstGeom prst="rect">
              <a:avLst/>
            </a:prstGeom>
            <a:noFill/>
          </p:spPr>
          <p:txBody>
            <a:bodyPr wrap="none" rtlCol="0">
              <a:spAutoFit/>
            </a:bodyPr>
            <a:lstStyle/>
            <a:p>
              <a:r>
                <a:rPr lang="en-US" sz="1400" dirty="0"/>
                <a:t>Time between incidents</a:t>
              </a:r>
            </a:p>
          </p:txBody>
        </p:sp>
        <p:sp>
          <p:nvSpPr>
            <p:cNvPr id="20" name="Left-right Arrow 19">
              <a:extLst>
                <a:ext uri="{FF2B5EF4-FFF2-40B4-BE49-F238E27FC236}">
                  <a16:creationId xmlns:a16="http://schemas.microsoft.com/office/drawing/2014/main" id="{7F2F01C6-07B3-C5B5-40F1-D34C57A22E85}"/>
                </a:ext>
              </a:extLst>
            </p:cNvPr>
            <p:cNvSpPr/>
            <p:nvPr/>
          </p:nvSpPr>
          <p:spPr>
            <a:xfrm>
              <a:off x="738695" y="4676596"/>
              <a:ext cx="3423731" cy="191619"/>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DD399DE-D978-12E5-8ABF-DB3775034369}"/>
                </a:ext>
              </a:extLst>
            </p:cNvPr>
            <p:cNvSpPr txBox="1"/>
            <p:nvPr/>
          </p:nvSpPr>
          <p:spPr>
            <a:xfrm>
              <a:off x="738696" y="4368819"/>
              <a:ext cx="1997406" cy="307777"/>
            </a:xfrm>
            <a:prstGeom prst="rect">
              <a:avLst/>
            </a:prstGeom>
            <a:noFill/>
          </p:spPr>
          <p:txBody>
            <a:bodyPr wrap="none" rtlCol="0">
              <a:spAutoFit/>
            </a:bodyPr>
            <a:lstStyle/>
            <a:p>
              <a:r>
                <a:rPr lang="en-US" sz="1400" dirty="0"/>
                <a:t>Time to restore service</a:t>
              </a:r>
            </a:p>
          </p:txBody>
        </p:sp>
        <p:cxnSp>
          <p:nvCxnSpPr>
            <p:cNvPr id="22" name="Straight Connector 21">
              <a:extLst>
                <a:ext uri="{FF2B5EF4-FFF2-40B4-BE49-F238E27FC236}">
                  <a16:creationId xmlns:a16="http://schemas.microsoft.com/office/drawing/2014/main" id="{16C14E9F-D484-52A7-2BA6-771185646CEE}"/>
                </a:ext>
              </a:extLst>
            </p:cNvPr>
            <p:cNvCxnSpPr>
              <a:cxnSpLocks/>
            </p:cNvCxnSpPr>
            <p:nvPr/>
          </p:nvCxnSpPr>
          <p:spPr>
            <a:xfrm>
              <a:off x="4303434" y="4495021"/>
              <a:ext cx="0" cy="19355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Left-right Arrow 23">
              <a:extLst>
                <a:ext uri="{FF2B5EF4-FFF2-40B4-BE49-F238E27FC236}">
                  <a16:creationId xmlns:a16="http://schemas.microsoft.com/office/drawing/2014/main" id="{DE057671-DBB9-1152-4CBE-4D51F9701121}"/>
                </a:ext>
              </a:extLst>
            </p:cNvPr>
            <p:cNvSpPr/>
            <p:nvPr/>
          </p:nvSpPr>
          <p:spPr>
            <a:xfrm>
              <a:off x="4444435" y="4676596"/>
              <a:ext cx="1109450" cy="191620"/>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3C8A5877-2593-EE8D-8337-82101F4EFC2B}"/>
                </a:ext>
              </a:extLst>
            </p:cNvPr>
            <p:cNvSpPr txBox="1"/>
            <p:nvPr/>
          </p:nvSpPr>
          <p:spPr>
            <a:xfrm>
              <a:off x="4623474" y="4368817"/>
              <a:ext cx="1231413" cy="307777"/>
            </a:xfrm>
            <a:prstGeom prst="rect">
              <a:avLst/>
            </a:prstGeom>
            <a:noFill/>
          </p:spPr>
          <p:txBody>
            <a:bodyPr wrap="square" rtlCol="0">
              <a:spAutoFit/>
            </a:bodyPr>
            <a:lstStyle/>
            <a:p>
              <a:r>
                <a:rPr lang="en-US" sz="1400" dirty="0"/>
                <a:t>Uptime</a:t>
              </a:r>
            </a:p>
          </p:txBody>
        </p:sp>
        <p:cxnSp>
          <p:nvCxnSpPr>
            <p:cNvPr id="26" name="Straight Connector 25">
              <a:extLst>
                <a:ext uri="{FF2B5EF4-FFF2-40B4-BE49-F238E27FC236}">
                  <a16:creationId xmlns:a16="http://schemas.microsoft.com/office/drawing/2014/main" id="{4B792B98-2F97-A482-5D5C-0D9E17C6C2F7}"/>
                </a:ext>
              </a:extLst>
            </p:cNvPr>
            <p:cNvCxnSpPr>
              <a:cxnSpLocks/>
            </p:cNvCxnSpPr>
            <p:nvPr/>
          </p:nvCxnSpPr>
          <p:spPr>
            <a:xfrm flipH="1">
              <a:off x="1877445" y="4958080"/>
              <a:ext cx="1375" cy="1472441"/>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Left-right Arrow 27">
              <a:extLst>
                <a:ext uri="{FF2B5EF4-FFF2-40B4-BE49-F238E27FC236}">
                  <a16:creationId xmlns:a16="http://schemas.microsoft.com/office/drawing/2014/main" id="{17673880-E789-8DA2-03D1-6060A5F98E7F}"/>
                </a:ext>
              </a:extLst>
            </p:cNvPr>
            <p:cNvSpPr/>
            <p:nvPr/>
          </p:nvSpPr>
          <p:spPr>
            <a:xfrm>
              <a:off x="692453" y="5353229"/>
              <a:ext cx="1109450" cy="191620"/>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6BB2F766-2CF5-D0FA-5233-A3CD5FE83EAA}"/>
                </a:ext>
              </a:extLst>
            </p:cNvPr>
            <p:cNvSpPr txBox="1"/>
            <p:nvPr/>
          </p:nvSpPr>
          <p:spPr>
            <a:xfrm>
              <a:off x="593608" y="5078089"/>
              <a:ext cx="1346172" cy="307777"/>
            </a:xfrm>
            <a:prstGeom prst="rect">
              <a:avLst/>
            </a:prstGeom>
            <a:noFill/>
          </p:spPr>
          <p:txBody>
            <a:bodyPr wrap="square" rtlCol="0">
              <a:spAutoFit/>
            </a:bodyPr>
            <a:lstStyle/>
            <a:p>
              <a:r>
                <a:rPr lang="en-US" sz="1400" dirty="0"/>
                <a:t>Detection time</a:t>
              </a:r>
            </a:p>
          </p:txBody>
        </p:sp>
        <p:sp>
          <p:nvSpPr>
            <p:cNvPr id="30" name="Left-right Arrow 29">
              <a:extLst>
                <a:ext uri="{FF2B5EF4-FFF2-40B4-BE49-F238E27FC236}">
                  <a16:creationId xmlns:a16="http://schemas.microsoft.com/office/drawing/2014/main" id="{3DC67358-CC1A-9549-9779-A312D8ECD605}"/>
                </a:ext>
              </a:extLst>
            </p:cNvPr>
            <p:cNvSpPr/>
            <p:nvPr/>
          </p:nvSpPr>
          <p:spPr>
            <a:xfrm>
              <a:off x="1938299" y="5376060"/>
              <a:ext cx="2224130" cy="186558"/>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AF175C6-03BB-41FB-5D68-3D35E9EA84F3}"/>
                </a:ext>
              </a:extLst>
            </p:cNvPr>
            <p:cNvSpPr txBox="1"/>
            <p:nvPr/>
          </p:nvSpPr>
          <p:spPr>
            <a:xfrm>
              <a:off x="2060919" y="5044966"/>
              <a:ext cx="1473575" cy="307777"/>
            </a:xfrm>
            <a:prstGeom prst="rect">
              <a:avLst/>
            </a:prstGeom>
            <a:noFill/>
          </p:spPr>
          <p:txBody>
            <a:bodyPr wrap="square" rtlCol="0">
              <a:spAutoFit/>
            </a:bodyPr>
            <a:lstStyle/>
            <a:p>
              <a:r>
                <a:rPr lang="en-US" sz="1400" dirty="0"/>
                <a:t>Resolution time</a:t>
              </a:r>
            </a:p>
          </p:txBody>
        </p:sp>
        <p:sp>
          <p:nvSpPr>
            <p:cNvPr id="32" name="TextBox 31">
              <a:extLst>
                <a:ext uri="{FF2B5EF4-FFF2-40B4-BE49-F238E27FC236}">
                  <a16:creationId xmlns:a16="http://schemas.microsoft.com/office/drawing/2014/main" id="{6EA20FE8-F113-CBE3-05EF-D831889E9623}"/>
                </a:ext>
              </a:extLst>
            </p:cNvPr>
            <p:cNvSpPr txBox="1"/>
            <p:nvPr/>
          </p:nvSpPr>
          <p:spPr>
            <a:xfrm>
              <a:off x="1877445" y="5668925"/>
              <a:ext cx="920261" cy="461665"/>
            </a:xfrm>
            <a:prstGeom prst="rect">
              <a:avLst/>
            </a:prstGeom>
            <a:noFill/>
          </p:spPr>
          <p:txBody>
            <a:bodyPr wrap="square" rtlCol="0">
              <a:spAutoFit/>
            </a:bodyPr>
            <a:lstStyle/>
            <a:p>
              <a:pPr algn="ctr"/>
              <a:r>
                <a:rPr lang="en-US" sz="1200" dirty="0"/>
                <a:t>Response time</a:t>
              </a:r>
            </a:p>
          </p:txBody>
        </p:sp>
        <p:sp>
          <p:nvSpPr>
            <p:cNvPr id="33" name="TextBox 32">
              <a:extLst>
                <a:ext uri="{FF2B5EF4-FFF2-40B4-BE49-F238E27FC236}">
                  <a16:creationId xmlns:a16="http://schemas.microsoft.com/office/drawing/2014/main" id="{26FC7C34-D885-1DBA-CFA6-C44DBD34A430}"/>
                </a:ext>
              </a:extLst>
            </p:cNvPr>
            <p:cNvSpPr txBox="1"/>
            <p:nvPr/>
          </p:nvSpPr>
          <p:spPr>
            <a:xfrm>
              <a:off x="2618967" y="5679622"/>
              <a:ext cx="920261" cy="461665"/>
            </a:xfrm>
            <a:prstGeom prst="rect">
              <a:avLst/>
            </a:prstGeom>
            <a:noFill/>
          </p:spPr>
          <p:txBody>
            <a:bodyPr wrap="square" rtlCol="0">
              <a:spAutoFit/>
            </a:bodyPr>
            <a:lstStyle/>
            <a:p>
              <a:pPr algn="ctr"/>
              <a:r>
                <a:rPr lang="en-US" sz="1200" dirty="0"/>
                <a:t>Repair time</a:t>
              </a:r>
            </a:p>
          </p:txBody>
        </p:sp>
        <p:sp>
          <p:nvSpPr>
            <p:cNvPr id="34" name="TextBox 33">
              <a:extLst>
                <a:ext uri="{FF2B5EF4-FFF2-40B4-BE49-F238E27FC236}">
                  <a16:creationId xmlns:a16="http://schemas.microsoft.com/office/drawing/2014/main" id="{C20185FE-AD67-E5BA-622A-05AA4D08EEEE}"/>
                </a:ext>
              </a:extLst>
            </p:cNvPr>
            <p:cNvSpPr txBox="1"/>
            <p:nvPr/>
          </p:nvSpPr>
          <p:spPr>
            <a:xfrm>
              <a:off x="3421786" y="5721195"/>
              <a:ext cx="920261" cy="461665"/>
            </a:xfrm>
            <a:prstGeom prst="rect">
              <a:avLst/>
            </a:prstGeom>
            <a:noFill/>
          </p:spPr>
          <p:txBody>
            <a:bodyPr wrap="square" rtlCol="0">
              <a:spAutoFit/>
            </a:bodyPr>
            <a:lstStyle/>
            <a:p>
              <a:pPr algn="ctr"/>
              <a:r>
                <a:rPr lang="en-US" sz="1200" dirty="0"/>
                <a:t>Recovery time</a:t>
              </a:r>
            </a:p>
          </p:txBody>
        </p:sp>
        <p:sp>
          <p:nvSpPr>
            <p:cNvPr id="35" name="Left-right Arrow 34">
              <a:extLst>
                <a:ext uri="{FF2B5EF4-FFF2-40B4-BE49-F238E27FC236}">
                  <a16:creationId xmlns:a16="http://schemas.microsoft.com/office/drawing/2014/main" id="{AFAA9AC7-E43C-2421-D43C-E7525EC2FA59}"/>
                </a:ext>
              </a:extLst>
            </p:cNvPr>
            <p:cNvSpPr/>
            <p:nvPr/>
          </p:nvSpPr>
          <p:spPr>
            <a:xfrm>
              <a:off x="1956419" y="6210466"/>
              <a:ext cx="662548" cy="18069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Left-right Arrow 35">
              <a:extLst>
                <a:ext uri="{FF2B5EF4-FFF2-40B4-BE49-F238E27FC236}">
                  <a16:creationId xmlns:a16="http://schemas.microsoft.com/office/drawing/2014/main" id="{3B5867D7-7478-3FC8-1E0E-C42C781F4C16}"/>
                </a:ext>
              </a:extLst>
            </p:cNvPr>
            <p:cNvSpPr/>
            <p:nvPr/>
          </p:nvSpPr>
          <p:spPr>
            <a:xfrm>
              <a:off x="2676422" y="6198265"/>
              <a:ext cx="783975" cy="202867"/>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Left-right Arrow 36">
              <a:extLst>
                <a:ext uri="{FF2B5EF4-FFF2-40B4-BE49-F238E27FC236}">
                  <a16:creationId xmlns:a16="http://schemas.microsoft.com/office/drawing/2014/main" id="{F9F563A5-F073-808F-2A99-47C4664C3421}"/>
                </a:ext>
              </a:extLst>
            </p:cNvPr>
            <p:cNvSpPr/>
            <p:nvPr/>
          </p:nvSpPr>
          <p:spPr>
            <a:xfrm>
              <a:off x="3550643" y="6198266"/>
              <a:ext cx="662548" cy="18069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5355158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dirty="0">
                <a:solidFill>
                  <a:srgbClr val="205595"/>
                </a:solidFill>
                <a:latin typeface="Calibri"/>
                <a:ea typeface="Calibri"/>
              </a:rPr>
              <a:t>SACM: Important terms</a:t>
            </a:r>
            <a:r>
              <a:rPr lang="en-US" sz="3200" b="0" strike="noStrike" spc="-1" dirty="0">
                <a:solidFill>
                  <a:srgbClr val="7F7F7F"/>
                </a:solidFill>
                <a:latin typeface="Calibri"/>
                <a:ea typeface="Calibri"/>
              </a:rPr>
              <a:t> </a:t>
            </a:r>
            <a:r>
              <a:rPr lang="en-US" sz="2000" b="0" strike="noStrike" spc="-1" dirty="0">
                <a:solidFill>
                  <a:srgbClr val="7F7F7F"/>
                </a:solidFill>
                <a:latin typeface="Calibri"/>
                <a:ea typeface="Calibri"/>
              </a:rPr>
              <a:t>according to </a:t>
            </a:r>
            <a:r>
              <a:rPr lang="en-US" sz="2000" b="1" strike="noStrike" spc="-1" dirty="0">
                <a:solidFill>
                  <a:srgbClr val="7F7F7F"/>
                </a:solidFill>
                <a:latin typeface="Calibri"/>
                <a:ea typeface="Calibri"/>
              </a:rPr>
              <a:t>FitSM-0</a:t>
            </a:r>
            <a:endParaRPr lang="de-DE" sz="2000" b="0" strike="noStrike" spc="-1" dirty="0">
              <a:solidFill>
                <a:srgbClr val="000000"/>
              </a:solidFill>
              <a:latin typeface="Arial"/>
            </a:endParaRPr>
          </a:p>
        </p:txBody>
      </p:sp>
      <p:sp>
        <p:nvSpPr>
          <p:cNvPr id="1100" name="PlaceHolder 2"/>
          <p:cNvSpPr>
            <a:spLocks noGrp="1"/>
          </p:cNvSpPr>
          <p:nvPr>
            <p:ph type="sldNum" idx="101"/>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2F617918-DD60-4CB4-8739-71DCCF657189}" type="slidenum">
              <a:rPr lang="en-US" sz="1200" b="0" strike="noStrike" spc="-1">
                <a:solidFill>
                  <a:srgbClr val="888888"/>
                </a:solidFill>
                <a:latin typeface="Calibri"/>
                <a:ea typeface="Calibri"/>
              </a:rPr>
              <a:t>119</a:t>
            </a:fld>
            <a:endParaRPr lang="de-DE" sz="1200" b="0" strike="noStrike" spc="-1">
              <a:solidFill>
                <a:srgbClr val="000000"/>
              </a:solidFill>
              <a:latin typeface="Times New Roman"/>
            </a:endParaRPr>
          </a:p>
        </p:txBody>
      </p:sp>
      <p:graphicFrame>
        <p:nvGraphicFramePr>
          <p:cNvPr id="1108" name="Google Shape;1352;p106"/>
          <p:cNvGraphicFramePr/>
          <p:nvPr>
            <p:extLst>
              <p:ext uri="{D42A27DB-BD31-4B8C-83A1-F6EECF244321}">
                <p14:modId xmlns:p14="http://schemas.microsoft.com/office/powerpoint/2010/main" val="1737826384"/>
              </p:ext>
            </p:extLst>
          </p:nvPr>
        </p:nvGraphicFramePr>
        <p:xfrm>
          <a:off x="609480" y="1792080"/>
          <a:ext cx="10832760" cy="1305240"/>
        </p:xfrm>
        <a:graphic>
          <a:graphicData uri="http://schemas.openxmlformats.org/drawingml/2006/table">
            <a:tbl>
              <a:tblPr/>
              <a:tblGrid>
                <a:gridCol w="10832760">
                  <a:extLst>
                    <a:ext uri="{9D8B030D-6E8A-4147-A177-3AD203B41FA5}">
                      <a16:colId xmlns:a16="http://schemas.microsoft.com/office/drawing/2014/main" val="20000"/>
                    </a:ext>
                  </a:extLst>
                </a:gridCol>
              </a:tblGrid>
              <a:tr h="189000">
                <a:tc>
                  <a:txBody>
                    <a:bodyPr/>
                    <a:lstStyle/>
                    <a:p>
                      <a:pPr>
                        <a:lnSpc>
                          <a:spcPct val="100000"/>
                        </a:lnSpc>
                        <a:tabLst>
                          <a:tab pos="0" algn="l"/>
                        </a:tabLst>
                      </a:pPr>
                      <a:r>
                        <a:rPr lang="en-US" sz="1400" b="1" strike="noStrike" spc="-1" dirty="0">
                          <a:solidFill>
                            <a:schemeClr val="lt1"/>
                          </a:solidFill>
                          <a:latin typeface="Calibri" panose="020F0502020204030204" pitchFamily="34" charset="0"/>
                          <a:ea typeface="Arial"/>
                          <a:cs typeface="Calibri" panose="020F0502020204030204" pitchFamily="34" charset="0"/>
                        </a:rPr>
                        <a:t>Definition following FitSM-0:</a:t>
                      </a:r>
                      <a:endParaRPr lang="de-DE" sz="14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1000440">
                <a:tc>
                  <a:txBody>
                    <a:bodyPr/>
                    <a:lstStyle/>
                    <a:p>
                      <a:pPr>
                        <a:lnSpc>
                          <a:spcPct val="100000"/>
                        </a:lnSpc>
                        <a:tabLst>
                          <a:tab pos="0" algn="l"/>
                        </a:tabLst>
                      </a:pPr>
                      <a:r>
                        <a:rPr lang="en-US" sz="1500" b="1" strike="noStrike" spc="-1" dirty="0">
                          <a:solidFill>
                            <a:schemeClr val="dk1"/>
                          </a:solidFill>
                          <a:latin typeface="Calibri" panose="020F0502020204030204" pitchFamily="34" charset="0"/>
                          <a:ea typeface="Calibri"/>
                          <a:cs typeface="Calibri" panose="020F0502020204030204" pitchFamily="34" charset="0"/>
                        </a:rPr>
                        <a:t>Continuity:</a:t>
                      </a:r>
                      <a:endParaRPr lang="de-DE" sz="15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400" b="0" strike="noStrike" spc="-1" dirty="0">
                          <a:solidFill>
                            <a:schemeClr val="dk1"/>
                          </a:solidFill>
                          <a:latin typeface="Calibri" panose="020F0502020204030204" pitchFamily="34" charset="0"/>
                          <a:ea typeface="Arial"/>
                          <a:cs typeface="Calibri" panose="020F0502020204030204" pitchFamily="34" charset="0"/>
                        </a:rPr>
                        <a:t>Property of a service to maintain all or parts of its functionality, even in exceptional circumstances</a:t>
                      </a:r>
                      <a:endParaRPr lang="de-DE" sz="14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300" b="0" strike="noStrike" spc="-1" dirty="0">
                          <a:solidFill>
                            <a:schemeClr val="dk1"/>
                          </a:solidFill>
                          <a:latin typeface="Calibri" panose="020F0502020204030204" pitchFamily="34" charset="0"/>
                          <a:ea typeface="Arial"/>
                          <a:cs typeface="Calibri" panose="020F0502020204030204" pitchFamily="34" charset="0"/>
                        </a:rPr>
                        <a:t>Note: Exceptional circumstances include emergencies, crises or disasters which affect the ability to provide services over extended periods of time.</a:t>
                      </a:r>
                      <a:endParaRPr lang="de-DE" sz="13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4"/>
                    </a:solidFill>
                  </a:tcPr>
                </a:tc>
                <a:extLst>
                  <a:ext uri="{0D108BD9-81ED-4DB2-BD59-A6C34878D82A}">
                    <a16:rowId xmlns:a16="http://schemas.microsoft.com/office/drawing/2014/main" val="10001"/>
                  </a:ext>
                </a:extLst>
              </a:tr>
            </a:tbl>
          </a:graphicData>
        </a:graphic>
      </p:graphicFrame>
      <p:graphicFrame>
        <p:nvGraphicFramePr>
          <p:cNvPr id="1109" name="Google Shape;1353;p106"/>
          <p:cNvGraphicFramePr/>
          <p:nvPr>
            <p:extLst>
              <p:ext uri="{D42A27DB-BD31-4B8C-83A1-F6EECF244321}">
                <p14:modId xmlns:p14="http://schemas.microsoft.com/office/powerpoint/2010/main" val="1393609340"/>
              </p:ext>
            </p:extLst>
          </p:nvPr>
        </p:nvGraphicFramePr>
        <p:xfrm>
          <a:off x="609480" y="3383280"/>
          <a:ext cx="10832760" cy="1524000"/>
        </p:xfrm>
        <a:graphic>
          <a:graphicData uri="http://schemas.openxmlformats.org/drawingml/2006/table">
            <a:tbl>
              <a:tblPr/>
              <a:tblGrid>
                <a:gridCol w="10832760">
                  <a:extLst>
                    <a:ext uri="{9D8B030D-6E8A-4147-A177-3AD203B41FA5}">
                      <a16:colId xmlns:a16="http://schemas.microsoft.com/office/drawing/2014/main" val="20000"/>
                    </a:ext>
                  </a:extLst>
                </a:gridCol>
              </a:tblGrid>
              <a:tr h="18900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following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1000440">
                <a:tc>
                  <a:txBody>
                    <a:bodyPr/>
                    <a:lstStyle/>
                    <a:p>
                      <a:pPr>
                        <a:lnSpc>
                          <a:spcPct val="100000"/>
                        </a:lnSpc>
                        <a:tabLst>
                          <a:tab pos="0" algn="l"/>
                        </a:tabLst>
                      </a:pPr>
                      <a:r>
                        <a:rPr lang="en-US" sz="1500" b="1" strike="noStrike" spc="-1" dirty="0">
                          <a:solidFill>
                            <a:schemeClr val="dk1"/>
                          </a:solidFill>
                          <a:latin typeface="Calibri" panose="020F0502020204030204" pitchFamily="34" charset="0"/>
                          <a:ea typeface="Calibri"/>
                          <a:cs typeface="Calibri" panose="020F0502020204030204" pitchFamily="34" charset="0"/>
                        </a:rPr>
                        <a:t>Risk:</a:t>
                      </a:r>
                      <a:endParaRPr lang="de-DE" sz="15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400" b="0" strike="noStrike" spc="-1" dirty="0">
                          <a:solidFill>
                            <a:schemeClr val="dk1"/>
                          </a:solidFill>
                          <a:latin typeface="Calibri" panose="020F0502020204030204" pitchFamily="34" charset="0"/>
                          <a:ea typeface="Arial"/>
                          <a:cs typeface="Calibri" panose="020F0502020204030204" pitchFamily="34" charset="0"/>
                        </a:rPr>
                        <a:t>Possible negative occurrence that would have a negative impact on the service provider’s ability to deliver agreed services to customers, or that would decrease the value generated through some service</a:t>
                      </a:r>
                      <a:endParaRPr lang="de-DE" sz="14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300" b="0" strike="noStrike" spc="-1" dirty="0">
                          <a:solidFill>
                            <a:schemeClr val="dk1"/>
                          </a:solidFill>
                          <a:latin typeface="Calibri" panose="020F0502020204030204" pitchFamily="34" charset="0"/>
                          <a:ea typeface="Arial"/>
                          <a:cs typeface="Calibri" panose="020F0502020204030204" pitchFamily="34" charset="0"/>
                        </a:rPr>
                        <a:t>Note: Risk is made up of the probability of the threat entailed, the vulnerability to that threat of some asset, and the impact the threat would have, if it occurred.</a:t>
                      </a:r>
                      <a:endParaRPr lang="de-DE" sz="13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4"/>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PlaceHolder 10"/>
          <p:cNvSpPr/>
          <p:nvPr/>
        </p:nvSpPr>
        <p:spPr>
          <a:xfrm>
            <a:off x="609840" y="275040"/>
            <a:ext cx="9053280" cy="104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Service and value</a:t>
            </a:r>
            <a:endParaRPr lang="de-DE" sz="3200" b="0" strike="noStrike" spc="-1">
              <a:solidFill>
                <a:srgbClr val="000000"/>
              </a:solidFill>
              <a:latin typeface="Arial"/>
            </a:endParaRPr>
          </a:p>
        </p:txBody>
      </p:sp>
      <p:sp>
        <p:nvSpPr>
          <p:cNvPr id="136" name="PlaceHolder 11"/>
          <p:cNvSpPr/>
          <p:nvPr/>
        </p:nvSpPr>
        <p:spPr>
          <a:xfrm>
            <a:off x="609840" y="1697040"/>
            <a:ext cx="10968120" cy="4621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marL="343080" indent="-343080">
              <a:lnSpc>
                <a:spcPct val="100000"/>
              </a:lnSpc>
              <a:buClr>
                <a:srgbClr val="000000"/>
              </a:buClr>
              <a:buFont typeface="Arial"/>
              <a:buChar char="•"/>
            </a:pPr>
            <a:r>
              <a:rPr lang="en-US" sz="2800" b="0" strike="noStrike" spc="-1" dirty="0">
                <a:solidFill>
                  <a:schemeClr val="dk1"/>
                </a:solidFill>
                <a:latin typeface="Calibri"/>
                <a:ea typeface="Calibri"/>
              </a:rPr>
              <a:t>A service …</a:t>
            </a:r>
            <a:endParaRPr lang="de-DE" sz="2800" b="0" strike="noStrike" spc="-1" dirty="0">
              <a:solidFill>
                <a:srgbClr val="000000"/>
              </a:solidFill>
              <a:latin typeface="Arial"/>
            </a:endParaRPr>
          </a:p>
          <a:p>
            <a:pPr marL="743040" lvl="1" indent="-285840">
              <a:lnSpc>
                <a:spcPct val="90000"/>
              </a:lnSpc>
              <a:spcBef>
                <a:spcPts val="561"/>
              </a:spcBef>
              <a:buClr>
                <a:srgbClr val="000000"/>
              </a:buClr>
              <a:buFont typeface="Arial"/>
              <a:buChar char="–"/>
            </a:pPr>
            <a:r>
              <a:rPr lang="en-US" sz="2000" b="0" strike="noStrike" spc="-1" dirty="0">
                <a:solidFill>
                  <a:schemeClr val="dk1"/>
                </a:solidFill>
                <a:latin typeface="Calibri"/>
                <a:ea typeface="Calibri"/>
              </a:rPr>
              <a:t>… is an intangible good delivered by a </a:t>
            </a:r>
            <a:r>
              <a:rPr lang="en-US" sz="2000" b="1" strike="noStrike" spc="-1" dirty="0">
                <a:solidFill>
                  <a:schemeClr val="dk1"/>
                </a:solidFill>
                <a:latin typeface="Calibri"/>
                <a:ea typeface="Calibri"/>
              </a:rPr>
              <a:t>service provider</a:t>
            </a:r>
            <a:r>
              <a:rPr lang="en-US" sz="2000" b="0" strike="noStrike" spc="-1" dirty="0">
                <a:solidFill>
                  <a:schemeClr val="dk1"/>
                </a:solidFill>
                <a:latin typeface="Calibri"/>
                <a:ea typeface="Calibri"/>
              </a:rPr>
              <a:t> to </a:t>
            </a:r>
            <a:r>
              <a:rPr lang="en-US" sz="2000" b="1" strike="noStrike" spc="-1" dirty="0">
                <a:solidFill>
                  <a:schemeClr val="dk1"/>
                </a:solidFill>
                <a:latin typeface="Calibri"/>
                <a:ea typeface="Calibri"/>
              </a:rPr>
              <a:t>customers</a:t>
            </a:r>
            <a:endParaRPr lang="de-DE" sz="2000" b="0" strike="noStrike" spc="-1" dirty="0">
              <a:solidFill>
                <a:srgbClr val="000000"/>
              </a:solidFill>
              <a:latin typeface="Arial"/>
            </a:endParaRPr>
          </a:p>
          <a:p>
            <a:pPr marL="743040" lvl="1" indent="-285840">
              <a:lnSpc>
                <a:spcPct val="90000"/>
              </a:lnSpc>
              <a:spcBef>
                <a:spcPts val="561"/>
              </a:spcBef>
              <a:buClr>
                <a:srgbClr val="000000"/>
              </a:buClr>
              <a:buFont typeface="Arial"/>
              <a:buChar char="–"/>
            </a:pPr>
            <a:r>
              <a:rPr lang="en-US" sz="2000" b="0" strike="noStrike" spc="-1" dirty="0">
                <a:solidFill>
                  <a:schemeClr val="dk1"/>
                </a:solidFill>
                <a:latin typeface="Calibri"/>
                <a:ea typeface="Calibri"/>
              </a:rPr>
              <a:t>… is something that provides </a:t>
            </a:r>
            <a:r>
              <a:rPr lang="en-US" sz="2000" b="1" strike="noStrike" spc="-1" dirty="0">
                <a:solidFill>
                  <a:schemeClr val="dk1"/>
                </a:solidFill>
                <a:latin typeface="Calibri"/>
                <a:ea typeface="Calibri"/>
              </a:rPr>
              <a:t>value </a:t>
            </a:r>
            <a:r>
              <a:rPr lang="en-US" sz="2000" b="0" strike="noStrike" spc="-1" dirty="0">
                <a:solidFill>
                  <a:schemeClr val="dk1"/>
                </a:solidFill>
                <a:latin typeface="Calibri"/>
                <a:ea typeface="Calibri"/>
              </a:rPr>
              <a:t>to the customers by helping them achieve their goals</a:t>
            </a:r>
            <a:endParaRPr lang="de-DE" sz="2000" b="0" strike="noStrike" spc="-1" dirty="0">
              <a:solidFill>
                <a:srgbClr val="000000"/>
              </a:solidFill>
              <a:latin typeface="Arial"/>
            </a:endParaRPr>
          </a:p>
          <a:p>
            <a:pPr marL="743040" lvl="1" indent="-285840">
              <a:lnSpc>
                <a:spcPct val="90000"/>
              </a:lnSpc>
              <a:spcBef>
                <a:spcPts val="561"/>
              </a:spcBef>
              <a:buClr>
                <a:srgbClr val="000000"/>
              </a:buClr>
              <a:buFont typeface="Arial"/>
              <a:buChar char="–"/>
            </a:pPr>
            <a:r>
              <a:rPr lang="en-US" sz="2000" b="0" strike="noStrike" spc="-1" dirty="0">
                <a:solidFill>
                  <a:schemeClr val="dk1"/>
                </a:solidFill>
                <a:latin typeface="Calibri"/>
                <a:ea typeface="Calibri"/>
              </a:rPr>
              <a:t>… is typically a standalone deliverable that is provided</a:t>
            </a:r>
            <a:endParaRPr lang="de-DE" sz="2000" b="0" strike="noStrike" spc="-1" dirty="0">
              <a:solidFill>
                <a:srgbClr val="000000"/>
              </a:solidFill>
              <a:latin typeface="Arial"/>
            </a:endParaRPr>
          </a:p>
        </p:txBody>
      </p:sp>
      <p:sp>
        <p:nvSpPr>
          <p:cNvPr id="137" name="PlaceHolder 12"/>
          <p:cNvSpPr/>
          <p:nvPr/>
        </p:nvSpPr>
        <p:spPr>
          <a:xfrm>
            <a:off x="8737920" y="6431040"/>
            <a:ext cx="2840040" cy="36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66401E4C-4BCC-4364-9E3D-8DBDB32C0A54}" type="slidenum">
              <a:rPr lang="en-US" sz="1200" b="0" strike="noStrike" spc="-1">
                <a:solidFill>
                  <a:srgbClr val="888888"/>
                </a:solidFill>
                <a:latin typeface="Calibri"/>
                <a:ea typeface="Calibri"/>
              </a:rPr>
              <a:t>12</a:t>
            </a:fld>
            <a:endParaRPr lang="de-DE" sz="1200" b="0" strike="noStrike" spc="-1">
              <a:solidFill>
                <a:srgbClr val="000000"/>
              </a:solidFill>
              <a:latin typeface="Arial"/>
            </a:endParaRPr>
          </a:p>
        </p:txBody>
      </p:sp>
      <p:grpSp>
        <p:nvGrpSpPr>
          <p:cNvPr id="138" name="Google Shape;164;p10"/>
          <p:cNvGrpSpPr/>
          <p:nvPr/>
        </p:nvGrpSpPr>
        <p:grpSpPr>
          <a:xfrm>
            <a:off x="2592360" y="3756600"/>
            <a:ext cx="6782760" cy="1508760"/>
            <a:chOff x="2592360" y="3756600"/>
            <a:chExt cx="6782760" cy="1508760"/>
          </a:xfrm>
        </p:grpSpPr>
        <p:sp>
          <p:nvSpPr>
            <p:cNvPr id="139" name="Google Shape;165;p10"/>
            <p:cNvSpPr/>
            <p:nvPr/>
          </p:nvSpPr>
          <p:spPr>
            <a:xfrm>
              <a:off x="2592360" y="3756600"/>
              <a:ext cx="1508760" cy="1508760"/>
            </a:xfrm>
            <a:prstGeom prst="ellipse">
              <a:avLst/>
            </a:prstGeom>
            <a:solidFill>
              <a:schemeClr val="lt1"/>
            </a:solidFill>
            <a:ln w="38100">
              <a:solidFill>
                <a:srgbClr val="4674AA"/>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140" name="Google Shape;166;p10"/>
            <p:cNvSpPr/>
            <p:nvPr/>
          </p:nvSpPr>
          <p:spPr>
            <a:xfrm>
              <a:off x="2813760" y="3978360"/>
              <a:ext cx="1065600" cy="1065600"/>
            </a:xfrm>
            <a:prstGeom prst="rect">
              <a:avLst/>
            </a:prstGeom>
            <a:noFill/>
            <a:ln w="0">
              <a:noFill/>
            </a:ln>
          </p:spPr>
          <p:style>
            <a:lnRef idx="0">
              <a:scrgbClr r="0" g="0" b="0"/>
            </a:lnRef>
            <a:fillRef idx="0">
              <a:scrgbClr r="0" g="0" b="0"/>
            </a:fillRef>
            <a:effectRef idx="0">
              <a:scrgbClr r="0" g="0" b="0"/>
            </a:effectRef>
            <a:fontRef idx="minor"/>
          </p:style>
          <p:txBody>
            <a:bodyPr lIns="28080" tIns="28080" rIns="28080" bIns="28080" anchor="ctr">
              <a:noAutofit/>
            </a:bodyPr>
            <a:lstStyle/>
            <a:p>
              <a:pPr algn="ctr" defTabSz="914400">
                <a:lnSpc>
                  <a:spcPct val="90000"/>
                </a:lnSpc>
                <a:tabLst>
                  <a:tab pos="0" algn="l"/>
                </a:tabLst>
              </a:pPr>
              <a:r>
                <a:rPr lang="en-US" sz="2100" b="1" strike="noStrike" spc="-1">
                  <a:solidFill>
                    <a:schemeClr val="dk1"/>
                  </a:solidFill>
                  <a:latin typeface="Calibri"/>
                  <a:ea typeface="Calibri"/>
                </a:rPr>
                <a:t>Function</a:t>
              </a:r>
              <a:endParaRPr lang="de-DE" sz="2100" b="0" strike="noStrike" spc="-1">
                <a:solidFill>
                  <a:srgbClr val="000000"/>
                </a:solidFill>
                <a:latin typeface="Arial"/>
              </a:endParaRPr>
            </a:p>
          </p:txBody>
        </p:sp>
        <p:sp>
          <p:nvSpPr>
            <p:cNvPr id="141" name="Google Shape;167;p10"/>
            <p:cNvSpPr/>
            <p:nvPr/>
          </p:nvSpPr>
          <p:spPr>
            <a:xfrm>
              <a:off x="4228560" y="4074480"/>
              <a:ext cx="873000" cy="873000"/>
            </a:xfrm>
            <a:prstGeom prst="mathPlus">
              <a:avLst>
                <a:gd name="adj1" fmla="val 23520"/>
              </a:avLst>
            </a:prstGeom>
            <a:solidFill>
              <a:srgbClr val="B1C0D7"/>
            </a:solidFill>
            <a:ln w="0">
              <a:noFill/>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142" name="Google Shape;168;p10"/>
            <p:cNvSpPr/>
            <p:nvPr/>
          </p:nvSpPr>
          <p:spPr>
            <a:xfrm>
              <a:off x="4344840" y="4410360"/>
              <a:ext cx="640440" cy="2016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endParaRPr lang="en-US" sz="1400" b="0" strike="noStrike" spc="-1">
                <a:solidFill>
                  <a:schemeClr val="lt1"/>
                </a:solidFill>
                <a:latin typeface="Calibri"/>
                <a:ea typeface="Calibri"/>
              </a:endParaRPr>
            </a:p>
          </p:txBody>
        </p:sp>
        <p:sp>
          <p:nvSpPr>
            <p:cNvPr id="143" name="Google Shape;169;p10"/>
            <p:cNvSpPr/>
            <p:nvPr/>
          </p:nvSpPr>
          <p:spPr>
            <a:xfrm>
              <a:off x="5229360" y="3756600"/>
              <a:ext cx="1508760" cy="1508760"/>
            </a:xfrm>
            <a:prstGeom prst="ellipse">
              <a:avLst/>
            </a:prstGeom>
            <a:solidFill>
              <a:schemeClr val="lt1"/>
            </a:solidFill>
            <a:ln w="38100">
              <a:solidFill>
                <a:srgbClr val="4674AA"/>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144" name="Google Shape;170;p10"/>
            <p:cNvSpPr/>
            <p:nvPr/>
          </p:nvSpPr>
          <p:spPr>
            <a:xfrm>
              <a:off x="5450760" y="3978360"/>
              <a:ext cx="1065600" cy="1065600"/>
            </a:xfrm>
            <a:prstGeom prst="rect">
              <a:avLst/>
            </a:prstGeom>
            <a:noFill/>
            <a:ln w="0">
              <a:noFill/>
            </a:ln>
          </p:spPr>
          <p:style>
            <a:lnRef idx="0">
              <a:scrgbClr r="0" g="0" b="0"/>
            </a:lnRef>
            <a:fillRef idx="0">
              <a:scrgbClr r="0" g="0" b="0"/>
            </a:fillRef>
            <a:effectRef idx="0">
              <a:scrgbClr r="0" g="0" b="0"/>
            </a:effectRef>
            <a:fontRef idx="minor"/>
          </p:style>
          <p:txBody>
            <a:bodyPr lIns="28080" tIns="28080" rIns="28080" bIns="28080" anchor="ctr">
              <a:noAutofit/>
            </a:bodyPr>
            <a:lstStyle/>
            <a:p>
              <a:pPr algn="ctr" defTabSz="914400">
                <a:lnSpc>
                  <a:spcPct val="90000"/>
                </a:lnSpc>
                <a:tabLst>
                  <a:tab pos="0" algn="l"/>
                </a:tabLst>
              </a:pPr>
              <a:r>
                <a:rPr lang="en-US" sz="2100" b="1" strike="noStrike" spc="-1">
                  <a:solidFill>
                    <a:schemeClr val="dk1"/>
                  </a:solidFill>
                  <a:latin typeface="Calibri"/>
                  <a:ea typeface="Calibri"/>
                </a:rPr>
                <a:t>Quality</a:t>
              </a:r>
              <a:endParaRPr lang="de-DE" sz="2100" b="0" strike="noStrike" spc="-1">
                <a:solidFill>
                  <a:srgbClr val="000000"/>
                </a:solidFill>
                <a:latin typeface="Arial"/>
              </a:endParaRPr>
            </a:p>
          </p:txBody>
        </p:sp>
        <p:sp>
          <p:nvSpPr>
            <p:cNvPr id="145" name="Google Shape;171;p10"/>
            <p:cNvSpPr/>
            <p:nvPr/>
          </p:nvSpPr>
          <p:spPr>
            <a:xfrm>
              <a:off x="6865560" y="4074480"/>
              <a:ext cx="873000" cy="873000"/>
            </a:xfrm>
            <a:prstGeom prst="mathEqual">
              <a:avLst>
                <a:gd name="adj1" fmla="val 23520"/>
                <a:gd name="adj2" fmla="val 11760"/>
              </a:avLst>
            </a:prstGeom>
            <a:solidFill>
              <a:srgbClr val="B1C0D7"/>
            </a:solidFill>
            <a:ln w="0">
              <a:noFill/>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146" name="Google Shape;172;p10"/>
            <p:cNvSpPr/>
            <p:nvPr/>
          </p:nvSpPr>
          <p:spPr>
            <a:xfrm>
              <a:off x="6981840" y="4255560"/>
              <a:ext cx="640440" cy="511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endParaRPr lang="en-US" sz="1800" b="0" strike="noStrike" spc="-1">
                <a:solidFill>
                  <a:schemeClr val="lt1"/>
                </a:solidFill>
                <a:latin typeface="Calibri"/>
                <a:ea typeface="Calibri"/>
              </a:endParaRPr>
            </a:p>
          </p:txBody>
        </p:sp>
        <p:sp>
          <p:nvSpPr>
            <p:cNvPr id="147" name="Google Shape;173;p10"/>
            <p:cNvSpPr/>
            <p:nvPr/>
          </p:nvSpPr>
          <p:spPr>
            <a:xfrm>
              <a:off x="7866360" y="3756600"/>
              <a:ext cx="1508760" cy="1508760"/>
            </a:xfrm>
            <a:prstGeom prst="ellipse">
              <a:avLst/>
            </a:prstGeom>
            <a:solidFill>
              <a:schemeClr val="lt1"/>
            </a:solidFill>
            <a:ln w="38100">
              <a:solidFill>
                <a:srgbClr val="4674AA"/>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148" name="Google Shape;174;p10"/>
            <p:cNvSpPr/>
            <p:nvPr/>
          </p:nvSpPr>
          <p:spPr>
            <a:xfrm>
              <a:off x="8087760" y="3978360"/>
              <a:ext cx="1065600" cy="1065600"/>
            </a:xfrm>
            <a:prstGeom prst="rect">
              <a:avLst/>
            </a:prstGeom>
            <a:noFill/>
            <a:ln w="0">
              <a:noFill/>
            </a:ln>
          </p:spPr>
          <p:style>
            <a:lnRef idx="0">
              <a:scrgbClr r="0" g="0" b="0"/>
            </a:lnRef>
            <a:fillRef idx="0">
              <a:scrgbClr r="0" g="0" b="0"/>
            </a:fillRef>
            <a:effectRef idx="0">
              <a:scrgbClr r="0" g="0" b="0"/>
            </a:effectRef>
            <a:fontRef idx="minor"/>
          </p:style>
          <p:txBody>
            <a:bodyPr lIns="28080" tIns="28080" rIns="28080" bIns="28080" anchor="ctr">
              <a:noAutofit/>
            </a:bodyPr>
            <a:lstStyle/>
            <a:p>
              <a:pPr algn="ctr" defTabSz="914400">
                <a:lnSpc>
                  <a:spcPct val="90000"/>
                </a:lnSpc>
                <a:tabLst>
                  <a:tab pos="0" algn="l"/>
                </a:tabLst>
              </a:pPr>
              <a:r>
                <a:rPr lang="en-US" sz="2100" b="1" strike="noStrike" spc="-1">
                  <a:solidFill>
                    <a:schemeClr val="dk1"/>
                  </a:solidFill>
                  <a:latin typeface="Calibri"/>
                  <a:ea typeface="Calibri"/>
                </a:rPr>
                <a:t>Value</a:t>
              </a:r>
              <a:endParaRPr lang="de-DE" sz="2100" b="0" strike="noStrike" spc="-1">
                <a:solidFill>
                  <a:srgbClr val="000000"/>
                </a:solidFill>
                <a:latin typeface="Arial"/>
              </a:endParaRPr>
            </a:p>
          </p:txBody>
        </p:sp>
      </p:grpSp>
      <p:sp>
        <p:nvSpPr>
          <p:cNvPr id="149" name="Google Shape;175;p10"/>
          <p:cNvSpPr/>
          <p:nvPr/>
        </p:nvSpPr>
        <p:spPr>
          <a:xfrm>
            <a:off x="2102040" y="5300280"/>
            <a:ext cx="252900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tabLst>
                <a:tab pos="0" algn="l"/>
              </a:tabLst>
            </a:pPr>
            <a:r>
              <a:rPr lang="en-US" sz="1400" b="1" strike="noStrike" spc="-1">
                <a:solidFill>
                  <a:schemeClr val="dk1"/>
                </a:solidFill>
                <a:latin typeface="Calibri"/>
                <a:ea typeface="Calibri"/>
              </a:rPr>
              <a:t>What</a:t>
            </a:r>
            <a:r>
              <a:rPr lang="en-US" sz="1400" b="0" strike="noStrike" spc="-1">
                <a:solidFill>
                  <a:schemeClr val="dk1"/>
                </a:solidFill>
                <a:latin typeface="Calibri"/>
                <a:ea typeface="Calibri"/>
              </a:rPr>
              <a:t> does the service do?</a:t>
            </a:r>
            <a:endParaRPr lang="de-DE" sz="1400" b="0" strike="noStrike" spc="-1">
              <a:solidFill>
                <a:srgbClr val="000000"/>
              </a:solidFill>
              <a:latin typeface="Arial"/>
            </a:endParaRPr>
          </a:p>
        </p:txBody>
      </p:sp>
      <p:sp>
        <p:nvSpPr>
          <p:cNvPr id="150" name="Google Shape;176;p10"/>
          <p:cNvSpPr/>
          <p:nvPr/>
        </p:nvSpPr>
        <p:spPr>
          <a:xfrm>
            <a:off x="4597920" y="5300280"/>
            <a:ext cx="2827440" cy="943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tabLst>
                <a:tab pos="0" algn="l"/>
              </a:tabLst>
            </a:pPr>
            <a:r>
              <a:rPr lang="en-US" sz="1400" b="1" strike="noStrike" spc="-1">
                <a:solidFill>
                  <a:schemeClr val="dk1"/>
                </a:solidFill>
                <a:latin typeface="Calibri"/>
                <a:ea typeface="Calibri"/>
              </a:rPr>
              <a:t>How</a:t>
            </a:r>
            <a:r>
              <a:rPr lang="en-US" sz="1400" b="0" strike="noStrike" spc="-1">
                <a:solidFill>
                  <a:schemeClr val="dk1"/>
                </a:solidFill>
                <a:latin typeface="Calibri"/>
                <a:ea typeface="Calibri"/>
              </a:rPr>
              <a:t> (e.g. regarding reliability, performance etc.) does a service need to delivered in order to help the customers achieve their goals?</a:t>
            </a:r>
            <a:endParaRPr lang="de-DE" sz="1400" b="0" strike="noStrike" spc="-1">
              <a:solidFill>
                <a:srgbClr val="000000"/>
              </a:solidFill>
              <a:latin typeface="Aria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SACM: Requirements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sp>
        <p:nvSpPr>
          <p:cNvPr id="1111" name="PlaceHolder 2"/>
          <p:cNvSpPr>
            <a:spLocks noGrp="1"/>
          </p:cNvSpPr>
          <p:nvPr>
            <p:ph type="sldNum" idx="102"/>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2A1D2E33-345D-4E0B-8290-8867B0DFA537}" type="slidenum">
              <a:rPr lang="en-US" sz="1200" b="0" strike="noStrike" spc="-1">
                <a:solidFill>
                  <a:srgbClr val="888888"/>
                </a:solidFill>
                <a:latin typeface="Calibri"/>
                <a:ea typeface="Calibri"/>
              </a:rPr>
              <a:t>120</a:t>
            </a:fld>
            <a:endParaRPr lang="de-DE" sz="1200" b="0" strike="noStrike" spc="-1">
              <a:solidFill>
                <a:srgbClr val="000000"/>
              </a:solidFill>
              <a:latin typeface="Times New Roman"/>
            </a:endParaRPr>
          </a:p>
        </p:txBody>
      </p:sp>
      <p:graphicFrame>
        <p:nvGraphicFramePr>
          <p:cNvPr id="1112" name="Google Shape;1360;p107"/>
          <p:cNvGraphicFramePr/>
          <p:nvPr/>
        </p:nvGraphicFramePr>
        <p:xfrm>
          <a:off x="1981080" y="1697040"/>
          <a:ext cx="8229600" cy="2456942"/>
        </p:xfrm>
        <a:graphic>
          <a:graphicData uri="http://schemas.openxmlformats.org/drawingml/2006/table">
            <a:tbl>
              <a:tblPr/>
              <a:tblGrid>
                <a:gridCol w="822960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PR4 Service Continuity &amp; Availability Management</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REQUIREMENTS</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PR4.1 Service availability and continuity requirements shall be identified and reviewed at planned intervals, taking into consideration SLAs.</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PR4.2 Service availability and continuity risks shall be assessed at planned intervals.</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PR4.3 Appropriate measures shall be taken to reduce the probability and impact of identified availability and continuity risks and meet identified requirements.</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PR4.4 Availability of services and service components shall be monitored.</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SACM: Activities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114" name="Google Shape;1366;p108"/>
          <p:cNvGrpSpPr/>
          <p:nvPr/>
        </p:nvGrpSpPr>
        <p:grpSpPr>
          <a:xfrm>
            <a:off x="609480" y="1803600"/>
            <a:ext cx="10969560" cy="4408560"/>
            <a:chOff x="609480" y="1803600"/>
            <a:chExt cx="10969560" cy="4408560"/>
          </a:xfrm>
        </p:grpSpPr>
        <p:sp>
          <p:nvSpPr>
            <p:cNvPr id="1115" name="Google Shape;1367;p108"/>
            <p:cNvSpPr/>
            <p:nvPr/>
          </p:nvSpPr>
          <p:spPr>
            <a:xfrm>
              <a:off x="609480" y="2246400"/>
              <a:ext cx="10969560" cy="396576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200" b="0" strike="noStrike" spc="-1">
                <a:solidFill>
                  <a:srgbClr val="000000"/>
                </a:solidFill>
                <a:latin typeface="Wingdings"/>
                <a:ea typeface="Arial"/>
              </a:endParaRPr>
            </a:p>
          </p:txBody>
        </p:sp>
        <p:sp>
          <p:nvSpPr>
            <p:cNvPr id="1116" name="Google Shape;1368;p108"/>
            <p:cNvSpPr/>
            <p:nvPr/>
          </p:nvSpPr>
          <p:spPr>
            <a:xfrm>
              <a:off x="609480" y="2246400"/>
              <a:ext cx="10969560" cy="3965760"/>
            </a:xfrm>
            <a:prstGeom prst="rect">
              <a:avLst/>
            </a:prstGeom>
            <a:noFill/>
            <a:ln w="0">
              <a:noFill/>
            </a:ln>
          </p:spPr>
          <p:style>
            <a:lnRef idx="0">
              <a:scrgbClr r="0" g="0" b="0"/>
            </a:lnRef>
            <a:fillRef idx="0">
              <a:scrgbClr r="0" g="0" b="0"/>
            </a:fillRef>
            <a:effectRef idx="0">
              <a:scrgbClr r="0" g="0" b="0"/>
            </a:effectRef>
            <a:fontRef idx="minor"/>
          </p:style>
          <p:txBody>
            <a:bodyPr lIns="851760" tIns="624960" rIns="851760" bIns="213480" anchor="t">
              <a:noAutofit/>
            </a:bodyPr>
            <a:lstStyle/>
            <a:p>
              <a:pPr marL="285840" lvl="1" indent="-285840">
                <a:lnSpc>
                  <a:spcPct val="90000"/>
                </a:lnSpc>
                <a:buClr>
                  <a:srgbClr val="000000"/>
                </a:buClr>
                <a:buFont typeface="Calibri"/>
                <a:buChar char="•"/>
              </a:pPr>
              <a:r>
                <a:rPr lang="en-US" sz="2600" b="0" strike="noStrike" spc="-1">
                  <a:solidFill>
                    <a:schemeClr val="dk1"/>
                  </a:solidFill>
                  <a:latin typeface="Calibri"/>
                  <a:ea typeface="Calibri"/>
                </a:rPr>
                <a:t>Identify the most critical service availability and continuity requirements based on SLAs and other sources of information.</a:t>
              </a:r>
              <a:endParaRPr lang="de-DE" sz="2600" b="0" strike="noStrike" spc="-1">
                <a:solidFill>
                  <a:srgbClr val="000000"/>
                </a:solidFill>
                <a:latin typeface="Arial"/>
              </a:endParaRPr>
            </a:p>
            <a:p>
              <a:pPr marL="285840" lvl="1" indent="-285840">
                <a:lnSpc>
                  <a:spcPct val="90000"/>
                </a:lnSpc>
                <a:spcBef>
                  <a:spcPts val="451"/>
                </a:spcBef>
                <a:buClr>
                  <a:srgbClr val="000000"/>
                </a:buClr>
                <a:buFont typeface="Calibri"/>
                <a:buChar char="•"/>
              </a:pPr>
              <a:r>
                <a:rPr lang="en-US" sz="2600" b="0" strike="noStrike" spc="-1">
                  <a:solidFill>
                    <a:schemeClr val="dk1"/>
                  </a:solidFill>
                  <a:latin typeface="Calibri"/>
                  <a:ea typeface="Calibri"/>
                </a:rPr>
                <a:t>Define the structure and format of a (generic) service availability and continuity plan.</a:t>
              </a:r>
              <a:endParaRPr lang="de-DE" sz="2600" b="0" strike="noStrike" spc="-1">
                <a:solidFill>
                  <a:srgbClr val="000000"/>
                </a:solidFill>
                <a:latin typeface="Arial"/>
              </a:endParaRPr>
            </a:p>
            <a:p>
              <a:pPr marL="285840" lvl="1" indent="-285840">
                <a:lnSpc>
                  <a:spcPct val="90000"/>
                </a:lnSpc>
                <a:spcBef>
                  <a:spcPts val="451"/>
                </a:spcBef>
                <a:buClr>
                  <a:srgbClr val="000000"/>
                </a:buClr>
                <a:buFont typeface="Calibri"/>
                <a:buChar char="•"/>
              </a:pPr>
              <a:r>
                <a:rPr lang="en-US" sz="2600" b="0" strike="noStrike" spc="-1">
                  <a:solidFill>
                    <a:schemeClr val="dk1"/>
                  </a:solidFill>
                  <a:latin typeface="Calibri"/>
                  <a:ea typeface="Calibri"/>
                </a:rPr>
                <a:t>Define an approach to monitor service availability (and continuity) and to record the results on an ongoing basis.</a:t>
              </a:r>
              <a:endParaRPr lang="de-DE" sz="2600" b="0" strike="noStrike" spc="-1">
                <a:solidFill>
                  <a:srgbClr val="000000"/>
                </a:solidFill>
                <a:latin typeface="Arial"/>
              </a:endParaRPr>
            </a:p>
          </p:txBody>
        </p:sp>
        <p:sp>
          <p:nvSpPr>
            <p:cNvPr id="1117" name="Google Shape;1369;p108"/>
            <p:cNvSpPr/>
            <p:nvPr/>
          </p:nvSpPr>
          <p:spPr>
            <a:xfrm>
              <a:off x="1158120" y="1803600"/>
              <a:ext cx="7677720" cy="88236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200" b="0" strike="noStrike" spc="-1">
                <a:solidFill>
                  <a:srgbClr val="000000"/>
                </a:solidFill>
                <a:latin typeface="Wingdings"/>
                <a:ea typeface="Arial"/>
              </a:endParaRPr>
            </a:p>
          </p:txBody>
        </p:sp>
        <p:sp>
          <p:nvSpPr>
            <p:cNvPr id="1118" name="Google Shape;1370;p108"/>
            <p:cNvSpPr/>
            <p:nvPr/>
          </p:nvSpPr>
          <p:spPr>
            <a:xfrm>
              <a:off x="1201320" y="1846800"/>
              <a:ext cx="7591320" cy="79596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a:lnSpc>
                  <a:spcPct val="90000"/>
                </a:lnSpc>
                <a:tabLst>
                  <a:tab pos="0" algn="l"/>
                </a:tabLst>
              </a:pPr>
              <a:r>
                <a:rPr lang="en-US" sz="2800" b="0" strike="noStrike" spc="-1">
                  <a:solidFill>
                    <a:schemeClr val="lt1"/>
                  </a:solidFill>
                  <a:latin typeface="Calibri"/>
                  <a:ea typeface="Calibri"/>
                </a:rPr>
                <a:t>Initial process setup</a:t>
              </a:r>
              <a:endParaRPr lang="de-DE" sz="2800" b="0" strike="noStrike" spc="-1">
                <a:solidFill>
                  <a:srgbClr val="000000"/>
                </a:solidFill>
                <a:latin typeface="Arial"/>
              </a:endParaRPr>
            </a:p>
          </p:txBody>
        </p:sp>
      </p:grpSp>
      <p:sp>
        <p:nvSpPr>
          <p:cNvPr id="1119" name="PlaceHolder 2"/>
          <p:cNvSpPr>
            <a:spLocks noGrp="1"/>
          </p:cNvSpPr>
          <p:nvPr>
            <p:ph type="sldNum" idx="103"/>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20E58D60-DA48-4C2B-85D6-7BD2EE91419A}" type="slidenum">
              <a:rPr lang="en-US" sz="1200" b="0" strike="noStrike" spc="-1">
                <a:solidFill>
                  <a:srgbClr val="888888"/>
                </a:solidFill>
                <a:latin typeface="Calibri"/>
                <a:ea typeface="Calibri"/>
              </a:rPr>
              <a:t>121</a:t>
            </a:fld>
            <a:endParaRPr lang="de-DE" sz="1200" b="0" strike="noStrike" spc="-1">
              <a:solidFill>
                <a:srgbClr val="000000"/>
              </a:solidFill>
              <a:latin typeface="Times New Roman"/>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SACM: Inputs and outputs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121" name="Google Shape;1377;p109"/>
          <p:cNvGrpSpPr/>
          <p:nvPr/>
        </p:nvGrpSpPr>
        <p:grpSpPr>
          <a:xfrm>
            <a:off x="1393371" y="2008440"/>
            <a:ext cx="8814429" cy="3999240"/>
            <a:chOff x="1981080" y="2008440"/>
            <a:chExt cx="8226720" cy="3999240"/>
          </a:xfrm>
        </p:grpSpPr>
        <p:sp>
          <p:nvSpPr>
            <p:cNvPr id="1122" name="Google Shape;1378;p109"/>
            <p:cNvSpPr/>
            <p:nvPr/>
          </p:nvSpPr>
          <p:spPr>
            <a:xfrm>
              <a:off x="1981080" y="2008440"/>
              <a:ext cx="8226360" cy="119556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123" name="Google Shape;1379;p109"/>
            <p:cNvSpPr/>
            <p:nvPr/>
          </p:nvSpPr>
          <p:spPr>
            <a:xfrm>
              <a:off x="1981080" y="2308320"/>
              <a:ext cx="7926840" cy="59616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a:lnSpc>
                  <a:spcPct val="90000"/>
                </a:lnSpc>
                <a:tabLst>
                  <a:tab pos="0" algn="l"/>
                </a:tabLst>
              </a:pPr>
              <a:r>
                <a:rPr lang="en-US" sz="2300" b="0" strike="noStrike" spc="-1">
                  <a:solidFill>
                    <a:schemeClr val="lt1"/>
                  </a:solidFill>
                  <a:latin typeface="Calibri"/>
                  <a:ea typeface="Calibri"/>
                </a:rPr>
                <a:t>Inputs</a:t>
              </a:r>
              <a:endParaRPr lang="de-DE" sz="2300" b="0" strike="noStrike" spc="-1">
                <a:solidFill>
                  <a:srgbClr val="000000"/>
                </a:solidFill>
                <a:latin typeface="Arial"/>
              </a:endParaRPr>
            </a:p>
          </p:txBody>
        </p:sp>
        <p:sp>
          <p:nvSpPr>
            <p:cNvPr id="1124" name="Google Shape;1380;p109"/>
            <p:cNvSpPr/>
            <p:nvPr/>
          </p:nvSpPr>
          <p:spPr>
            <a:xfrm>
              <a:off x="1981080" y="2935800"/>
              <a:ext cx="3798720" cy="267228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125" name="Google Shape;1381;p109"/>
            <p:cNvSpPr/>
            <p:nvPr/>
          </p:nvSpPr>
          <p:spPr>
            <a:xfrm>
              <a:off x="1981080" y="2935800"/>
              <a:ext cx="3798720" cy="2672280"/>
            </a:xfrm>
            <a:prstGeom prst="rect">
              <a:avLst/>
            </a:prstGeom>
            <a:noFill/>
            <a:ln w="0">
              <a:noFill/>
            </a:ln>
          </p:spPr>
          <p:style>
            <a:lnRef idx="0">
              <a:scrgbClr r="0" g="0" b="0"/>
            </a:lnRef>
            <a:fillRef idx="0">
              <a:scrgbClr r="0" g="0" b="0"/>
            </a:fillRef>
            <a:effectRef idx="0">
              <a:scrgbClr r="0" g="0" b="0"/>
            </a:effectRef>
            <a:fontRef idx="minor"/>
          </p:style>
          <p:txBody>
            <a:bodyPr lIns="79920" tIns="79920" rIns="79920" bIns="79920" anchor="t">
              <a:noAutofit/>
            </a:bodyPr>
            <a:lstStyle/>
            <a:p>
              <a:pPr>
                <a:lnSpc>
                  <a:spcPct val="90000"/>
                </a:lnSpc>
                <a:tabLst>
                  <a:tab pos="0" algn="l"/>
                </a:tabLst>
              </a:pPr>
              <a:r>
                <a:rPr lang="en-US" sz="2100" b="0" strike="noStrike" spc="-1">
                  <a:solidFill>
                    <a:schemeClr val="dk1"/>
                  </a:solidFill>
                  <a:latin typeface="Calibri"/>
                  <a:ea typeface="Calibri"/>
                </a:rPr>
                <a:t>Service availability and continuity requirements (e.g. from SLAs)</a:t>
              </a:r>
              <a:endParaRPr lang="de-DE" sz="2100" b="0" strike="noStrike" spc="-1">
                <a:solidFill>
                  <a:srgbClr val="000000"/>
                </a:solidFill>
                <a:latin typeface="Arial"/>
              </a:endParaRPr>
            </a:p>
            <a:p>
              <a:pPr>
                <a:lnSpc>
                  <a:spcPct val="90000"/>
                </a:lnSpc>
                <a:spcBef>
                  <a:spcPts val="734"/>
                </a:spcBef>
                <a:tabLst>
                  <a:tab pos="0" algn="l"/>
                </a:tabLst>
              </a:pPr>
              <a:r>
                <a:rPr lang="en-US" sz="2100" b="0" strike="noStrike" spc="-1">
                  <a:solidFill>
                    <a:schemeClr val="dk1"/>
                  </a:solidFill>
                  <a:latin typeface="Calibri"/>
                  <a:ea typeface="Calibri"/>
                </a:rPr>
                <a:t>Risk factors having impact on the capability of delivering services according to agreed availability and continuity targets</a:t>
              </a:r>
              <a:endParaRPr lang="de-DE" sz="2100" b="0" strike="noStrike" spc="-1">
                <a:solidFill>
                  <a:srgbClr val="000000"/>
                </a:solidFill>
                <a:latin typeface="Arial"/>
              </a:endParaRPr>
            </a:p>
          </p:txBody>
        </p:sp>
        <p:sp>
          <p:nvSpPr>
            <p:cNvPr id="1126" name="Google Shape;1382;p109"/>
            <p:cNvSpPr/>
            <p:nvPr/>
          </p:nvSpPr>
          <p:spPr>
            <a:xfrm>
              <a:off x="5783400" y="2408040"/>
              <a:ext cx="4424400" cy="119556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127" name="Google Shape;1383;p109"/>
            <p:cNvSpPr/>
            <p:nvPr/>
          </p:nvSpPr>
          <p:spPr>
            <a:xfrm>
              <a:off x="5783400" y="2707560"/>
              <a:ext cx="4124520" cy="59616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a:lnSpc>
                  <a:spcPct val="90000"/>
                </a:lnSpc>
                <a:tabLst>
                  <a:tab pos="0" algn="l"/>
                </a:tabLst>
              </a:pPr>
              <a:r>
                <a:rPr lang="en-US" sz="2300" b="0" strike="noStrike" spc="-1">
                  <a:solidFill>
                    <a:schemeClr val="lt1"/>
                  </a:solidFill>
                  <a:latin typeface="Calibri"/>
                  <a:ea typeface="Calibri"/>
                </a:rPr>
                <a:t>Outputs</a:t>
              </a:r>
              <a:endParaRPr lang="de-DE" sz="2300" b="0" strike="noStrike" spc="-1">
                <a:solidFill>
                  <a:srgbClr val="000000"/>
                </a:solidFill>
                <a:latin typeface="Arial"/>
              </a:endParaRPr>
            </a:p>
          </p:txBody>
        </p:sp>
        <p:sp>
          <p:nvSpPr>
            <p:cNvPr id="1128" name="Google Shape;1384;p109"/>
            <p:cNvSpPr/>
            <p:nvPr/>
          </p:nvSpPr>
          <p:spPr>
            <a:xfrm>
              <a:off x="5783400" y="3335400"/>
              <a:ext cx="3798720" cy="267228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129" name="Google Shape;1385;p109"/>
            <p:cNvSpPr/>
            <p:nvPr/>
          </p:nvSpPr>
          <p:spPr>
            <a:xfrm>
              <a:off x="5783400" y="3335400"/>
              <a:ext cx="3798720" cy="2672280"/>
            </a:xfrm>
            <a:prstGeom prst="rect">
              <a:avLst/>
            </a:prstGeom>
            <a:noFill/>
            <a:ln w="0">
              <a:noFill/>
            </a:ln>
          </p:spPr>
          <p:style>
            <a:lnRef idx="0">
              <a:scrgbClr r="0" g="0" b="0"/>
            </a:lnRef>
            <a:fillRef idx="0">
              <a:scrgbClr r="0" g="0" b="0"/>
            </a:fillRef>
            <a:effectRef idx="0">
              <a:scrgbClr r="0" g="0" b="0"/>
            </a:effectRef>
            <a:fontRef idx="minor"/>
          </p:style>
          <p:txBody>
            <a:bodyPr lIns="79920" tIns="79920" rIns="79920" bIns="79920" anchor="t">
              <a:noAutofit/>
            </a:bodyPr>
            <a:lstStyle/>
            <a:p>
              <a:pPr>
                <a:tabLst>
                  <a:tab pos="0" algn="l"/>
                </a:tabLst>
              </a:pPr>
              <a:r>
                <a:rPr lang="en-US" sz="2100" spc="-1" dirty="0">
                  <a:solidFill>
                    <a:schemeClr val="dk1"/>
                  </a:solidFill>
                  <a:latin typeface="Calibri"/>
                </a:rPr>
                <a:t>Service availability and continuity plans</a:t>
              </a:r>
            </a:p>
            <a:p>
              <a:pPr>
                <a:spcBef>
                  <a:spcPts val="734"/>
                </a:spcBef>
                <a:tabLst>
                  <a:tab pos="0" algn="l"/>
                </a:tabLst>
              </a:pPr>
              <a:r>
                <a:rPr lang="en-US" sz="2100" spc="-1" dirty="0">
                  <a:solidFill>
                    <a:schemeClr val="dk1"/>
                  </a:solidFill>
                  <a:latin typeface="Calibri"/>
                </a:rPr>
                <a:t>Risk assessments</a:t>
              </a:r>
              <a:endParaRPr lang="de-DE" sz="2100" spc="-1" dirty="0">
                <a:solidFill>
                  <a:srgbClr val="000000"/>
                </a:solidFill>
              </a:endParaRPr>
            </a:p>
            <a:p>
              <a:pPr>
                <a:spcBef>
                  <a:spcPts val="734"/>
                </a:spcBef>
                <a:tabLst>
                  <a:tab pos="0" algn="l"/>
                </a:tabLst>
              </a:pPr>
              <a:r>
                <a:rPr lang="en-US" sz="2100" b="0" strike="noStrike" spc="-1" dirty="0">
                  <a:solidFill>
                    <a:schemeClr val="dk1"/>
                  </a:solidFill>
                  <a:latin typeface="Calibri"/>
                  <a:ea typeface="Calibri"/>
                </a:rPr>
                <a:t>Service availability data</a:t>
              </a:r>
              <a:endParaRPr lang="de-DE" sz="2100" b="0" strike="noStrike" spc="-1" dirty="0">
                <a:solidFill>
                  <a:srgbClr val="000000"/>
                </a:solidFill>
                <a:latin typeface="Arial"/>
              </a:endParaRPr>
            </a:p>
            <a:p>
              <a:pPr>
                <a:spcBef>
                  <a:spcPts val="734"/>
                </a:spcBef>
                <a:tabLst>
                  <a:tab pos="0" algn="l"/>
                </a:tabLst>
              </a:pPr>
              <a:r>
                <a:rPr lang="en-US" sz="2100" b="0" strike="noStrike" spc="-1" dirty="0">
                  <a:solidFill>
                    <a:schemeClr val="dk1"/>
                  </a:solidFill>
                  <a:latin typeface="Calibri"/>
                  <a:ea typeface="Calibri"/>
                </a:rPr>
                <a:t>Requests for change</a:t>
              </a:r>
            </a:p>
          </p:txBody>
        </p:sp>
      </p:grpSp>
      <p:sp>
        <p:nvSpPr>
          <p:cNvPr id="1130" name="PlaceHolder 2"/>
          <p:cNvSpPr>
            <a:spLocks noGrp="1"/>
          </p:cNvSpPr>
          <p:nvPr>
            <p:ph type="sldNum" idx="104"/>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BE59B919-A51C-4C45-A847-C406D75E6395}" type="slidenum">
              <a:rPr lang="en-US" sz="1200" b="0" strike="noStrike" spc="-1">
                <a:solidFill>
                  <a:srgbClr val="888888"/>
                </a:solidFill>
                <a:latin typeface="Calibri"/>
                <a:ea typeface="Calibri"/>
              </a:rPr>
              <a:t>122</a:t>
            </a:fld>
            <a:endParaRPr lang="de-DE" sz="1200" b="0" strike="noStrike" spc="-1">
              <a:solidFill>
                <a:srgbClr val="000000"/>
              </a:solidFill>
              <a:latin typeface="Times New Roman"/>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SACM: Process chart</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1132" name="PlaceHolder 2"/>
          <p:cNvSpPr>
            <a:spLocks noGrp="1"/>
          </p:cNvSpPr>
          <p:nvPr>
            <p:ph type="sldNum" idx="105"/>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615771E5-C632-4937-B9E7-ED39E890EA75}" type="slidenum">
              <a:rPr lang="en-US" sz="1200" b="0" strike="noStrike" spc="-1">
                <a:solidFill>
                  <a:srgbClr val="888888"/>
                </a:solidFill>
                <a:latin typeface="Calibri"/>
                <a:ea typeface="Calibri"/>
              </a:rPr>
              <a:t>123</a:t>
            </a:fld>
            <a:endParaRPr lang="de-DE" sz="1200" b="0" strike="noStrike" spc="-1">
              <a:solidFill>
                <a:srgbClr val="000000"/>
              </a:solidFill>
              <a:latin typeface="Times New Roman"/>
            </a:endParaRPr>
          </a:p>
        </p:txBody>
      </p:sp>
      <p:grpSp>
        <p:nvGrpSpPr>
          <p:cNvPr id="1133" name="Gruppieren 2"/>
          <p:cNvGrpSpPr/>
          <p:nvPr/>
        </p:nvGrpSpPr>
        <p:grpSpPr>
          <a:xfrm>
            <a:off x="2959200" y="2485080"/>
            <a:ext cx="7412040" cy="2909160"/>
            <a:chOff x="2959200" y="2485080"/>
            <a:chExt cx="7412040" cy="2909160"/>
          </a:xfrm>
        </p:grpSpPr>
        <p:sp>
          <p:nvSpPr>
            <p:cNvPr id="1134" name="Rectangle 18"/>
            <p:cNvSpPr/>
            <p:nvPr/>
          </p:nvSpPr>
          <p:spPr>
            <a:xfrm>
              <a:off x="4530960" y="4918320"/>
              <a:ext cx="3356280" cy="42480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200" b="0" strike="noStrike" spc="-1">
                  <a:solidFill>
                    <a:schemeClr val="lt1"/>
                  </a:solidFill>
                  <a:latin typeface="Calibri"/>
                  <a:ea typeface="Arial"/>
                </a:rPr>
                <a:t>Evaluate service availability and continuity</a:t>
              </a:r>
              <a:endParaRPr lang="de-DE" sz="1200" b="0" strike="noStrike" spc="-1">
                <a:solidFill>
                  <a:srgbClr val="000000"/>
                </a:solidFill>
                <a:latin typeface="Arial"/>
              </a:endParaRPr>
            </a:p>
          </p:txBody>
        </p:sp>
        <p:sp>
          <p:nvSpPr>
            <p:cNvPr id="1135" name="Rectangle 23"/>
            <p:cNvSpPr/>
            <p:nvPr/>
          </p:nvSpPr>
          <p:spPr>
            <a:xfrm>
              <a:off x="4532760" y="2706480"/>
              <a:ext cx="3354840" cy="42480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200" b="0" strike="noStrike" spc="-1">
                  <a:solidFill>
                    <a:schemeClr val="lt1"/>
                  </a:solidFill>
                  <a:latin typeface="Calibri"/>
                  <a:ea typeface="Arial"/>
                </a:rPr>
                <a:t>Identify service availability and continuity requirements</a:t>
              </a:r>
              <a:endParaRPr lang="de-DE" sz="1200" b="0" strike="noStrike" spc="-1">
                <a:solidFill>
                  <a:srgbClr val="000000"/>
                </a:solidFill>
                <a:latin typeface="Arial"/>
              </a:endParaRPr>
            </a:p>
          </p:txBody>
        </p:sp>
        <p:cxnSp>
          <p:nvCxnSpPr>
            <p:cNvPr id="1136" name="Gerade Verbindung mit Pfeil 46"/>
            <p:cNvCxnSpPr>
              <a:stCxn id="1137" idx="2"/>
              <a:endCxn id="1134" idx="0"/>
            </p:cNvCxnSpPr>
            <p:nvPr/>
          </p:nvCxnSpPr>
          <p:spPr>
            <a:xfrm flipH="1">
              <a:off x="6209280" y="3913560"/>
              <a:ext cx="1800" cy="1005480"/>
            </a:xfrm>
            <a:prstGeom prst="straightConnector1">
              <a:avLst/>
            </a:prstGeom>
            <a:ln w="19050">
              <a:solidFill>
                <a:srgbClr val="000000"/>
              </a:solidFill>
              <a:round/>
              <a:tailEnd type="arrow" w="med" len="med"/>
            </a:ln>
          </p:spPr>
        </p:cxnSp>
        <p:sp>
          <p:nvSpPr>
            <p:cNvPr id="1137" name="Rectangle 23"/>
            <p:cNvSpPr/>
            <p:nvPr/>
          </p:nvSpPr>
          <p:spPr>
            <a:xfrm>
              <a:off x="4532760" y="3488400"/>
              <a:ext cx="3354840" cy="42480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200" b="0" strike="noStrike" spc="-1">
                  <a:solidFill>
                    <a:schemeClr val="lt1"/>
                  </a:solidFill>
                  <a:latin typeface="Calibri"/>
                  <a:ea typeface="Arial"/>
                </a:rPr>
                <a:t>Maintain and implement service availability and continuity plans</a:t>
              </a:r>
              <a:endParaRPr lang="de-DE" sz="1200" b="0" strike="noStrike" spc="-1">
                <a:solidFill>
                  <a:srgbClr val="000000"/>
                </a:solidFill>
                <a:latin typeface="Arial"/>
              </a:endParaRPr>
            </a:p>
          </p:txBody>
        </p:sp>
        <p:cxnSp>
          <p:nvCxnSpPr>
            <p:cNvPr id="1138" name="Gerade Verbindung mit Pfeil 117"/>
            <p:cNvCxnSpPr>
              <a:stCxn id="1135" idx="2"/>
              <a:endCxn id="1137" idx="0"/>
            </p:cNvCxnSpPr>
            <p:nvPr/>
          </p:nvCxnSpPr>
          <p:spPr>
            <a:xfrm>
              <a:off x="6210360" y="3131640"/>
              <a:ext cx="720" cy="357480"/>
            </a:xfrm>
            <a:prstGeom prst="straightConnector1">
              <a:avLst/>
            </a:prstGeom>
            <a:ln w="19050">
              <a:solidFill>
                <a:srgbClr val="000000"/>
              </a:solidFill>
              <a:round/>
              <a:tailEnd type="arrow" w="med" len="med"/>
            </a:ln>
          </p:spPr>
        </p:cxnSp>
        <p:cxnSp>
          <p:nvCxnSpPr>
            <p:cNvPr id="1139" name="Gerade Verbindung mit Pfeil 43"/>
            <p:cNvCxnSpPr>
              <a:endCxn id="1140" idx="1"/>
            </p:cNvCxnSpPr>
            <p:nvPr/>
          </p:nvCxnSpPr>
          <p:spPr>
            <a:xfrm flipV="1">
              <a:off x="7890840" y="3684600"/>
              <a:ext cx="376920" cy="3240"/>
            </a:xfrm>
            <a:prstGeom prst="straightConnector1">
              <a:avLst/>
            </a:prstGeom>
            <a:ln w="19050">
              <a:solidFill>
                <a:srgbClr val="000000"/>
              </a:solidFill>
              <a:prstDash val="sysDash"/>
              <a:round/>
              <a:headEnd type="arrow" w="med" len="med"/>
              <a:tailEnd type="arrow" w="med" len="med"/>
            </a:ln>
          </p:spPr>
        </p:cxnSp>
        <p:sp>
          <p:nvSpPr>
            <p:cNvPr id="1141" name="Flussdiagramm: Dokument 16"/>
            <p:cNvSpPr/>
            <p:nvPr/>
          </p:nvSpPr>
          <p:spPr>
            <a:xfrm>
              <a:off x="3027960" y="2553480"/>
              <a:ext cx="1196280" cy="41976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endParaRPr lang="en-GB" sz="1100" b="0" strike="noStrike" spc="-1">
                <a:solidFill>
                  <a:schemeClr val="dk1"/>
                </a:solidFill>
                <a:latin typeface="Calibri"/>
                <a:ea typeface="Arial"/>
              </a:endParaRPr>
            </a:p>
          </p:txBody>
        </p:sp>
        <p:sp>
          <p:nvSpPr>
            <p:cNvPr id="1142" name="Flussdiagramm: Dokument 18"/>
            <p:cNvSpPr/>
            <p:nvPr/>
          </p:nvSpPr>
          <p:spPr>
            <a:xfrm>
              <a:off x="2959200" y="2485080"/>
              <a:ext cx="1196280" cy="41976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1100" b="0" strike="noStrike" spc="-1">
                  <a:solidFill>
                    <a:schemeClr val="dk1"/>
                  </a:solidFill>
                  <a:latin typeface="Calibri"/>
                  <a:ea typeface="Arial"/>
                </a:rPr>
                <a:t>SLAs</a:t>
              </a:r>
              <a:endParaRPr lang="de-DE" sz="1100" b="0" strike="noStrike" spc="-1">
                <a:solidFill>
                  <a:srgbClr val="000000"/>
                </a:solidFill>
                <a:latin typeface="Arial"/>
              </a:endParaRPr>
            </a:p>
          </p:txBody>
        </p:sp>
        <p:cxnSp>
          <p:nvCxnSpPr>
            <p:cNvPr id="1143" name="Verbinder: gekrümmt 19"/>
            <p:cNvCxnSpPr>
              <a:cxnSpLocks/>
              <a:stCxn id="1142" idx="3"/>
              <a:endCxn id="1135" idx="1"/>
            </p:cNvCxnSpPr>
            <p:nvPr/>
          </p:nvCxnSpPr>
          <p:spPr>
            <a:xfrm>
              <a:off x="4155480" y="2694960"/>
              <a:ext cx="377280" cy="223920"/>
            </a:xfrm>
            <a:prstGeom prst="curvedConnector3">
              <a:avLst>
                <a:gd name="adj1" fmla="val 50000"/>
              </a:avLst>
            </a:prstGeom>
            <a:ln w="19050">
              <a:solidFill>
                <a:srgbClr val="000000"/>
              </a:solidFill>
              <a:prstDash val="sysDash"/>
              <a:round/>
              <a:tailEnd type="arrow" w="med" len="med"/>
            </a:ln>
          </p:spPr>
        </p:cxnSp>
        <p:cxnSp>
          <p:nvCxnSpPr>
            <p:cNvPr id="1144" name="Verbinder: gekrümmt 20"/>
            <p:cNvCxnSpPr>
              <a:cxnSpLocks/>
              <a:stCxn id="1145" idx="3"/>
            </p:cNvCxnSpPr>
            <p:nvPr/>
          </p:nvCxnSpPr>
          <p:spPr>
            <a:xfrm flipV="1">
              <a:off x="4155480" y="3117240"/>
              <a:ext cx="375480" cy="394380"/>
            </a:xfrm>
            <a:prstGeom prst="curvedConnector2">
              <a:avLst/>
            </a:prstGeom>
            <a:ln w="19050">
              <a:solidFill>
                <a:srgbClr val="000000"/>
              </a:solidFill>
              <a:prstDash val="sysDash"/>
              <a:round/>
            </a:ln>
          </p:spPr>
        </p:cxnSp>
        <p:sp>
          <p:nvSpPr>
            <p:cNvPr id="1145" name="Flussdiagramm: Dokument 23"/>
            <p:cNvSpPr/>
            <p:nvPr/>
          </p:nvSpPr>
          <p:spPr>
            <a:xfrm>
              <a:off x="2962080" y="3117240"/>
              <a:ext cx="1193400" cy="78876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900" b="0" strike="noStrike" spc="-1">
                  <a:solidFill>
                    <a:schemeClr val="dk1"/>
                  </a:solidFill>
                  <a:latin typeface="Calibri"/>
                  <a:ea typeface="Arial"/>
                </a:rPr>
                <a:t>Other sources of availability and continuity  requirements</a:t>
              </a:r>
              <a:endParaRPr lang="de-DE" sz="900" b="0" strike="noStrike" spc="-1">
                <a:solidFill>
                  <a:srgbClr val="000000"/>
                </a:solidFill>
                <a:latin typeface="Arial"/>
              </a:endParaRPr>
            </a:p>
          </p:txBody>
        </p:sp>
        <p:sp>
          <p:nvSpPr>
            <p:cNvPr id="1146" name="Flussdiagramm: Dokument 21"/>
            <p:cNvSpPr/>
            <p:nvPr/>
          </p:nvSpPr>
          <p:spPr>
            <a:xfrm>
              <a:off x="8335440" y="3543120"/>
              <a:ext cx="1196280" cy="41976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endParaRPr lang="de-DE" sz="1100" b="0" strike="noStrike" spc="-1">
                <a:solidFill>
                  <a:schemeClr val="dk1"/>
                </a:solidFill>
                <a:latin typeface="Calibri"/>
                <a:ea typeface="Arial"/>
              </a:endParaRPr>
            </a:p>
          </p:txBody>
        </p:sp>
        <p:sp>
          <p:nvSpPr>
            <p:cNvPr id="1140" name="Flussdiagramm: Dokument 22"/>
            <p:cNvSpPr/>
            <p:nvPr/>
          </p:nvSpPr>
          <p:spPr>
            <a:xfrm>
              <a:off x="8267040" y="3474720"/>
              <a:ext cx="1196280" cy="41976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1050" b="0" strike="noStrike" spc="-1">
                  <a:solidFill>
                    <a:schemeClr val="dk1"/>
                  </a:solidFill>
                  <a:latin typeface="Calibri"/>
                  <a:ea typeface="Arial"/>
                </a:rPr>
                <a:t>Availability and continuity plans</a:t>
              </a:r>
              <a:endParaRPr lang="de-DE" sz="1050" b="0" strike="noStrike" spc="-1">
                <a:solidFill>
                  <a:srgbClr val="000000"/>
                </a:solidFill>
                <a:latin typeface="Arial"/>
              </a:endParaRPr>
            </a:p>
          </p:txBody>
        </p:sp>
        <p:sp>
          <p:nvSpPr>
            <p:cNvPr id="1147" name="Flussdiagramm: Dokument 25"/>
            <p:cNvSpPr/>
            <p:nvPr/>
          </p:nvSpPr>
          <p:spPr>
            <a:xfrm>
              <a:off x="8335080" y="4262760"/>
              <a:ext cx="1196280" cy="41976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endParaRPr lang="de-DE" sz="1100" b="0" strike="noStrike" spc="-1">
                <a:solidFill>
                  <a:schemeClr val="dk1"/>
                </a:solidFill>
                <a:latin typeface="Calibri"/>
                <a:ea typeface="Arial"/>
              </a:endParaRPr>
            </a:p>
          </p:txBody>
        </p:sp>
        <p:sp>
          <p:nvSpPr>
            <p:cNvPr id="1148" name="Flussdiagramm: Dokument 26"/>
            <p:cNvSpPr/>
            <p:nvPr/>
          </p:nvSpPr>
          <p:spPr>
            <a:xfrm>
              <a:off x="8266680" y="4194360"/>
              <a:ext cx="1196280" cy="41976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1100" b="0" strike="noStrike" spc="-1">
                  <a:solidFill>
                    <a:schemeClr val="dk1"/>
                  </a:solidFill>
                  <a:latin typeface="Calibri"/>
                  <a:ea typeface="Arial"/>
                </a:rPr>
                <a:t>Requests for changes</a:t>
              </a:r>
              <a:endParaRPr lang="de-DE" sz="1100" b="0" strike="noStrike" spc="-1">
                <a:solidFill>
                  <a:srgbClr val="000000"/>
                </a:solidFill>
                <a:latin typeface="Arial"/>
              </a:endParaRPr>
            </a:p>
          </p:txBody>
        </p:sp>
        <p:cxnSp>
          <p:nvCxnSpPr>
            <p:cNvPr id="1149" name="Gerade Verbindung mit Pfeil 29"/>
            <p:cNvCxnSpPr>
              <a:stCxn id="1134" idx="3"/>
            </p:cNvCxnSpPr>
            <p:nvPr/>
          </p:nvCxnSpPr>
          <p:spPr>
            <a:xfrm>
              <a:off x="7887600" y="5130720"/>
              <a:ext cx="381960" cy="7200"/>
            </a:xfrm>
            <a:prstGeom prst="straightConnector1">
              <a:avLst/>
            </a:prstGeom>
            <a:ln w="19050">
              <a:solidFill>
                <a:srgbClr val="000000"/>
              </a:solidFill>
              <a:prstDash val="sysDash"/>
              <a:round/>
              <a:tailEnd type="arrow" w="med" len="med"/>
            </a:ln>
          </p:spPr>
        </p:cxnSp>
        <p:sp>
          <p:nvSpPr>
            <p:cNvPr id="1150" name="Line 28"/>
            <p:cNvSpPr/>
            <p:nvPr/>
          </p:nvSpPr>
          <p:spPr>
            <a:xfrm>
              <a:off x="9536760" y="4398480"/>
              <a:ext cx="834480" cy="360"/>
            </a:xfrm>
            <a:prstGeom prst="line">
              <a:avLst/>
            </a:prstGeom>
            <a:ln w="25400">
              <a:solidFill>
                <a:srgbClr val="A6A6A6"/>
              </a:solidFill>
              <a:round/>
              <a:tailEnd type="triangle" w="med" len="med"/>
            </a:ln>
          </p:spPr>
          <p:style>
            <a:lnRef idx="0">
              <a:scrgbClr r="0" g="0" b="0"/>
            </a:lnRef>
            <a:fillRef idx="0">
              <a:scrgbClr r="0" g="0" b="0"/>
            </a:fillRef>
            <a:effectRef idx="0">
              <a:scrgbClr r="0" g="0" b="0"/>
            </a:effectRef>
            <a:fontRef idx="minor"/>
          </p:style>
          <p:txBody>
            <a:bodyPr lIns="90000" tIns="-44640" rIns="90000" bIns="-44640" anchor="t">
              <a:noAutofit/>
            </a:bodyPr>
            <a:lstStyle/>
            <a:p>
              <a:endParaRPr lang="de-DE" sz="1200" b="0" strike="noStrike" spc="-1">
                <a:solidFill>
                  <a:srgbClr val="000000"/>
                </a:solidFill>
                <a:latin typeface="Calibri"/>
                <a:ea typeface="Arial"/>
              </a:endParaRPr>
            </a:p>
          </p:txBody>
        </p:sp>
        <p:sp>
          <p:nvSpPr>
            <p:cNvPr id="1151" name="TextBox 2"/>
            <p:cNvSpPr/>
            <p:nvPr/>
          </p:nvSpPr>
          <p:spPr>
            <a:xfrm>
              <a:off x="9617400" y="4124160"/>
              <a:ext cx="614160" cy="2574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en-GB" sz="1100" b="0" strike="noStrike" spc="-1">
                  <a:solidFill>
                    <a:srgbClr val="000000"/>
                  </a:solidFill>
                  <a:latin typeface="Calibri"/>
                  <a:ea typeface="Arial"/>
                </a:rPr>
                <a:t>to CHM</a:t>
              </a:r>
              <a:endParaRPr lang="de-DE" sz="1100" b="0" strike="noStrike" spc="-1">
                <a:solidFill>
                  <a:srgbClr val="000000"/>
                </a:solidFill>
                <a:latin typeface="Arial"/>
              </a:endParaRPr>
            </a:p>
          </p:txBody>
        </p:sp>
        <p:cxnSp>
          <p:nvCxnSpPr>
            <p:cNvPr id="1152" name="Verbinder: gekrümmt 31"/>
            <p:cNvCxnSpPr>
              <a:cxnSpLocks/>
              <a:endCxn id="1148" idx="1"/>
            </p:cNvCxnSpPr>
            <p:nvPr/>
          </p:nvCxnSpPr>
          <p:spPr>
            <a:xfrm rot="16200000" flipH="1">
              <a:off x="7827840" y="3965400"/>
              <a:ext cx="498240" cy="379440"/>
            </a:xfrm>
            <a:prstGeom prst="curvedConnector2">
              <a:avLst/>
            </a:prstGeom>
            <a:ln w="19050">
              <a:solidFill>
                <a:srgbClr val="000000"/>
              </a:solidFill>
              <a:prstDash val="sysDash"/>
              <a:round/>
              <a:tailEnd type="arrow" w="med" len="med"/>
            </a:ln>
          </p:spPr>
        </p:cxnSp>
        <p:cxnSp>
          <p:nvCxnSpPr>
            <p:cNvPr id="1153" name="Verbinder: gekrümmt 130"/>
            <p:cNvCxnSpPr>
              <a:stCxn id="1148" idx="0"/>
              <a:endCxn id="1140" idx="2"/>
            </p:cNvCxnSpPr>
            <p:nvPr/>
          </p:nvCxnSpPr>
          <p:spPr>
            <a:xfrm flipV="1">
              <a:off x="8865000" y="3894840"/>
              <a:ext cx="1080" cy="300240"/>
            </a:xfrm>
            <a:prstGeom prst="straightConnector1">
              <a:avLst/>
            </a:prstGeom>
            <a:ln w="19050">
              <a:solidFill>
                <a:srgbClr val="000000"/>
              </a:solidFill>
              <a:prstDash val="sysDash"/>
              <a:round/>
            </a:ln>
          </p:spPr>
        </p:cxnSp>
        <p:sp>
          <p:nvSpPr>
            <p:cNvPr id="1154" name="Flussdiagramm: Dokument 41"/>
            <p:cNvSpPr/>
            <p:nvPr/>
          </p:nvSpPr>
          <p:spPr>
            <a:xfrm>
              <a:off x="8269920" y="4918320"/>
              <a:ext cx="1193400" cy="47592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900" b="0" strike="noStrike" spc="-1">
                  <a:solidFill>
                    <a:schemeClr val="dk1"/>
                  </a:solidFill>
                  <a:latin typeface="Calibri"/>
                  <a:ea typeface="Arial"/>
                </a:rPr>
                <a:t>Service availability data</a:t>
              </a:r>
              <a:endParaRPr lang="de-DE" sz="900" b="0" strike="noStrike" spc="-1">
                <a:solidFill>
                  <a:srgbClr val="000000"/>
                </a:solidFill>
                <a:latin typeface="Arial"/>
              </a:endParaRPr>
            </a:p>
          </p:txBody>
        </p:sp>
      </p:gr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SACM: Activities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156" name="Google Shape;1418;p111"/>
          <p:cNvGrpSpPr/>
          <p:nvPr/>
        </p:nvGrpSpPr>
        <p:grpSpPr>
          <a:xfrm>
            <a:off x="609480" y="1722240"/>
            <a:ext cx="10969560" cy="4571640"/>
            <a:chOff x="609480" y="1722240"/>
            <a:chExt cx="10969560" cy="4571640"/>
          </a:xfrm>
        </p:grpSpPr>
        <p:sp>
          <p:nvSpPr>
            <p:cNvPr id="1157" name="Google Shape;1419;p111"/>
            <p:cNvSpPr/>
            <p:nvPr/>
          </p:nvSpPr>
          <p:spPr>
            <a:xfrm>
              <a:off x="609480" y="1987920"/>
              <a:ext cx="10969560" cy="430596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600" b="0" strike="noStrike" spc="-1">
                <a:solidFill>
                  <a:srgbClr val="000000"/>
                </a:solidFill>
                <a:latin typeface="Wingdings"/>
                <a:ea typeface="Arial"/>
              </a:endParaRPr>
            </a:p>
          </p:txBody>
        </p:sp>
        <p:sp>
          <p:nvSpPr>
            <p:cNvPr id="1158" name="Google Shape;1420;p111"/>
            <p:cNvSpPr/>
            <p:nvPr/>
          </p:nvSpPr>
          <p:spPr>
            <a:xfrm>
              <a:off x="609480" y="1987920"/>
              <a:ext cx="10969560" cy="4305960"/>
            </a:xfrm>
            <a:prstGeom prst="rect">
              <a:avLst/>
            </a:prstGeom>
            <a:noFill/>
            <a:ln w="0">
              <a:noFill/>
            </a:ln>
          </p:spPr>
          <p:style>
            <a:lnRef idx="0">
              <a:scrgbClr r="0" g="0" b="0"/>
            </a:lnRef>
            <a:fillRef idx="0">
              <a:scrgbClr r="0" g="0" b="0"/>
            </a:fillRef>
            <a:effectRef idx="0">
              <a:scrgbClr r="0" g="0" b="0"/>
            </a:effectRef>
            <a:fontRef idx="minor"/>
          </p:style>
          <p:txBody>
            <a:bodyPr lIns="851760" tIns="374760" rIns="851760" bIns="128160" anchor="t">
              <a:noAutofit/>
            </a:bodyPr>
            <a:lstStyle/>
            <a:p>
              <a:pPr marL="171360" lvl="1" indent="-171360">
                <a:lnSpc>
                  <a:spcPct val="90000"/>
                </a:lnSpc>
                <a:buClr>
                  <a:srgbClr val="000000"/>
                </a:buClr>
                <a:buFont typeface="Calibri"/>
                <a:buChar char="•"/>
              </a:pPr>
              <a:r>
                <a:rPr lang="en-US" sz="1800" b="1" strike="noStrike" spc="-1">
                  <a:solidFill>
                    <a:schemeClr val="dk1"/>
                  </a:solidFill>
                  <a:latin typeface="Calibri"/>
                  <a:ea typeface="Calibri"/>
                </a:rPr>
                <a:t>Identify service availability and continuity requirements</a:t>
              </a:r>
              <a:endParaRPr lang="de-DE" sz="18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pPr>
              <a:r>
                <a:rPr lang="en-US" sz="1600" b="0" strike="noStrike" spc="-1">
                  <a:solidFill>
                    <a:schemeClr val="dk1"/>
                  </a:solidFill>
                  <a:latin typeface="Calibri"/>
                  <a:ea typeface="Arial"/>
                </a:rPr>
                <a:t>Derive availability targets from SLAs</a:t>
              </a:r>
              <a:endParaRPr lang="de-DE" sz="16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pPr>
              <a:r>
                <a:rPr lang="en-US" sz="1600" b="0" strike="noStrike" spc="-1">
                  <a:solidFill>
                    <a:schemeClr val="dk1"/>
                  </a:solidFill>
                  <a:latin typeface="Calibri"/>
                  <a:ea typeface="Arial"/>
                </a:rPr>
                <a:t>Identify continuity requirements based on SLAs and business impact analysis</a:t>
              </a:r>
              <a:endParaRPr lang="de-DE" sz="1600" b="0" strike="noStrike" spc="-1">
                <a:solidFill>
                  <a:srgbClr val="000000"/>
                </a:solidFill>
                <a:latin typeface="Arial"/>
              </a:endParaRPr>
            </a:p>
            <a:p>
              <a:pPr marL="171360" indent="-57240">
                <a:lnSpc>
                  <a:spcPct val="90000"/>
                </a:lnSpc>
                <a:spcBef>
                  <a:spcPts val="269"/>
                </a:spcBef>
                <a:tabLst>
                  <a:tab pos="0" algn="l"/>
                </a:tabLst>
              </a:pPr>
              <a:endParaRPr lang="de-DE" sz="2000" b="0" strike="noStrike" spc="-1">
                <a:solidFill>
                  <a:srgbClr val="000000"/>
                </a:solidFill>
                <a:latin typeface="Arial"/>
              </a:endParaRPr>
            </a:p>
            <a:p>
              <a:pPr marL="171360" lvl="1" indent="-171360">
                <a:lnSpc>
                  <a:spcPct val="90000"/>
                </a:lnSpc>
                <a:spcBef>
                  <a:spcPts val="269"/>
                </a:spcBef>
                <a:buClr>
                  <a:srgbClr val="000000"/>
                </a:buClr>
                <a:buFont typeface="Calibri"/>
                <a:buChar char="•"/>
                <a:tabLst>
                  <a:tab pos="0" algn="l"/>
                </a:tabLst>
              </a:pPr>
              <a:r>
                <a:rPr lang="en-US" sz="1800" b="1" strike="noStrike" spc="-1">
                  <a:solidFill>
                    <a:schemeClr val="dk1"/>
                  </a:solidFill>
                  <a:latin typeface="Calibri"/>
                  <a:ea typeface="Calibri"/>
                </a:rPr>
                <a:t>Maintain and implement service availability and continuity plans</a:t>
              </a:r>
              <a:endParaRPr lang="de-DE" sz="18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600" b="0" strike="noStrike" spc="-1">
                  <a:solidFill>
                    <a:schemeClr val="dk1"/>
                  </a:solidFill>
                  <a:latin typeface="Calibri"/>
                  <a:ea typeface="Arial"/>
                </a:rPr>
                <a:t>Assess risks related to service availability and continuity</a:t>
              </a:r>
              <a:endParaRPr lang="de-DE" sz="16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600" b="0" strike="noStrike" spc="-1">
                  <a:solidFill>
                    <a:schemeClr val="dk1"/>
                  </a:solidFill>
                  <a:latin typeface="Calibri"/>
                  <a:ea typeface="Arial"/>
                </a:rPr>
                <a:t>Create service continuity and availability plans</a:t>
              </a:r>
              <a:endParaRPr lang="de-DE" sz="16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600" b="0" strike="noStrike" spc="-1">
                  <a:solidFill>
                    <a:schemeClr val="dk1"/>
                  </a:solidFill>
                  <a:latin typeface="Calibri"/>
                  <a:ea typeface="Arial"/>
                </a:rPr>
                <a:t>Implement preventive measures from plans</a:t>
              </a:r>
              <a:endParaRPr lang="de-DE" sz="16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600" b="0" strike="noStrike" spc="-1">
                  <a:solidFill>
                    <a:schemeClr val="dk1"/>
                  </a:solidFill>
                  <a:latin typeface="Calibri"/>
                  <a:ea typeface="Arial"/>
                </a:rPr>
                <a:t>Review, update or terminate service continuity and availability plans</a:t>
              </a:r>
              <a:endParaRPr lang="de-DE" sz="1600" b="0" strike="noStrike" spc="-1">
                <a:solidFill>
                  <a:srgbClr val="000000"/>
                </a:solidFill>
                <a:latin typeface="Arial"/>
              </a:endParaRPr>
            </a:p>
            <a:p>
              <a:pPr marL="171360" indent="-57240">
                <a:lnSpc>
                  <a:spcPct val="90000"/>
                </a:lnSpc>
                <a:spcBef>
                  <a:spcPts val="269"/>
                </a:spcBef>
                <a:tabLst>
                  <a:tab pos="0" algn="l"/>
                </a:tabLst>
              </a:pPr>
              <a:endParaRPr lang="de-DE" sz="2000" b="0" strike="noStrike" spc="-1">
                <a:solidFill>
                  <a:srgbClr val="000000"/>
                </a:solidFill>
                <a:latin typeface="Arial"/>
              </a:endParaRPr>
            </a:p>
            <a:p>
              <a:pPr marL="171360" lvl="1" indent="-171360">
                <a:lnSpc>
                  <a:spcPct val="90000"/>
                </a:lnSpc>
                <a:spcBef>
                  <a:spcPts val="269"/>
                </a:spcBef>
                <a:buClr>
                  <a:srgbClr val="000000"/>
                </a:buClr>
                <a:buFont typeface="Calibri"/>
                <a:buChar char="•"/>
                <a:tabLst>
                  <a:tab pos="0" algn="l"/>
                </a:tabLst>
              </a:pPr>
              <a:r>
                <a:rPr lang="en-US" sz="1800" b="1" strike="noStrike" spc="-1">
                  <a:solidFill>
                    <a:schemeClr val="dk1"/>
                  </a:solidFill>
                  <a:latin typeface="Calibri"/>
                  <a:ea typeface="Calibri"/>
                </a:rPr>
                <a:t>Evaluate service availability and continuity </a:t>
              </a:r>
              <a:endParaRPr lang="de-DE" sz="18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600" b="0" strike="noStrike" spc="-1">
                  <a:solidFill>
                    <a:schemeClr val="dk1"/>
                  </a:solidFill>
                  <a:latin typeface="Calibri"/>
                  <a:ea typeface="Arial"/>
                </a:rPr>
                <a:t>Monitor service availability</a:t>
              </a:r>
              <a:endParaRPr lang="de-DE" sz="16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600" b="0" strike="noStrike" spc="-1">
                  <a:solidFill>
                    <a:schemeClr val="dk1"/>
                  </a:solidFill>
                  <a:latin typeface="Calibri"/>
                  <a:ea typeface="Arial"/>
                </a:rPr>
                <a:t>Perform service continuity tests for reactive measures from plans</a:t>
              </a:r>
              <a:endParaRPr lang="de-DE" sz="1600" b="0" strike="noStrike" spc="-1">
                <a:solidFill>
                  <a:srgbClr val="000000"/>
                </a:solidFill>
                <a:latin typeface="Arial"/>
              </a:endParaRPr>
            </a:p>
          </p:txBody>
        </p:sp>
        <p:sp>
          <p:nvSpPr>
            <p:cNvPr id="1159" name="Google Shape;1421;p111"/>
            <p:cNvSpPr/>
            <p:nvPr/>
          </p:nvSpPr>
          <p:spPr>
            <a:xfrm>
              <a:off x="1158120" y="1722240"/>
              <a:ext cx="7677720" cy="52812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600" b="0" strike="noStrike" spc="-1">
                <a:solidFill>
                  <a:srgbClr val="000000"/>
                </a:solidFill>
                <a:latin typeface="Wingdings"/>
                <a:ea typeface="Arial"/>
              </a:endParaRPr>
            </a:p>
          </p:txBody>
        </p:sp>
        <p:sp>
          <p:nvSpPr>
            <p:cNvPr id="1160" name="Google Shape;1422;p111"/>
            <p:cNvSpPr/>
            <p:nvPr/>
          </p:nvSpPr>
          <p:spPr>
            <a:xfrm>
              <a:off x="1184040" y="1748160"/>
              <a:ext cx="7625880" cy="47628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a:lnSpc>
                  <a:spcPct val="90000"/>
                </a:lnSpc>
                <a:tabLst>
                  <a:tab pos="0" algn="l"/>
                </a:tabLst>
              </a:pPr>
              <a:r>
                <a:rPr lang="en-US" sz="2000" b="0" strike="noStrike" spc="-1" dirty="0">
                  <a:solidFill>
                    <a:schemeClr val="lt1"/>
                  </a:solidFill>
                  <a:latin typeface="Calibri"/>
                  <a:ea typeface="Calibri"/>
                </a:rPr>
                <a:t>Ongoing process execution</a:t>
              </a:r>
              <a:endParaRPr lang="de-DE" sz="2000" b="0" strike="noStrike" spc="-1" dirty="0">
                <a:solidFill>
                  <a:srgbClr val="000000"/>
                </a:solidFill>
                <a:latin typeface="Arial"/>
              </a:endParaRPr>
            </a:p>
          </p:txBody>
        </p:sp>
      </p:grpSp>
      <p:sp>
        <p:nvSpPr>
          <p:cNvPr id="1161" name="PlaceHolder 2"/>
          <p:cNvSpPr>
            <a:spLocks noGrp="1"/>
          </p:cNvSpPr>
          <p:nvPr>
            <p:ph type="sldNum" idx="106"/>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D954476C-0FB0-4E3B-8F13-7424B04BFCCF}" type="slidenum">
              <a:rPr lang="en-US" sz="1200" b="0" strike="noStrike" spc="-1">
                <a:solidFill>
                  <a:srgbClr val="888888"/>
                </a:solidFill>
                <a:latin typeface="Calibri"/>
                <a:ea typeface="Calibri"/>
              </a:rPr>
              <a:t>124</a:t>
            </a:fld>
            <a:endParaRPr lang="de-DE" sz="1200" b="0" strike="noStrike" spc="-1">
              <a:solidFill>
                <a:srgbClr val="000000"/>
              </a:solidFill>
              <a:latin typeface="Times New Roman"/>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2"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SACM: Roles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sp>
        <p:nvSpPr>
          <p:cNvPr id="1163" name="PlaceHolder 2"/>
          <p:cNvSpPr>
            <a:spLocks noGrp="1"/>
          </p:cNvSpPr>
          <p:nvPr>
            <p:ph type="sldNum" idx="107"/>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935586C8-026D-4756-9F0D-5C75A0CC4D1B}" type="slidenum">
              <a:rPr lang="en-US" sz="1200" b="0" strike="noStrike" spc="-1">
                <a:solidFill>
                  <a:srgbClr val="888888"/>
                </a:solidFill>
                <a:latin typeface="Calibri"/>
                <a:ea typeface="Calibri"/>
              </a:rPr>
              <a:t>125</a:t>
            </a:fld>
            <a:endParaRPr lang="de-DE" sz="1200" b="0" strike="noStrike" spc="-1">
              <a:solidFill>
                <a:srgbClr val="000000"/>
              </a:solidFill>
              <a:latin typeface="Times New Roman"/>
            </a:endParaRPr>
          </a:p>
        </p:txBody>
      </p:sp>
      <p:graphicFrame>
        <p:nvGraphicFramePr>
          <p:cNvPr id="1164" name="Google Shape;1430;p112"/>
          <p:cNvGraphicFramePr/>
          <p:nvPr/>
        </p:nvGraphicFramePr>
        <p:xfrm>
          <a:off x="1080000" y="1697040"/>
          <a:ext cx="10080000" cy="3444240"/>
        </p:xfrm>
        <a:graphic>
          <a:graphicData uri="http://schemas.openxmlformats.org/drawingml/2006/table">
            <a:tbl>
              <a:tblPr/>
              <a:tblGrid>
                <a:gridCol w="2213280">
                  <a:extLst>
                    <a:ext uri="{9D8B030D-6E8A-4147-A177-3AD203B41FA5}">
                      <a16:colId xmlns:a16="http://schemas.microsoft.com/office/drawing/2014/main" val="20000"/>
                    </a:ext>
                  </a:extLst>
                </a:gridCol>
                <a:gridCol w="5532480">
                  <a:extLst>
                    <a:ext uri="{9D8B030D-6E8A-4147-A177-3AD203B41FA5}">
                      <a16:colId xmlns:a16="http://schemas.microsoft.com/office/drawing/2014/main" val="20001"/>
                    </a:ext>
                  </a:extLst>
                </a:gridCol>
                <a:gridCol w="2334240">
                  <a:extLst>
                    <a:ext uri="{9D8B030D-6E8A-4147-A177-3AD203B41FA5}">
                      <a16:colId xmlns:a16="http://schemas.microsoft.com/office/drawing/2014/main" val="20002"/>
                    </a:ext>
                  </a:extLst>
                </a:gridCol>
              </a:tblGrid>
              <a:tr h="459000">
                <a:tc>
                  <a:txBody>
                    <a:bodyPr/>
                    <a:lstStyle/>
                    <a:p>
                      <a:pPr>
                        <a:lnSpc>
                          <a:spcPct val="100000"/>
                        </a:lnSpc>
                        <a:tabLst>
                          <a:tab pos="0" algn="l"/>
                        </a:tabLst>
                      </a:pPr>
                      <a:r>
                        <a:rPr lang="en-US" sz="1800" b="1" strike="noStrike" spc="-1" dirty="0">
                          <a:solidFill>
                            <a:srgbClr val="FFFFFF"/>
                          </a:solidFill>
                          <a:latin typeface="Calibri"/>
                          <a:ea typeface="Calibri"/>
                        </a:rPr>
                        <a:t>Role</a:t>
                      </a:r>
                      <a:endParaRPr lang="de-DE" sz="1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tc>
                  <a:txBody>
                    <a:bodyPr/>
                    <a:lstStyle/>
                    <a:p>
                      <a:pPr>
                        <a:lnSpc>
                          <a:spcPct val="100000"/>
                        </a:lnSpc>
                        <a:tabLst>
                          <a:tab pos="0" algn="l"/>
                        </a:tabLst>
                      </a:pPr>
                      <a:r>
                        <a:rPr lang="en-US" sz="1800" b="1" strike="noStrike" spc="-1">
                          <a:solidFill>
                            <a:srgbClr val="FFFFFF"/>
                          </a:solidFill>
                          <a:latin typeface="Calibri"/>
                          <a:ea typeface="Calibri"/>
                        </a:rPr>
                        <a:t>Tasks</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tc>
                  <a:txBody>
                    <a:bodyPr/>
                    <a:lstStyle/>
                    <a:p>
                      <a:pPr>
                        <a:lnSpc>
                          <a:spcPct val="100000"/>
                        </a:lnSpc>
                        <a:tabLst>
                          <a:tab pos="0" algn="l"/>
                        </a:tabLst>
                      </a:pPr>
                      <a:r>
                        <a:rPr lang="en-US" sz="1400" b="1" strike="noStrike" spc="-1">
                          <a:solidFill>
                            <a:srgbClr val="FFFFFF"/>
                          </a:solidFill>
                          <a:latin typeface="Calibri"/>
                          <a:ea typeface="Calibri"/>
                        </a:rPr>
                        <a:t>Number of implemented roles</a:t>
                      </a:r>
                      <a:endParaRPr lang="de-DE"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extLst>
                  <a:ext uri="{0D108BD9-81ED-4DB2-BD59-A6C34878D82A}">
                    <a16:rowId xmlns:a16="http://schemas.microsoft.com/office/drawing/2014/main" val="10000"/>
                  </a:ext>
                </a:extLst>
              </a:tr>
              <a:tr h="300960">
                <a:tc>
                  <a:txBody>
                    <a:bodyPr/>
                    <a:lstStyle/>
                    <a:p>
                      <a:pPr>
                        <a:lnSpc>
                          <a:spcPct val="100000"/>
                        </a:lnSpc>
                        <a:tabLst>
                          <a:tab pos="0" algn="l"/>
                        </a:tabLst>
                      </a:pPr>
                      <a:r>
                        <a:rPr lang="en-US" sz="1500" b="1" strike="noStrike" spc="-1">
                          <a:solidFill>
                            <a:srgbClr val="000000"/>
                          </a:solidFill>
                          <a:latin typeface="Calibri"/>
                          <a:ea typeface="Calibri"/>
                        </a:rPr>
                        <a:t>Process owner SACM</a:t>
                      </a:r>
                      <a:endParaRPr lang="de-DE" sz="15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tc>
                  <a:txBody>
                    <a:bodyPr/>
                    <a:lstStyle/>
                    <a:p>
                      <a:pPr>
                        <a:lnSpc>
                          <a:spcPct val="100000"/>
                        </a:lnSpc>
                        <a:tabLst>
                          <a:tab pos="0" algn="l"/>
                        </a:tabLst>
                      </a:pPr>
                      <a:r>
                        <a:rPr lang="en-US" sz="1500" b="0" i="1" strike="noStrike" spc="-1">
                          <a:solidFill>
                            <a:srgbClr val="000000"/>
                          </a:solidFill>
                          <a:latin typeface="Calibri"/>
                          <a:ea typeface="Calibri"/>
                        </a:rPr>
                        <a:t>Generic tasks of a process owner applied in the context of SACM</a:t>
                      </a:r>
                      <a:endParaRPr lang="de-DE" sz="15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tc>
                  <a:txBody>
                    <a:bodyPr/>
                    <a:lstStyle/>
                    <a:p>
                      <a:pPr>
                        <a:lnSpc>
                          <a:spcPct val="100000"/>
                        </a:lnSpc>
                        <a:tabLst>
                          <a:tab pos="0" algn="l"/>
                        </a:tabLst>
                      </a:pPr>
                      <a:r>
                        <a:rPr lang="en-US" sz="1500" b="0" strike="noStrike" spc="-1">
                          <a:solidFill>
                            <a:srgbClr val="000000"/>
                          </a:solidFill>
                          <a:latin typeface="Calibri"/>
                          <a:ea typeface="Calibri"/>
                        </a:rPr>
                        <a:t>1 in total</a:t>
                      </a:r>
                      <a:endParaRPr lang="de-DE" sz="15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extLst>
                  <a:ext uri="{0D108BD9-81ED-4DB2-BD59-A6C34878D82A}">
                    <a16:rowId xmlns:a16="http://schemas.microsoft.com/office/drawing/2014/main" val="10001"/>
                  </a:ext>
                </a:extLst>
              </a:tr>
              <a:tr h="2583000">
                <a:tc>
                  <a:txBody>
                    <a:bodyPr/>
                    <a:lstStyle/>
                    <a:p>
                      <a:pPr>
                        <a:lnSpc>
                          <a:spcPct val="100000"/>
                        </a:lnSpc>
                        <a:tabLst>
                          <a:tab pos="0" algn="l"/>
                        </a:tabLst>
                      </a:pPr>
                      <a:r>
                        <a:rPr lang="en-US" sz="1500" b="1" strike="noStrike" spc="-1">
                          <a:solidFill>
                            <a:srgbClr val="000000"/>
                          </a:solidFill>
                          <a:latin typeface="Calibri"/>
                          <a:ea typeface="Calibri"/>
                        </a:rPr>
                        <a:t>Process manager SACM</a:t>
                      </a:r>
                      <a:endParaRPr lang="de-DE" sz="15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c>
                  <a:txBody>
                    <a:bodyPr/>
                    <a:lstStyle/>
                    <a:p>
                      <a:pPr>
                        <a:lnSpc>
                          <a:spcPct val="100000"/>
                        </a:lnSpc>
                        <a:tabLst>
                          <a:tab pos="0" algn="l"/>
                        </a:tabLst>
                      </a:pPr>
                      <a:r>
                        <a:rPr lang="en-US" sz="1500" b="0" i="1" strike="noStrike" spc="-1">
                          <a:solidFill>
                            <a:srgbClr val="000000"/>
                          </a:solidFill>
                          <a:latin typeface="Calibri"/>
                          <a:ea typeface="Calibri"/>
                        </a:rPr>
                        <a:t>Generic tasks of a process manager, plus:</a:t>
                      </a:r>
                      <a:endParaRPr lang="de-DE" sz="1500" b="0" strike="noStrike" spc="-1">
                        <a:solidFill>
                          <a:srgbClr val="000000"/>
                        </a:solidFill>
                        <a:latin typeface="Arial"/>
                      </a:endParaRPr>
                    </a:p>
                    <a:p>
                      <a:pPr marL="285840" indent="-285480">
                        <a:lnSpc>
                          <a:spcPct val="100000"/>
                        </a:lnSpc>
                        <a:buClr>
                          <a:srgbClr val="000000"/>
                        </a:buClr>
                        <a:buFont typeface="Arial"/>
                        <a:buChar char="•"/>
                        <a:tabLst>
                          <a:tab pos="0" algn="l"/>
                        </a:tabLst>
                      </a:pPr>
                      <a:r>
                        <a:rPr lang="en-GB" sz="1500" b="0" strike="noStrike" spc="-1">
                          <a:solidFill>
                            <a:srgbClr val="000000"/>
                          </a:solidFill>
                          <a:latin typeface="Calibri"/>
                          <a:ea typeface="Calibri"/>
                        </a:rPr>
                        <a:t>Identify service availability and continuity requirements.</a:t>
                      </a:r>
                      <a:endParaRPr lang="de-DE" sz="1500" b="0" strike="noStrike" spc="-1">
                        <a:solidFill>
                          <a:srgbClr val="000000"/>
                        </a:solidFill>
                        <a:latin typeface="Arial"/>
                      </a:endParaRPr>
                    </a:p>
                    <a:p>
                      <a:pPr marL="285840" indent="-285480">
                        <a:lnSpc>
                          <a:spcPct val="100000"/>
                        </a:lnSpc>
                        <a:buClr>
                          <a:srgbClr val="000000"/>
                        </a:buClr>
                        <a:buFont typeface="Arial"/>
                        <a:buChar char="•"/>
                        <a:tabLst>
                          <a:tab pos="0" algn="l"/>
                        </a:tabLst>
                      </a:pPr>
                      <a:r>
                        <a:rPr lang="en-GB" sz="1500" b="0" strike="noStrike" spc="-1">
                          <a:solidFill>
                            <a:srgbClr val="000000"/>
                          </a:solidFill>
                          <a:latin typeface="Calibri"/>
                          <a:ea typeface="Calibri"/>
                        </a:rPr>
                        <a:t>Ensure that the input / contributions required to produce service availability and continuity plans are provided by relevant parties.</a:t>
                      </a:r>
                      <a:endParaRPr lang="de-DE" sz="1500" b="0" strike="noStrike" spc="-1">
                        <a:solidFill>
                          <a:srgbClr val="000000"/>
                        </a:solidFill>
                        <a:latin typeface="Arial"/>
                      </a:endParaRPr>
                    </a:p>
                    <a:p>
                      <a:pPr marL="285840" indent="-285480">
                        <a:lnSpc>
                          <a:spcPct val="100000"/>
                        </a:lnSpc>
                        <a:buClr>
                          <a:srgbClr val="000000"/>
                        </a:buClr>
                        <a:buFont typeface="Arial"/>
                        <a:buChar char="•"/>
                        <a:tabLst>
                          <a:tab pos="0" algn="l"/>
                        </a:tabLst>
                      </a:pPr>
                      <a:r>
                        <a:rPr lang="en-GB" sz="1500" b="0" strike="noStrike" spc="-1">
                          <a:solidFill>
                            <a:srgbClr val="000000"/>
                          </a:solidFill>
                          <a:latin typeface="Calibri"/>
                          <a:ea typeface="Calibri"/>
                        </a:rPr>
                        <a:t>Produce, maintain and review all service availability and continuity plans regularly.</a:t>
                      </a:r>
                      <a:endParaRPr lang="de-DE" sz="1500" b="0" strike="noStrike" spc="-1">
                        <a:solidFill>
                          <a:srgbClr val="000000"/>
                        </a:solidFill>
                        <a:latin typeface="Arial"/>
                      </a:endParaRPr>
                    </a:p>
                    <a:p>
                      <a:pPr marL="285840" indent="-285480">
                        <a:lnSpc>
                          <a:spcPct val="100000"/>
                        </a:lnSpc>
                        <a:buClr>
                          <a:srgbClr val="000000"/>
                        </a:buClr>
                        <a:buFont typeface="Arial"/>
                        <a:buChar char="•"/>
                        <a:tabLst>
                          <a:tab pos="0" algn="l"/>
                        </a:tabLst>
                      </a:pPr>
                      <a:r>
                        <a:rPr lang="en-GB" sz="1500" b="0" strike="noStrike" spc="-1">
                          <a:solidFill>
                            <a:srgbClr val="000000"/>
                          </a:solidFill>
                          <a:latin typeface="Calibri"/>
                          <a:ea typeface="Calibri"/>
                        </a:rPr>
                        <a:t>Ensure that measures to increase service availability and continuity (according to plans) are planned and implemented under the control of the change management process.</a:t>
                      </a:r>
                      <a:endParaRPr lang="de-DE" sz="1500" b="0" strike="noStrike" spc="-1">
                        <a:solidFill>
                          <a:srgbClr val="000000"/>
                        </a:solidFill>
                        <a:latin typeface="Arial"/>
                      </a:endParaRPr>
                    </a:p>
                    <a:p>
                      <a:pPr marL="285840" indent="-285480">
                        <a:lnSpc>
                          <a:spcPct val="100000"/>
                        </a:lnSpc>
                        <a:buClr>
                          <a:srgbClr val="000000"/>
                        </a:buClr>
                        <a:buFont typeface="Arial"/>
                        <a:buChar char="•"/>
                        <a:tabLst>
                          <a:tab pos="0" algn="l"/>
                        </a:tabLst>
                      </a:pPr>
                      <a:r>
                        <a:rPr lang="en-GB" sz="1500" b="0" strike="noStrike" spc="-1">
                          <a:solidFill>
                            <a:srgbClr val="000000"/>
                          </a:solidFill>
                          <a:latin typeface="Calibri"/>
                          <a:ea typeface="Calibri"/>
                        </a:rPr>
                        <a:t>Act as a contact point in case of questions regarding service availability and continuity requirements and measures.</a:t>
                      </a:r>
                      <a:endParaRPr lang="de-DE" sz="15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c>
                  <a:txBody>
                    <a:bodyPr/>
                    <a:lstStyle/>
                    <a:p>
                      <a:pPr>
                        <a:lnSpc>
                          <a:spcPct val="100000"/>
                        </a:lnSpc>
                        <a:tabLst>
                          <a:tab pos="0" algn="l"/>
                        </a:tabLst>
                      </a:pPr>
                      <a:r>
                        <a:rPr lang="en-US" sz="1500" b="0" strike="noStrike" spc="-1" dirty="0">
                          <a:solidFill>
                            <a:srgbClr val="000000"/>
                          </a:solidFill>
                          <a:latin typeface="Calibri"/>
                          <a:ea typeface="Calibri"/>
                        </a:rPr>
                        <a:t>1 in total</a:t>
                      </a:r>
                      <a:endParaRPr lang="de-DE" sz="15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SACM: Roles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sp>
        <p:nvSpPr>
          <p:cNvPr id="1166" name="PlaceHolder 2"/>
          <p:cNvSpPr>
            <a:spLocks noGrp="1"/>
          </p:cNvSpPr>
          <p:nvPr>
            <p:ph type="sldNum" idx="108"/>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5D89C7E2-B717-4749-85E3-AEC69D842F99}" type="slidenum">
              <a:rPr lang="en-US" sz="1200" b="0" strike="noStrike" spc="-1">
                <a:solidFill>
                  <a:srgbClr val="888888"/>
                </a:solidFill>
                <a:latin typeface="Calibri"/>
                <a:ea typeface="Calibri"/>
              </a:rPr>
              <a:t>126</a:t>
            </a:fld>
            <a:endParaRPr lang="de-DE" sz="1200" b="0" strike="noStrike" spc="-1">
              <a:solidFill>
                <a:srgbClr val="000000"/>
              </a:solidFill>
              <a:latin typeface="Times New Roman"/>
            </a:endParaRPr>
          </a:p>
        </p:txBody>
      </p:sp>
      <p:graphicFrame>
        <p:nvGraphicFramePr>
          <p:cNvPr id="1167" name="Google Shape;1437;p113"/>
          <p:cNvGraphicFramePr/>
          <p:nvPr/>
        </p:nvGraphicFramePr>
        <p:xfrm>
          <a:off x="1080000" y="1697040"/>
          <a:ext cx="10080000" cy="4087200"/>
        </p:xfrm>
        <a:graphic>
          <a:graphicData uri="http://schemas.openxmlformats.org/drawingml/2006/table">
            <a:tbl>
              <a:tblPr/>
              <a:tblGrid>
                <a:gridCol w="2213280">
                  <a:extLst>
                    <a:ext uri="{9D8B030D-6E8A-4147-A177-3AD203B41FA5}">
                      <a16:colId xmlns:a16="http://schemas.microsoft.com/office/drawing/2014/main" val="20000"/>
                    </a:ext>
                  </a:extLst>
                </a:gridCol>
                <a:gridCol w="5532480">
                  <a:extLst>
                    <a:ext uri="{9D8B030D-6E8A-4147-A177-3AD203B41FA5}">
                      <a16:colId xmlns:a16="http://schemas.microsoft.com/office/drawing/2014/main" val="20001"/>
                    </a:ext>
                  </a:extLst>
                </a:gridCol>
                <a:gridCol w="2334240">
                  <a:extLst>
                    <a:ext uri="{9D8B030D-6E8A-4147-A177-3AD203B41FA5}">
                      <a16:colId xmlns:a16="http://schemas.microsoft.com/office/drawing/2014/main" val="20002"/>
                    </a:ext>
                  </a:extLst>
                </a:gridCol>
              </a:tblGrid>
              <a:tr h="493200">
                <a:tc>
                  <a:txBody>
                    <a:bodyPr/>
                    <a:lstStyle/>
                    <a:p>
                      <a:pPr>
                        <a:lnSpc>
                          <a:spcPct val="100000"/>
                        </a:lnSpc>
                        <a:tabLst>
                          <a:tab pos="0" algn="l"/>
                        </a:tabLst>
                      </a:pPr>
                      <a:r>
                        <a:rPr lang="en-US" sz="1800" b="1" strike="noStrike" spc="-1" dirty="0">
                          <a:solidFill>
                            <a:srgbClr val="FFFFFF"/>
                          </a:solidFill>
                          <a:latin typeface="Calibri"/>
                          <a:ea typeface="Calibri"/>
                        </a:rPr>
                        <a:t>Role</a:t>
                      </a:r>
                      <a:endParaRPr lang="de-DE" sz="1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tc>
                  <a:txBody>
                    <a:bodyPr/>
                    <a:lstStyle/>
                    <a:p>
                      <a:pPr>
                        <a:lnSpc>
                          <a:spcPct val="100000"/>
                        </a:lnSpc>
                        <a:tabLst>
                          <a:tab pos="0" algn="l"/>
                        </a:tabLst>
                      </a:pPr>
                      <a:r>
                        <a:rPr lang="en-US" sz="1800" b="1" strike="noStrike" spc="-1">
                          <a:solidFill>
                            <a:srgbClr val="FFFFFF"/>
                          </a:solidFill>
                          <a:latin typeface="Calibri"/>
                          <a:ea typeface="Calibri"/>
                        </a:rPr>
                        <a:t>Tasks</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tc>
                  <a:txBody>
                    <a:bodyPr/>
                    <a:lstStyle/>
                    <a:p>
                      <a:pPr>
                        <a:lnSpc>
                          <a:spcPct val="100000"/>
                        </a:lnSpc>
                        <a:tabLst>
                          <a:tab pos="0" algn="l"/>
                        </a:tabLst>
                      </a:pPr>
                      <a:r>
                        <a:rPr lang="en-US" sz="1400" b="1" strike="noStrike" spc="-1">
                          <a:solidFill>
                            <a:srgbClr val="FFFFFF"/>
                          </a:solidFill>
                          <a:latin typeface="Calibri"/>
                          <a:ea typeface="Calibri"/>
                        </a:rPr>
                        <a:t>Number of implemented roles</a:t>
                      </a:r>
                      <a:endParaRPr lang="de-DE"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extLst>
                  <a:ext uri="{0D108BD9-81ED-4DB2-BD59-A6C34878D82A}">
                    <a16:rowId xmlns:a16="http://schemas.microsoft.com/office/drawing/2014/main" val="10000"/>
                  </a:ext>
                </a:extLst>
              </a:tr>
              <a:tr h="3569040">
                <a:tc>
                  <a:txBody>
                    <a:bodyPr/>
                    <a:lstStyle/>
                    <a:p>
                      <a:pPr>
                        <a:lnSpc>
                          <a:spcPct val="100000"/>
                        </a:lnSpc>
                        <a:tabLst>
                          <a:tab pos="0" algn="l"/>
                        </a:tabLst>
                      </a:pPr>
                      <a:r>
                        <a:rPr lang="en-US" sz="1600" b="0" i="1" strike="noStrike" spc="-1">
                          <a:solidFill>
                            <a:srgbClr val="000000"/>
                          </a:solidFill>
                          <a:latin typeface="Calibri"/>
                          <a:ea typeface="Calibri"/>
                        </a:rPr>
                        <a:t>Case owner: </a:t>
                      </a:r>
                      <a:r>
                        <a:rPr lang="en-US" sz="1600" b="1" strike="noStrike" spc="-1">
                          <a:solidFill>
                            <a:srgbClr val="000000"/>
                          </a:solidFill>
                          <a:latin typeface="Calibri"/>
                          <a:ea typeface="Calibri"/>
                        </a:rPr>
                        <a:t>Availability plan owner / continuity plan owner</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tc>
                  <a:txBody>
                    <a:bodyPr/>
                    <a:lstStyle/>
                    <a:p>
                      <a:pPr marL="285840" indent="-285480">
                        <a:lnSpc>
                          <a:spcPct val="100000"/>
                        </a:lnSpc>
                        <a:buClr>
                          <a:srgbClr val="000000"/>
                        </a:buClr>
                        <a:buFont typeface="Arial"/>
                        <a:buChar char="•"/>
                      </a:pPr>
                      <a:r>
                        <a:rPr lang="en-GB" sz="1600" b="0" strike="noStrike" spc="-1">
                          <a:solidFill>
                            <a:srgbClr val="000000"/>
                          </a:solidFill>
                          <a:latin typeface="Calibri"/>
                          <a:ea typeface="Calibri"/>
                        </a:rPr>
                        <a:t>Create and maintain the availability or continuity plan under their ownership.</a:t>
                      </a:r>
                      <a:endParaRPr lang="de-DE" sz="1600" b="0" strike="noStrike" spc="-1">
                        <a:solidFill>
                          <a:srgbClr val="000000"/>
                        </a:solidFill>
                        <a:latin typeface="Arial"/>
                      </a:endParaRPr>
                    </a:p>
                    <a:p>
                      <a:pPr marL="285840" indent="-285480">
                        <a:lnSpc>
                          <a:spcPct val="100000"/>
                        </a:lnSpc>
                        <a:buClr>
                          <a:srgbClr val="000000"/>
                        </a:buClr>
                        <a:buFont typeface="Arial"/>
                        <a:buChar char="•"/>
                      </a:pPr>
                      <a:r>
                        <a:rPr lang="en-GB" sz="1600" b="0" strike="noStrike" spc="-1">
                          <a:solidFill>
                            <a:srgbClr val="000000"/>
                          </a:solidFill>
                          <a:latin typeface="Calibri"/>
                          <a:ea typeface="Calibri"/>
                        </a:rPr>
                        <a:t>Ensure that relevant stakeholders in the context of the plan are consulted and informed when creating, updating or implementing the plan.</a:t>
                      </a:r>
                      <a:endParaRPr lang="de-DE" sz="1600" b="0" strike="noStrike" spc="-1">
                        <a:solidFill>
                          <a:srgbClr val="000000"/>
                        </a:solidFill>
                        <a:latin typeface="Arial"/>
                      </a:endParaRPr>
                    </a:p>
                    <a:p>
                      <a:pPr marL="285840" indent="-285480">
                        <a:lnSpc>
                          <a:spcPct val="100000"/>
                        </a:lnSpc>
                        <a:buClr>
                          <a:srgbClr val="000000"/>
                        </a:buClr>
                        <a:buFont typeface="Arial"/>
                        <a:buChar char="•"/>
                      </a:pPr>
                      <a:r>
                        <a:rPr lang="en-GB" sz="1600" b="0" strike="noStrike" spc="-1">
                          <a:solidFill>
                            <a:srgbClr val="000000"/>
                          </a:solidFill>
                          <a:latin typeface="Calibri"/>
                          <a:ea typeface="Calibri"/>
                        </a:rPr>
                        <a:t>Ensure the plan and any updates to it are approved according by relevant authorities.</a:t>
                      </a:r>
                      <a:endParaRPr lang="de-DE" sz="1600" b="0" strike="noStrike" spc="-1">
                        <a:solidFill>
                          <a:srgbClr val="000000"/>
                        </a:solidFill>
                        <a:latin typeface="Arial"/>
                      </a:endParaRPr>
                    </a:p>
                    <a:p>
                      <a:pPr marL="285840" indent="-285480">
                        <a:lnSpc>
                          <a:spcPct val="100000"/>
                        </a:lnSpc>
                        <a:buClr>
                          <a:srgbClr val="000000"/>
                        </a:buClr>
                        <a:buFont typeface="Arial"/>
                        <a:buChar char="•"/>
                      </a:pPr>
                      <a:r>
                        <a:rPr lang="en-GB" sz="1600" b="0" strike="noStrike" spc="-1">
                          <a:solidFill>
                            <a:srgbClr val="000000"/>
                          </a:solidFill>
                          <a:latin typeface="Calibri"/>
                          <a:ea typeface="Calibri"/>
                        </a:rPr>
                        <a:t>Based on the contents of the final / approved plan, raise requests for changes or trigger the continual service improvement process, as required.</a:t>
                      </a:r>
                      <a:endParaRPr lang="de-DE" sz="1600" b="0" strike="noStrike" spc="-1">
                        <a:solidFill>
                          <a:srgbClr val="000000"/>
                        </a:solidFill>
                        <a:latin typeface="Arial"/>
                      </a:endParaRPr>
                    </a:p>
                    <a:p>
                      <a:pPr marL="285840" indent="-285480">
                        <a:lnSpc>
                          <a:spcPct val="100000"/>
                        </a:lnSpc>
                        <a:buClr>
                          <a:srgbClr val="000000"/>
                        </a:buClr>
                        <a:buFont typeface="Arial"/>
                        <a:buChar char="•"/>
                      </a:pPr>
                      <a:r>
                        <a:rPr lang="en-GB" sz="1600" b="0" strike="noStrike" spc="-1">
                          <a:solidFill>
                            <a:srgbClr val="000000"/>
                          </a:solidFill>
                          <a:latin typeface="Calibri"/>
                          <a:ea typeface="Calibri"/>
                        </a:rPr>
                        <a:t>In case of a continuity plan: Ensure that the needs for testing the plan are identified and tests of preventive or reactive measures are performed regularly.</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tc>
                  <a:txBody>
                    <a:bodyPr/>
                    <a:lstStyle/>
                    <a:p>
                      <a:pPr>
                        <a:lnSpc>
                          <a:spcPct val="100000"/>
                        </a:lnSpc>
                        <a:tabLst>
                          <a:tab pos="0" algn="l"/>
                        </a:tabLst>
                      </a:pPr>
                      <a:r>
                        <a:rPr lang="en-US" sz="1600" b="0" strike="noStrike" spc="-1" dirty="0">
                          <a:solidFill>
                            <a:srgbClr val="000000"/>
                          </a:solidFill>
                          <a:latin typeface="Calibri"/>
                          <a:ea typeface="Calibri"/>
                        </a:rPr>
                        <a:t>1 per availability plan / continuity plan</a:t>
                      </a:r>
                      <a:endParaRPr lang="de-DE" sz="16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SACM: Interfaces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1169" name="PlaceHolder 2"/>
          <p:cNvSpPr>
            <a:spLocks noGrp="1"/>
          </p:cNvSpPr>
          <p:nvPr>
            <p:ph type="sldNum" idx="109"/>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0861072B-74A5-470A-84E3-0A51FEE77F3D}" type="slidenum">
              <a:rPr lang="en-US" sz="1200" b="0" strike="noStrike" spc="-1">
                <a:solidFill>
                  <a:srgbClr val="888888"/>
                </a:solidFill>
                <a:latin typeface="Calibri"/>
                <a:ea typeface="Calibri"/>
              </a:rPr>
              <a:t>127</a:t>
            </a:fld>
            <a:endParaRPr lang="de-DE" sz="1200" b="0" strike="noStrike" spc="-1">
              <a:solidFill>
                <a:srgbClr val="000000"/>
              </a:solidFill>
              <a:latin typeface="Times New Roman"/>
            </a:endParaRPr>
          </a:p>
        </p:txBody>
      </p:sp>
      <p:grpSp>
        <p:nvGrpSpPr>
          <p:cNvPr id="1170" name="Diagram5"/>
          <p:cNvGrpSpPr/>
          <p:nvPr/>
        </p:nvGrpSpPr>
        <p:grpSpPr>
          <a:xfrm>
            <a:off x="1427040" y="1701000"/>
            <a:ext cx="9898920" cy="4434120"/>
            <a:chOff x="1427040" y="1701000"/>
            <a:chExt cx="9898920" cy="4434120"/>
          </a:xfrm>
        </p:grpSpPr>
        <p:sp>
          <p:nvSpPr>
            <p:cNvPr id="1171" name="Rectangle 1170"/>
            <p:cNvSpPr/>
            <p:nvPr/>
          </p:nvSpPr>
          <p:spPr>
            <a:xfrm>
              <a:off x="1427040" y="1701000"/>
              <a:ext cx="9898920" cy="4434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1172" name="Rectangle 1171"/>
            <p:cNvSpPr/>
            <p:nvPr/>
          </p:nvSpPr>
          <p:spPr>
            <a:xfrm rot="16200000">
              <a:off x="63720" y="4039560"/>
              <a:ext cx="3458160" cy="729360"/>
            </a:xfrm>
            <a:prstGeom prst="rect">
              <a:avLst/>
            </a:prstGeom>
            <a:noFill/>
            <a:ln w="0">
              <a:noFill/>
            </a:ln>
          </p:spPr>
          <p:style>
            <a:lnRef idx="0">
              <a:scrgbClr r="0" g="0" b="0"/>
            </a:lnRef>
            <a:fillRef idx="0">
              <a:scrgbClr r="0" g="0" b="0"/>
            </a:fillRef>
            <a:effectRef idx="0">
              <a:scrgbClr r="0" g="0" b="0"/>
            </a:effectRef>
            <a:fontRef idx="minor"/>
          </p:style>
          <p:txBody>
            <a:bodyPr lIns="0" tIns="0" rIns="645840" bIns="0" numCol="1" spcCol="1440" anchor="t">
              <a:noAutofit/>
            </a:bodyPr>
            <a:lstStyle/>
            <a:p>
              <a:pPr algn="r" defTabSz="2400480">
                <a:lnSpc>
                  <a:spcPct val="90000"/>
                </a:lnSpc>
                <a:spcAft>
                  <a:spcPts val="1891"/>
                </a:spcAft>
                <a:tabLst>
                  <a:tab pos="0" algn="l"/>
                </a:tabLst>
              </a:pPr>
              <a:r>
                <a:rPr lang="en-GB" sz="4200" b="0" strike="noStrike" spc="-1">
                  <a:solidFill>
                    <a:srgbClr val="000000"/>
                  </a:solidFill>
                  <a:latin typeface="Arial"/>
                </a:rPr>
                <a:t>Incoming</a:t>
              </a:r>
              <a:endParaRPr lang="de-DE" sz="4200" b="0" strike="noStrike" spc="-1">
                <a:solidFill>
                  <a:srgbClr val="000000"/>
                </a:solidFill>
                <a:latin typeface="Arial"/>
              </a:endParaRPr>
            </a:p>
          </p:txBody>
        </p:sp>
        <p:sp>
          <p:nvSpPr>
            <p:cNvPr id="1173" name="Rectangle 1172"/>
            <p:cNvSpPr/>
            <p:nvPr/>
          </p:nvSpPr>
          <p:spPr>
            <a:xfrm>
              <a:off x="2160360" y="2672280"/>
              <a:ext cx="3731400" cy="345816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42200" tIns="645840" rIns="142200" bIns="142200" numCol="1" spcCol="1440" anchor="t">
              <a:noAutofit/>
            </a:bodyPr>
            <a:lstStyle/>
            <a:p>
              <a:pPr marL="228600" lvl="1" indent="-228600" defTabSz="888840">
                <a:lnSpc>
                  <a:spcPct val="90000"/>
                </a:lnSpc>
                <a:spcAft>
                  <a:spcPts val="601"/>
                </a:spcAft>
                <a:buClr>
                  <a:srgbClr val="FFFFFF"/>
                </a:buClr>
                <a:buFont typeface="Symbol"/>
                <a:buChar char=""/>
              </a:pPr>
              <a:r>
                <a:rPr lang="en-GB" sz="1800" b="1" strike="noStrike" spc="-1">
                  <a:solidFill>
                    <a:schemeClr val="lt1"/>
                  </a:solidFill>
                  <a:latin typeface="Calibri"/>
                </a:rPr>
                <a:t>SLM: </a:t>
              </a:r>
              <a:r>
                <a:rPr lang="en-US" sz="1800" b="0" strike="noStrike" spc="-1">
                  <a:solidFill>
                    <a:schemeClr val="lt1"/>
                  </a:solidFill>
                  <a:latin typeface="Calibri"/>
                </a:rPr>
                <a:t>SLAs with agreed service availability and continuity targets as a basis for identifying overall availability and continuity requirements </a:t>
              </a:r>
              <a:endParaRPr lang="de-DE" sz="1800" b="0" strike="noStrike" spc="-1">
                <a:solidFill>
                  <a:srgbClr val="000000"/>
                </a:solidFill>
                <a:latin typeface="Arial"/>
              </a:endParaRPr>
            </a:p>
          </p:txBody>
        </p:sp>
        <p:sp>
          <p:nvSpPr>
            <p:cNvPr id="1174" name="Rectangle 1173"/>
            <p:cNvSpPr/>
            <p:nvPr/>
          </p:nvSpPr>
          <p:spPr>
            <a:xfrm>
              <a:off x="1428120" y="1706040"/>
              <a:ext cx="1461600" cy="1461600"/>
            </a:xfrm>
            <a:prstGeom prst="rect">
              <a:avLst/>
            </a:prstGeom>
            <a:blipFill rotWithShape="0">
              <a:blip r:embed="rId3"/>
              <a:srcRect/>
              <a:stretch/>
            </a:blipFill>
            <a:ln>
              <a:solidFill>
                <a:srgbClr val="B9CDE5"/>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1175" name="Rectangle 1174"/>
            <p:cNvSpPr/>
            <p:nvPr/>
          </p:nvSpPr>
          <p:spPr>
            <a:xfrm rot="16200000">
              <a:off x="5497200" y="4039560"/>
              <a:ext cx="3458160" cy="729360"/>
            </a:xfrm>
            <a:prstGeom prst="rect">
              <a:avLst/>
            </a:prstGeom>
            <a:noFill/>
            <a:ln w="0">
              <a:noFill/>
            </a:ln>
          </p:spPr>
          <p:style>
            <a:lnRef idx="0">
              <a:scrgbClr r="0" g="0" b="0"/>
            </a:lnRef>
            <a:fillRef idx="0">
              <a:scrgbClr r="0" g="0" b="0"/>
            </a:fillRef>
            <a:effectRef idx="0">
              <a:scrgbClr r="0" g="0" b="0"/>
            </a:effectRef>
            <a:fontRef idx="minor"/>
          </p:style>
          <p:txBody>
            <a:bodyPr lIns="0" tIns="0" rIns="645840" bIns="0" numCol="1" spcCol="1440" anchor="t">
              <a:noAutofit/>
            </a:bodyPr>
            <a:lstStyle/>
            <a:p>
              <a:pPr algn="r" defTabSz="2400480">
                <a:lnSpc>
                  <a:spcPct val="90000"/>
                </a:lnSpc>
                <a:spcAft>
                  <a:spcPts val="1891"/>
                </a:spcAft>
                <a:tabLst>
                  <a:tab pos="0" algn="l"/>
                </a:tabLst>
              </a:pPr>
              <a:r>
                <a:rPr lang="en-GB" sz="4200" b="0" strike="noStrike" spc="-1">
                  <a:solidFill>
                    <a:srgbClr val="000000"/>
                  </a:solidFill>
                  <a:latin typeface="Arial"/>
                </a:rPr>
                <a:t>Outgoing</a:t>
              </a:r>
              <a:endParaRPr lang="de-DE" sz="4200" b="0" strike="noStrike" spc="-1">
                <a:solidFill>
                  <a:srgbClr val="000000"/>
                </a:solidFill>
                <a:latin typeface="Arial"/>
              </a:endParaRPr>
            </a:p>
          </p:txBody>
        </p:sp>
        <p:sp>
          <p:nvSpPr>
            <p:cNvPr id="1176" name="Rectangle 1175"/>
            <p:cNvSpPr/>
            <p:nvPr/>
          </p:nvSpPr>
          <p:spPr>
            <a:xfrm>
              <a:off x="7593840" y="2672280"/>
              <a:ext cx="3731400" cy="345816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28160" tIns="645840" rIns="128160" bIns="128160" numCol="1" spcCol="1440" anchor="t">
              <a:noAutofit/>
            </a:bodyPr>
            <a:lstStyle/>
            <a:p>
              <a:pPr marL="171360" lvl="1" indent="-171360" defTabSz="800280">
                <a:lnSpc>
                  <a:spcPct val="90000"/>
                </a:lnSpc>
                <a:spcAft>
                  <a:spcPts val="601"/>
                </a:spcAft>
                <a:buClr>
                  <a:srgbClr val="FFFFFF"/>
                </a:buClr>
                <a:buFont typeface="Symbol"/>
                <a:buChar char=""/>
              </a:pPr>
              <a:r>
                <a:rPr lang="en-GB" sz="1600" b="1" strike="noStrike" spc="-1">
                  <a:solidFill>
                    <a:schemeClr val="lt1"/>
                  </a:solidFill>
                  <a:latin typeface="Calibri"/>
                </a:rPr>
                <a:t>CHM: </a:t>
              </a:r>
              <a:r>
                <a:rPr lang="en-GB" sz="1600" b="0" strike="noStrike" spc="-1">
                  <a:solidFill>
                    <a:schemeClr val="lt1"/>
                  </a:solidFill>
                  <a:latin typeface="Calibri"/>
                </a:rPr>
                <a:t>Requests for change addressing required updates or modifications to Cis as a basis for implementing the measures necessary to enable the IT service environment to meet identified availability and continuity requirements</a:t>
              </a:r>
              <a:endParaRPr lang="de-DE" sz="1600" b="0" strike="noStrike" spc="-1">
                <a:solidFill>
                  <a:srgbClr val="000000"/>
                </a:solidFill>
                <a:latin typeface="Arial"/>
              </a:endParaRPr>
            </a:p>
            <a:p>
              <a:pPr marL="171360" lvl="1" indent="-171360" defTabSz="800280">
                <a:lnSpc>
                  <a:spcPct val="90000"/>
                </a:lnSpc>
                <a:spcAft>
                  <a:spcPts val="601"/>
                </a:spcAft>
                <a:buClr>
                  <a:srgbClr val="FFFFFF"/>
                </a:buClr>
                <a:buFont typeface="Symbol"/>
                <a:buChar char=""/>
              </a:pPr>
              <a:r>
                <a:rPr lang="en-GB" sz="1600" b="1" strike="noStrike" spc="-1">
                  <a:solidFill>
                    <a:schemeClr val="lt1"/>
                  </a:solidFill>
                  <a:latin typeface="Calibri"/>
                </a:rPr>
                <a:t>SRM: </a:t>
              </a:r>
              <a:r>
                <a:rPr lang="en-GB" sz="1600" b="0" strike="noStrike" spc="-1">
                  <a:solidFill>
                    <a:schemeClr val="lt1"/>
                  </a:solidFill>
                  <a:latin typeface="Calibri"/>
                </a:rPr>
                <a:t>Service availability data as a basis for reports</a:t>
              </a:r>
              <a:endParaRPr lang="de-DE" sz="1600" b="0" strike="noStrike" spc="-1">
                <a:solidFill>
                  <a:srgbClr val="000000"/>
                </a:solidFill>
                <a:latin typeface="Arial"/>
              </a:endParaRPr>
            </a:p>
            <a:p>
              <a:pPr defTabSz="711360">
                <a:lnSpc>
                  <a:spcPct val="90000"/>
                </a:lnSpc>
                <a:spcAft>
                  <a:spcPts val="601"/>
                </a:spcAft>
              </a:pPr>
              <a:endParaRPr lang="de-DE" sz="1600" b="0" strike="noStrike" spc="-1">
                <a:solidFill>
                  <a:srgbClr val="000000"/>
                </a:solidFill>
                <a:latin typeface="Arial"/>
              </a:endParaRPr>
            </a:p>
          </p:txBody>
        </p:sp>
      </p:grpSp>
      <p:sp>
        <p:nvSpPr>
          <p:cNvPr id="1177" name="Rectangle 1176"/>
          <p:cNvSpPr/>
          <p:nvPr/>
        </p:nvSpPr>
        <p:spPr>
          <a:xfrm>
            <a:off x="6861600" y="1706040"/>
            <a:ext cx="1461600" cy="1461600"/>
          </a:xfrm>
          <a:prstGeom prst="rect">
            <a:avLst/>
          </a:prstGeom>
          <a:blipFill rotWithShape="0">
            <a:blip r:embed="rId4"/>
            <a:srcRect/>
            <a:stretch/>
          </a:blipFill>
          <a:ln>
            <a:solidFill>
              <a:srgbClr val="B9CDE5"/>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 name="PlaceHolder 1"/>
          <p:cNvSpPr>
            <a:spLocks noGrp="1"/>
          </p:cNvSpPr>
          <p:nvPr>
            <p:ph type="title"/>
          </p:nvPr>
        </p:nvSpPr>
        <p:spPr>
          <a:xfrm>
            <a:off x="914400" y="2130480"/>
            <a:ext cx="10360080" cy="146664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Capacity Management (CAPM)</a:t>
            </a:r>
            <a:endParaRPr lang="de-DE" sz="3200" b="0" strike="noStrike" spc="-1">
              <a:solidFill>
                <a:srgbClr val="000000"/>
              </a:solidFill>
              <a:latin typeface="Arial"/>
            </a:endParaRPr>
          </a:p>
        </p:txBody>
      </p:sp>
      <p:sp>
        <p:nvSpPr>
          <p:cNvPr id="1179" name="PlaceHolder 2"/>
          <p:cNvSpPr>
            <a:spLocks noGrp="1"/>
          </p:cNvSpPr>
          <p:nvPr>
            <p:ph type="sldNum" idx="110"/>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1BEF7761-0CAC-4C6C-8021-0456EDBBA0BB}" type="slidenum">
              <a:rPr lang="en-US" sz="1200" b="0" strike="noStrike" spc="-1">
                <a:solidFill>
                  <a:srgbClr val="FFFFFF"/>
                </a:solidFill>
                <a:latin typeface="Calibri"/>
                <a:ea typeface="Calibri"/>
              </a:rPr>
              <a:t>128</a:t>
            </a:fld>
            <a:endParaRPr lang="de-DE" sz="1200" b="0" strike="noStrike" spc="-1">
              <a:solidFill>
                <a:srgbClr val="000000"/>
              </a:solidFill>
              <a:latin typeface="Times New Roman"/>
            </a:endParaRPr>
          </a:p>
        </p:txBody>
      </p:sp>
      <p:sp>
        <p:nvSpPr>
          <p:cNvPr id="1180" name="Google Shape;1453;p115"/>
          <p:cNvSpPr/>
          <p:nvPr/>
        </p:nvSpPr>
        <p:spPr>
          <a:xfrm>
            <a:off x="2895480" y="3933720"/>
            <a:ext cx="6397560" cy="170172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1181" name="Google Shape;1454;p115"/>
          <p:cNvSpPr/>
          <p:nvPr/>
        </p:nvSpPr>
        <p:spPr>
          <a:xfrm>
            <a:off x="2969640" y="4040640"/>
            <a:ext cx="1703160" cy="32616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800" b="0" strike="noStrike" spc="-1">
                <a:solidFill>
                  <a:schemeClr val="lt1"/>
                </a:solidFill>
                <a:latin typeface="Calibri"/>
                <a:ea typeface="Calibri"/>
              </a:rPr>
              <a:t>Objective</a:t>
            </a:r>
            <a:endParaRPr lang="de-DE" sz="1800" b="0" strike="noStrike" spc="-1">
              <a:solidFill>
                <a:srgbClr val="000000"/>
              </a:solidFill>
              <a:latin typeface="Arial"/>
            </a:endParaRPr>
          </a:p>
        </p:txBody>
      </p:sp>
      <p:sp>
        <p:nvSpPr>
          <p:cNvPr id="1182" name="Google Shape;1455;p115"/>
          <p:cNvSpPr/>
          <p:nvPr/>
        </p:nvSpPr>
        <p:spPr>
          <a:xfrm>
            <a:off x="2969640" y="4448520"/>
            <a:ext cx="622980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1800" b="0" strike="noStrike" spc="-1">
                <a:solidFill>
                  <a:srgbClr val="000000"/>
                </a:solidFill>
                <a:latin typeface="Calibri"/>
                <a:ea typeface="Calibri"/>
              </a:rPr>
              <a:t>To ensure sufficient capacity and service performance to meet service targets</a:t>
            </a:r>
            <a:endParaRPr lang="de-DE" sz="1800" b="0" strike="noStrike" spc="-1">
              <a:solidFill>
                <a:srgbClr val="000000"/>
              </a:solidFill>
              <a:latin typeface="Arial"/>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3"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CAPM: Key questions</a:t>
            </a:r>
            <a:endParaRPr lang="de-DE" sz="3200" b="0" strike="noStrike" spc="-1">
              <a:solidFill>
                <a:srgbClr val="000000"/>
              </a:solidFill>
              <a:latin typeface="Arial"/>
            </a:endParaRPr>
          </a:p>
        </p:txBody>
      </p:sp>
      <p:grpSp>
        <p:nvGrpSpPr>
          <p:cNvPr id="1184" name="Google Shape;1462;p116"/>
          <p:cNvGrpSpPr/>
          <p:nvPr/>
        </p:nvGrpSpPr>
        <p:grpSpPr>
          <a:xfrm>
            <a:off x="2126160" y="1698480"/>
            <a:ext cx="7939440" cy="4619520"/>
            <a:chOff x="2126160" y="1698480"/>
            <a:chExt cx="7939440" cy="4619520"/>
          </a:xfrm>
        </p:grpSpPr>
        <p:sp>
          <p:nvSpPr>
            <p:cNvPr id="1185" name="Google Shape;1463;p116"/>
            <p:cNvSpPr/>
            <p:nvPr/>
          </p:nvSpPr>
          <p:spPr>
            <a:xfrm rot="10800000">
              <a:off x="2772000" y="1698120"/>
              <a:ext cx="7293600" cy="128196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186" name="Google Shape;1464;p116"/>
            <p:cNvSpPr/>
            <p:nvPr/>
          </p:nvSpPr>
          <p:spPr>
            <a:xfrm>
              <a:off x="3090240" y="1698480"/>
              <a:ext cx="6972480" cy="1281960"/>
            </a:xfrm>
            <a:prstGeom prst="rect">
              <a:avLst/>
            </a:prstGeom>
            <a:noFill/>
            <a:ln w="0">
              <a:noFill/>
            </a:ln>
          </p:spPr>
          <p:style>
            <a:lnRef idx="0">
              <a:scrgbClr r="0" g="0" b="0"/>
            </a:lnRef>
            <a:fillRef idx="0">
              <a:scrgbClr r="0" g="0" b="0"/>
            </a:fillRef>
            <a:effectRef idx="0">
              <a:scrgbClr r="0" g="0" b="0"/>
            </a:effectRef>
            <a:fontRef idx="minor"/>
          </p:style>
          <p:txBody>
            <a:bodyPr lIns="566640" tIns="110520" rIns="206280" bIns="110520" anchor="ctr">
              <a:noAutofit/>
            </a:bodyPr>
            <a:lstStyle/>
            <a:p>
              <a:pPr algn="ctr">
                <a:lnSpc>
                  <a:spcPct val="90000"/>
                </a:lnSpc>
                <a:tabLst>
                  <a:tab pos="0" algn="l"/>
                </a:tabLst>
              </a:pPr>
              <a:r>
                <a:rPr lang="en-US" sz="2900" b="0" strike="noStrike" spc="-1">
                  <a:solidFill>
                    <a:schemeClr val="lt1"/>
                  </a:solidFill>
                  <a:latin typeface="Calibri"/>
                  <a:ea typeface="Calibri"/>
                </a:rPr>
                <a:t>How are the requirements for service performance and capacity determined?</a:t>
              </a:r>
              <a:endParaRPr lang="de-DE" sz="2900" b="0" strike="noStrike" spc="-1">
                <a:solidFill>
                  <a:srgbClr val="000000"/>
                </a:solidFill>
                <a:latin typeface="Arial"/>
              </a:endParaRPr>
            </a:p>
          </p:txBody>
        </p:sp>
        <p:sp>
          <p:nvSpPr>
            <p:cNvPr id="1187" name="Google Shape;1465;p116"/>
            <p:cNvSpPr/>
            <p:nvPr/>
          </p:nvSpPr>
          <p:spPr>
            <a:xfrm>
              <a:off x="2126160" y="1698480"/>
              <a:ext cx="1281960" cy="128196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188" name="Google Shape;1466;p116"/>
            <p:cNvSpPr/>
            <p:nvPr/>
          </p:nvSpPr>
          <p:spPr>
            <a:xfrm rot="10800000">
              <a:off x="2772000" y="3367080"/>
              <a:ext cx="7293600" cy="128196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189" name="Google Shape;1467;p116"/>
            <p:cNvSpPr/>
            <p:nvPr/>
          </p:nvSpPr>
          <p:spPr>
            <a:xfrm>
              <a:off x="3090240" y="3367080"/>
              <a:ext cx="6972480" cy="1281960"/>
            </a:xfrm>
            <a:prstGeom prst="rect">
              <a:avLst/>
            </a:prstGeom>
            <a:noFill/>
            <a:ln w="0">
              <a:noFill/>
            </a:ln>
          </p:spPr>
          <p:style>
            <a:lnRef idx="0">
              <a:scrgbClr r="0" g="0" b="0"/>
            </a:lnRef>
            <a:fillRef idx="0">
              <a:scrgbClr r="0" g="0" b="0"/>
            </a:fillRef>
            <a:effectRef idx="0">
              <a:scrgbClr r="0" g="0" b="0"/>
            </a:effectRef>
            <a:fontRef idx="minor"/>
          </p:style>
          <p:txBody>
            <a:bodyPr lIns="566640" tIns="110520" rIns="206280" bIns="110520" anchor="ctr">
              <a:noAutofit/>
            </a:bodyPr>
            <a:lstStyle/>
            <a:p>
              <a:pPr algn="ctr">
                <a:lnSpc>
                  <a:spcPct val="90000"/>
                </a:lnSpc>
                <a:tabLst>
                  <a:tab pos="0" algn="l"/>
                </a:tabLst>
              </a:pPr>
              <a:r>
                <a:rPr lang="en-US" sz="2900" b="0" strike="noStrike" spc="-1">
                  <a:solidFill>
                    <a:schemeClr val="lt1"/>
                  </a:solidFill>
                  <a:latin typeface="Calibri"/>
                  <a:ea typeface="Calibri"/>
                </a:rPr>
                <a:t>How are the measures planned that have to be taken to meet the requirements?</a:t>
              </a:r>
              <a:endParaRPr lang="de-DE" sz="2900" b="0" strike="noStrike" spc="-1">
                <a:solidFill>
                  <a:srgbClr val="000000"/>
                </a:solidFill>
                <a:latin typeface="Arial"/>
              </a:endParaRPr>
            </a:p>
          </p:txBody>
        </p:sp>
        <p:sp>
          <p:nvSpPr>
            <p:cNvPr id="1190" name="Google Shape;1468;p116"/>
            <p:cNvSpPr/>
            <p:nvPr/>
          </p:nvSpPr>
          <p:spPr>
            <a:xfrm>
              <a:off x="2126160" y="3367080"/>
              <a:ext cx="1281960" cy="128196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191" name="Google Shape;1469;p116"/>
            <p:cNvSpPr/>
            <p:nvPr/>
          </p:nvSpPr>
          <p:spPr>
            <a:xfrm rot="10800000">
              <a:off x="2772000" y="5035680"/>
              <a:ext cx="7293600" cy="128196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192" name="Google Shape;1470;p116"/>
            <p:cNvSpPr/>
            <p:nvPr/>
          </p:nvSpPr>
          <p:spPr>
            <a:xfrm>
              <a:off x="3090240" y="5035680"/>
              <a:ext cx="6972480" cy="1281960"/>
            </a:xfrm>
            <a:prstGeom prst="rect">
              <a:avLst/>
            </a:prstGeom>
            <a:noFill/>
            <a:ln w="0">
              <a:noFill/>
            </a:ln>
          </p:spPr>
          <p:style>
            <a:lnRef idx="0">
              <a:scrgbClr r="0" g="0" b="0"/>
            </a:lnRef>
            <a:fillRef idx="0">
              <a:scrgbClr r="0" g="0" b="0"/>
            </a:fillRef>
            <a:effectRef idx="0">
              <a:scrgbClr r="0" g="0" b="0"/>
            </a:effectRef>
            <a:fontRef idx="minor"/>
          </p:style>
          <p:txBody>
            <a:bodyPr lIns="566640" tIns="110520" rIns="206280" bIns="110520" anchor="ctr">
              <a:noAutofit/>
            </a:bodyPr>
            <a:lstStyle/>
            <a:p>
              <a:pPr algn="ctr">
                <a:lnSpc>
                  <a:spcPct val="90000"/>
                </a:lnSpc>
                <a:tabLst>
                  <a:tab pos="0" algn="l"/>
                </a:tabLst>
              </a:pPr>
              <a:r>
                <a:rPr lang="en-US" sz="2900" b="0" strike="noStrike" spc="-1">
                  <a:solidFill>
                    <a:schemeClr val="lt1"/>
                  </a:solidFill>
                  <a:latin typeface="Calibri"/>
                  <a:ea typeface="Calibri"/>
                </a:rPr>
                <a:t>How is service performance and utilisation monitored?</a:t>
              </a:r>
              <a:endParaRPr lang="de-DE" sz="2900" b="0" strike="noStrike" spc="-1">
                <a:solidFill>
                  <a:srgbClr val="000000"/>
                </a:solidFill>
                <a:latin typeface="Arial"/>
              </a:endParaRPr>
            </a:p>
          </p:txBody>
        </p:sp>
        <p:sp>
          <p:nvSpPr>
            <p:cNvPr id="1193" name="Google Shape;1471;p116"/>
            <p:cNvSpPr/>
            <p:nvPr/>
          </p:nvSpPr>
          <p:spPr>
            <a:xfrm>
              <a:off x="2126160" y="5035680"/>
              <a:ext cx="1281960" cy="128196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grpSp>
      <p:sp>
        <p:nvSpPr>
          <p:cNvPr id="1194" name="PlaceHolder 2"/>
          <p:cNvSpPr>
            <a:spLocks noGrp="1"/>
          </p:cNvSpPr>
          <p:nvPr>
            <p:ph type="sldNum" idx="111"/>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A176544A-B7CC-4F95-9243-E3CA032576E8}" type="slidenum">
              <a:rPr lang="en-US" sz="1200" b="0" strike="noStrike" spc="-1">
                <a:solidFill>
                  <a:srgbClr val="888888"/>
                </a:solidFill>
                <a:latin typeface="Calibri"/>
                <a:ea typeface="Calibri"/>
              </a:rPr>
              <a:t>129</a:t>
            </a:fld>
            <a:endParaRPr lang="de-DE" sz="1200" b="0" strike="noStrike" spc="-1">
              <a:solidFill>
                <a:srgbClr val="000000"/>
              </a:solidFill>
              <a:latin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What is a service?</a:t>
            </a:r>
            <a:endParaRPr lang="de-DE" sz="3200" b="0" strike="noStrike" spc="-1">
              <a:solidFill>
                <a:srgbClr val="000000"/>
              </a:solidFill>
              <a:latin typeface="Arial"/>
            </a:endParaRPr>
          </a:p>
        </p:txBody>
      </p:sp>
      <p:sp>
        <p:nvSpPr>
          <p:cNvPr id="152" name="PlaceHolder 2"/>
          <p:cNvSpPr>
            <a:spLocks noGrp="1"/>
          </p:cNvSpPr>
          <p:nvPr>
            <p:ph type="sldNum" idx="17"/>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D3A670A6-60D0-44DF-ACD2-E9FC686C915A}" type="slidenum">
              <a:rPr lang="en-US" sz="1200" b="0" strike="noStrike" spc="-1">
                <a:solidFill>
                  <a:srgbClr val="888888"/>
                </a:solidFill>
                <a:latin typeface="Calibri"/>
                <a:ea typeface="Calibri"/>
              </a:rPr>
              <a:t>13</a:t>
            </a:fld>
            <a:endParaRPr lang="de-DE" sz="1200" b="0" strike="noStrike" spc="-1">
              <a:solidFill>
                <a:srgbClr val="000000"/>
              </a:solidFill>
              <a:latin typeface="Times New Roman"/>
            </a:endParaRPr>
          </a:p>
        </p:txBody>
      </p:sp>
      <p:sp>
        <p:nvSpPr>
          <p:cNvPr id="153" name="Google Shape;129;p8"/>
          <p:cNvSpPr/>
          <p:nvPr/>
        </p:nvSpPr>
        <p:spPr>
          <a:xfrm>
            <a:off x="1913760" y="3050280"/>
            <a:ext cx="8391240" cy="2039760"/>
          </a:xfrm>
          <a:prstGeom prst="rect">
            <a:avLst/>
          </a:prstGeom>
          <a:noFill/>
          <a:ln w="0">
            <a:noFill/>
          </a:ln>
        </p:spPr>
        <p:style>
          <a:lnRef idx="0">
            <a:scrgbClr r="0" g="0" b="0"/>
          </a:lnRef>
          <a:fillRef idx="0">
            <a:scrgbClr r="0" g="0" b="0"/>
          </a:fillRef>
          <a:effectRef idx="0">
            <a:scrgbClr r="0" g="0" b="0"/>
          </a:effectRef>
          <a:fontRef idx="minor"/>
        </p:style>
        <p:txBody>
          <a:bodyPr lIns="90000" tIns="45000" rIns="117000" bIns="45000" anchor="t">
            <a:noAutofit/>
          </a:bodyPr>
          <a:lstStyle/>
          <a:p>
            <a:pPr marL="28080">
              <a:lnSpc>
                <a:spcPct val="100000"/>
              </a:lnSpc>
              <a:tabLst>
                <a:tab pos="0" algn="l"/>
              </a:tabLst>
            </a:pPr>
            <a:r>
              <a:rPr lang="en-US" sz="2000" b="0" strike="noStrike" spc="-1">
                <a:solidFill>
                  <a:schemeClr val="dk1"/>
                </a:solidFill>
                <a:latin typeface="Calibri"/>
                <a:ea typeface="Calibri"/>
              </a:rPr>
              <a:t>Examples of IT services:</a:t>
            </a:r>
            <a:endParaRPr lang="de-DE" sz="2000" b="0" strike="noStrike" spc="-1">
              <a:solidFill>
                <a:srgbClr val="000000"/>
              </a:solidFill>
              <a:latin typeface="Arial"/>
            </a:endParaRPr>
          </a:p>
          <a:p>
            <a:pPr marL="761400" lvl="1" indent="-241200">
              <a:lnSpc>
                <a:spcPct val="100000"/>
              </a:lnSpc>
              <a:spcBef>
                <a:spcPts val="422"/>
              </a:spcBef>
              <a:buClr>
                <a:srgbClr val="000000"/>
              </a:buClr>
              <a:buFont typeface="Calibri"/>
              <a:buChar char="–"/>
              <a:tabLst>
                <a:tab pos="0" algn="l"/>
              </a:tabLst>
            </a:pPr>
            <a:r>
              <a:rPr lang="en-US" sz="1800" b="0" strike="noStrike" spc="-1">
                <a:solidFill>
                  <a:schemeClr val="dk1"/>
                </a:solidFill>
                <a:latin typeface="Calibri"/>
                <a:ea typeface="Calibri"/>
              </a:rPr>
              <a:t>Provision of standard desktop workstations</a:t>
            </a:r>
            <a:endParaRPr lang="de-DE" sz="1800" b="0" strike="noStrike" spc="-1">
              <a:solidFill>
                <a:srgbClr val="000000"/>
              </a:solidFill>
              <a:latin typeface="Arial"/>
            </a:endParaRPr>
          </a:p>
          <a:p>
            <a:pPr marL="761400" lvl="1" indent="-241200">
              <a:lnSpc>
                <a:spcPct val="100000"/>
              </a:lnSpc>
              <a:spcBef>
                <a:spcPts val="422"/>
              </a:spcBef>
              <a:buClr>
                <a:srgbClr val="000000"/>
              </a:buClr>
              <a:buFont typeface="Calibri"/>
              <a:buChar char="–"/>
              <a:tabLst>
                <a:tab pos="0" algn="l"/>
              </a:tabLst>
            </a:pPr>
            <a:r>
              <a:rPr lang="en-US" sz="1800" b="0" strike="noStrike" spc="-1">
                <a:solidFill>
                  <a:schemeClr val="dk1"/>
                </a:solidFill>
                <a:latin typeface="Calibri"/>
                <a:ea typeface="Calibri"/>
              </a:rPr>
              <a:t>Connectivity: E-Mail, LAN, internet access</a:t>
            </a:r>
            <a:endParaRPr lang="de-DE" sz="1800" b="0" strike="noStrike" spc="-1">
              <a:solidFill>
                <a:srgbClr val="000000"/>
              </a:solidFill>
              <a:latin typeface="Arial"/>
            </a:endParaRPr>
          </a:p>
          <a:p>
            <a:pPr marL="761400" lvl="1" indent="-241200">
              <a:lnSpc>
                <a:spcPct val="100000"/>
              </a:lnSpc>
              <a:spcBef>
                <a:spcPts val="422"/>
              </a:spcBef>
              <a:buClr>
                <a:srgbClr val="000000"/>
              </a:buClr>
              <a:buFont typeface="Calibri"/>
              <a:buChar char="–"/>
              <a:tabLst>
                <a:tab pos="0" algn="l"/>
              </a:tabLst>
            </a:pPr>
            <a:r>
              <a:rPr lang="en-US" sz="1800" b="0" strike="noStrike" spc="-1">
                <a:solidFill>
                  <a:schemeClr val="dk1"/>
                </a:solidFill>
                <a:latin typeface="Calibri"/>
                <a:ea typeface="Calibri"/>
              </a:rPr>
              <a:t>Provision of computational resources</a:t>
            </a:r>
            <a:endParaRPr lang="de-DE" sz="1800" b="0" strike="noStrike" spc="-1">
              <a:solidFill>
                <a:srgbClr val="000000"/>
              </a:solidFill>
              <a:latin typeface="Arial"/>
            </a:endParaRPr>
          </a:p>
          <a:p>
            <a:pPr marL="761400" lvl="1" indent="-241200">
              <a:lnSpc>
                <a:spcPct val="100000"/>
              </a:lnSpc>
              <a:spcBef>
                <a:spcPts val="422"/>
              </a:spcBef>
              <a:buClr>
                <a:srgbClr val="000000"/>
              </a:buClr>
              <a:buFont typeface="Calibri"/>
              <a:buChar char="–"/>
              <a:tabLst>
                <a:tab pos="0" algn="l"/>
              </a:tabLst>
            </a:pPr>
            <a:r>
              <a:rPr lang="en-US" sz="1800" b="0" strike="noStrike" spc="-1">
                <a:solidFill>
                  <a:schemeClr val="dk1"/>
                </a:solidFill>
                <a:latin typeface="Calibri"/>
                <a:ea typeface="Calibri"/>
              </a:rPr>
              <a:t>Provision of standard and special applications</a:t>
            </a:r>
            <a:endParaRPr lang="de-DE" sz="1800" b="0" strike="noStrike" spc="-1">
              <a:solidFill>
                <a:srgbClr val="000000"/>
              </a:solidFill>
              <a:latin typeface="Arial"/>
            </a:endParaRPr>
          </a:p>
          <a:p>
            <a:pPr marL="761400" lvl="1" indent="-241200">
              <a:lnSpc>
                <a:spcPct val="100000"/>
              </a:lnSpc>
              <a:spcBef>
                <a:spcPts val="422"/>
              </a:spcBef>
              <a:buClr>
                <a:srgbClr val="000000"/>
              </a:buClr>
              <a:buFont typeface="Calibri"/>
              <a:buChar char="–"/>
              <a:tabLst>
                <a:tab pos="0" algn="l"/>
              </a:tabLst>
            </a:pPr>
            <a:r>
              <a:rPr lang="en-US" sz="1800" b="0" strike="noStrike" spc="-1">
                <a:solidFill>
                  <a:schemeClr val="dk1"/>
                </a:solidFill>
                <a:latin typeface="Calibri"/>
                <a:ea typeface="Calibri"/>
              </a:rPr>
              <a:t>Storage, backup, archival storage</a:t>
            </a:r>
            <a:endParaRPr lang="de-DE" sz="1800" b="0" strike="noStrike" spc="-1">
              <a:solidFill>
                <a:srgbClr val="000000"/>
              </a:solidFill>
              <a:latin typeface="Arial"/>
            </a:endParaRPr>
          </a:p>
        </p:txBody>
      </p:sp>
      <p:graphicFrame>
        <p:nvGraphicFramePr>
          <p:cNvPr id="154" name="Google Shape;130;p8"/>
          <p:cNvGraphicFramePr/>
          <p:nvPr>
            <p:extLst>
              <p:ext uri="{D42A27DB-BD31-4B8C-83A1-F6EECF244321}">
                <p14:modId xmlns:p14="http://schemas.microsoft.com/office/powerpoint/2010/main" val="3797166610"/>
              </p:ext>
            </p:extLst>
          </p:nvPr>
        </p:nvGraphicFramePr>
        <p:xfrm>
          <a:off x="665640" y="1696680"/>
          <a:ext cx="10860480" cy="1242240"/>
        </p:xfrm>
        <a:graphic>
          <a:graphicData uri="http://schemas.openxmlformats.org/drawingml/2006/table">
            <a:tbl>
              <a:tblPr/>
              <a:tblGrid>
                <a:gridCol w="10860480">
                  <a:extLst>
                    <a:ext uri="{9D8B030D-6E8A-4147-A177-3AD203B41FA5}">
                      <a16:colId xmlns:a16="http://schemas.microsoft.com/office/drawing/2014/main" val="20000"/>
                    </a:ext>
                  </a:extLst>
                </a:gridCol>
              </a:tblGrid>
              <a:tr h="20664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following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937440">
                <a:tc>
                  <a:txBody>
                    <a:bodyPr/>
                    <a:lstStyle/>
                    <a:p>
                      <a:pPr>
                        <a:lnSpc>
                          <a:spcPct val="100000"/>
                        </a:lnSpc>
                        <a:tabLst>
                          <a:tab pos="0" algn="l"/>
                        </a:tabLst>
                      </a:pPr>
                      <a:r>
                        <a:rPr lang="en-US" sz="2000" b="1" strike="noStrike" spc="-1" dirty="0">
                          <a:solidFill>
                            <a:schemeClr val="dk1"/>
                          </a:solidFill>
                          <a:latin typeface="Calibri" panose="020F0502020204030204" pitchFamily="34" charset="0"/>
                          <a:ea typeface="Arial"/>
                          <a:cs typeface="Calibri" panose="020F0502020204030204" pitchFamily="34" charset="0"/>
                        </a:rPr>
                        <a:t>Service:</a:t>
                      </a:r>
                      <a:endParaRPr lang="de-DE" sz="20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GB" sz="1800" b="0" strike="noStrike" spc="-1" dirty="0">
                          <a:solidFill>
                            <a:schemeClr val="dk1"/>
                          </a:solidFill>
                          <a:latin typeface="Calibri" panose="020F0502020204030204" pitchFamily="34" charset="0"/>
                          <a:ea typeface="Arial"/>
                          <a:cs typeface="Calibri" panose="020F0502020204030204" pitchFamily="34" charset="0"/>
                        </a:rPr>
                        <a:t>A way to provide value to customers through bringing about results that they want to achieve</a:t>
                      </a:r>
                      <a:endParaRPr lang="de-DE" sz="18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4"/>
                    </a:solidFill>
                  </a:tcPr>
                </a:tc>
                <a:extLst>
                  <a:ext uri="{0D108BD9-81ED-4DB2-BD59-A6C34878D82A}">
                    <a16:rowId xmlns:a16="http://schemas.microsoft.com/office/drawing/2014/main" val="10001"/>
                  </a:ext>
                </a:extLst>
              </a:tr>
            </a:tbl>
          </a:graphicData>
        </a:graphic>
      </p:graphicFrame>
      <p:graphicFrame>
        <p:nvGraphicFramePr>
          <p:cNvPr id="155" name="Google Shape;131;p8"/>
          <p:cNvGraphicFramePr/>
          <p:nvPr>
            <p:extLst>
              <p:ext uri="{D42A27DB-BD31-4B8C-83A1-F6EECF244321}">
                <p14:modId xmlns:p14="http://schemas.microsoft.com/office/powerpoint/2010/main" val="2867542326"/>
              </p:ext>
            </p:extLst>
          </p:nvPr>
        </p:nvGraphicFramePr>
        <p:xfrm>
          <a:off x="665640" y="5243400"/>
          <a:ext cx="10860480" cy="1249680"/>
        </p:xfrm>
        <a:graphic>
          <a:graphicData uri="http://schemas.openxmlformats.org/drawingml/2006/table">
            <a:tbl>
              <a:tblPr/>
              <a:tblGrid>
                <a:gridCol w="10860480">
                  <a:extLst>
                    <a:ext uri="{9D8B030D-6E8A-4147-A177-3AD203B41FA5}">
                      <a16:colId xmlns:a16="http://schemas.microsoft.com/office/drawing/2014/main" val="20000"/>
                    </a:ext>
                  </a:extLst>
                </a:gridCol>
              </a:tblGrid>
              <a:tr h="20664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following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937440">
                <a:tc>
                  <a:txBody>
                    <a:bodyPr/>
                    <a:lstStyle/>
                    <a:p>
                      <a:pPr>
                        <a:lnSpc>
                          <a:spcPct val="100000"/>
                        </a:lnSpc>
                        <a:tabLst>
                          <a:tab pos="0" algn="l"/>
                        </a:tabLst>
                      </a:pPr>
                      <a:r>
                        <a:rPr lang="en-US" sz="2000" b="1" strike="noStrike" spc="-1" dirty="0">
                          <a:solidFill>
                            <a:schemeClr val="dk1"/>
                          </a:solidFill>
                          <a:latin typeface="Calibri" panose="020F0502020204030204" pitchFamily="34" charset="0"/>
                          <a:ea typeface="Arial"/>
                          <a:cs typeface="Calibri" panose="020F0502020204030204" pitchFamily="34" charset="0"/>
                        </a:rPr>
                        <a:t>Service provider:</a:t>
                      </a:r>
                      <a:endParaRPr lang="de-DE" sz="20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US" sz="1800" b="0" strike="noStrike" spc="-1" dirty="0" err="1">
                          <a:solidFill>
                            <a:schemeClr val="dk1"/>
                          </a:solidFill>
                          <a:latin typeface="Calibri" panose="020F0502020204030204" pitchFamily="34" charset="0"/>
                          <a:ea typeface="Calibri"/>
                          <a:cs typeface="Calibri" panose="020F0502020204030204" pitchFamily="34" charset="0"/>
                        </a:rPr>
                        <a:t>Organisation</a:t>
                      </a:r>
                      <a:r>
                        <a:rPr lang="en-US" sz="1800" b="0" strike="noStrike" spc="-1" dirty="0">
                          <a:solidFill>
                            <a:schemeClr val="dk1"/>
                          </a:solidFill>
                          <a:latin typeface="Calibri" panose="020F0502020204030204" pitchFamily="34" charset="0"/>
                          <a:ea typeface="Calibri"/>
                          <a:cs typeface="Calibri" panose="020F0502020204030204" pitchFamily="34" charset="0"/>
                        </a:rPr>
                        <a:t> or federation (or part of an </a:t>
                      </a:r>
                      <a:r>
                        <a:rPr lang="en-US" sz="1800" b="0" strike="noStrike" spc="-1" dirty="0" err="1">
                          <a:solidFill>
                            <a:schemeClr val="dk1"/>
                          </a:solidFill>
                          <a:latin typeface="Calibri" panose="020F0502020204030204" pitchFamily="34" charset="0"/>
                          <a:ea typeface="Calibri"/>
                          <a:cs typeface="Calibri" panose="020F0502020204030204" pitchFamily="34" charset="0"/>
                        </a:rPr>
                        <a:t>organisation</a:t>
                      </a:r>
                      <a:r>
                        <a:rPr lang="en-US" sz="1800" b="0" strike="noStrike" spc="-1" dirty="0">
                          <a:solidFill>
                            <a:schemeClr val="dk1"/>
                          </a:solidFill>
                          <a:latin typeface="Calibri" panose="020F0502020204030204" pitchFamily="34" charset="0"/>
                          <a:ea typeface="Calibri"/>
                          <a:cs typeface="Calibri" panose="020F0502020204030204" pitchFamily="34" charset="0"/>
                        </a:rPr>
                        <a:t> or federation) that manages and delivers a service or services to customers</a:t>
                      </a:r>
                      <a:endParaRPr lang="de-DE" sz="18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4"/>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5"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CAPM: Important terms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FitSM-0</a:t>
            </a:r>
            <a:endParaRPr lang="de-DE" sz="2000" b="0" strike="noStrike" spc="-1">
              <a:solidFill>
                <a:srgbClr val="000000"/>
              </a:solidFill>
              <a:latin typeface="Arial"/>
            </a:endParaRPr>
          </a:p>
        </p:txBody>
      </p:sp>
      <p:sp>
        <p:nvSpPr>
          <p:cNvPr id="1196" name="PlaceHolder 2"/>
          <p:cNvSpPr>
            <a:spLocks noGrp="1"/>
          </p:cNvSpPr>
          <p:nvPr>
            <p:ph type="sldNum" idx="112"/>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F070DF9D-B8CB-4C68-B1B3-65886D98F46A}" type="slidenum">
              <a:rPr lang="en-US" sz="1200" b="0" strike="noStrike" spc="-1">
                <a:solidFill>
                  <a:srgbClr val="888888"/>
                </a:solidFill>
                <a:latin typeface="Calibri"/>
                <a:ea typeface="Calibri"/>
              </a:rPr>
              <a:t>130</a:t>
            </a:fld>
            <a:endParaRPr lang="de-DE" sz="1200" b="0" strike="noStrike" spc="-1">
              <a:solidFill>
                <a:srgbClr val="000000"/>
              </a:solidFill>
              <a:latin typeface="Times New Roman"/>
            </a:endParaRPr>
          </a:p>
        </p:txBody>
      </p:sp>
      <p:graphicFrame>
        <p:nvGraphicFramePr>
          <p:cNvPr id="1197" name="Google Shape;1480;p117"/>
          <p:cNvGraphicFramePr/>
          <p:nvPr>
            <p:extLst>
              <p:ext uri="{D42A27DB-BD31-4B8C-83A1-F6EECF244321}">
                <p14:modId xmlns:p14="http://schemas.microsoft.com/office/powerpoint/2010/main" val="536099447"/>
              </p:ext>
            </p:extLst>
          </p:nvPr>
        </p:nvGraphicFramePr>
        <p:xfrm>
          <a:off x="609480" y="1696680"/>
          <a:ext cx="10991520" cy="1539240"/>
        </p:xfrm>
        <a:graphic>
          <a:graphicData uri="http://schemas.openxmlformats.org/drawingml/2006/table">
            <a:tbl>
              <a:tblPr/>
              <a:tblGrid>
                <a:gridCol w="10991520">
                  <a:extLst>
                    <a:ext uri="{9D8B030D-6E8A-4147-A177-3AD203B41FA5}">
                      <a16:colId xmlns:a16="http://schemas.microsoft.com/office/drawing/2014/main" val="20000"/>
                    </a:ext>
                  </a:extLst>
                </a:gridCol>
              </a:tblGrid>
              <a:tr h="18900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following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1000440">
                <a:tc>
                  <a:txBody>
                    <a:bodyPr/>
                    <a:lstStyle/>
                    <a:p>
                      <a:pPr>
                        <a:lnSpc>
                          <a:spcPct val="100000"/>
                        </a:lnSpc>
                        <a:tabLst>
                          <a:tab pos="0" algn="l"/>
                        </a:tabLst>
                      </a:pPr>
                      <a:r>
                        <a:rPr lang="en-US" sz="2000" b="1" strike="noStrike" spc="-1" dirty="0">
                          <a:solidFill>
                            <a:schemeClr val="dk1"/>
                          </a:solidFill>
                          <a:latin typeface="Calibri" panose="020F0502020204030204" pitchFamily="34" charset="0"/>
                          <a:ea typeface="Calibri"/>
                          <a:cs typeface="Calibri" panose="020F0502020204030204" pitchFamily="34" charset="0"/>
                        </a:rPr>
                        <a:t>Capacity:</a:t>
                      </a:r>
                      <a:endParaRPr lang="de-DE" sz="20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US" sz="1800" b="0" strike="noStrike" spc="-1" dirty="0">
                          <a:solidFill>
                            <a:schemeClr val="dk1"/>
                          </a:solidFill>
                          <a:latin typeface="Calibri" panose="020F0502020204030204" pitchFamily="34" charset="0"/>
                          <a:ea typeface="Calibri"/>
                          <a:cs typeface="Calibri" panose="020F0502020204030204" pitchFamily="34" charset="0"/>
                        </a:rPr>
                        <a:t>Maximum extent to which a certain element of the infrastructure (such as a configuration item) can be used</a:t>
                      </a:r>
                      <a:endParaRPr lang="de-DE" sz="18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US" sz="1600" b="0" strike="noStrike" spc="-1" dirty="0">
                          <a:solidFill>
                            <a:schemeClr val="dk1"/>
                          </a:solidFill>
                          <a:latin typeface="Calibri" panose="020F0502020204030204" pitchFamily="34" charset="0"/>
                          <a:ea typeface="Calibri"/>
                          <a:cs typeface="Calibri" panose="020F0502020204030204" pitchFamily="34" charset="0"/>
                        </a:rPr>
                        <a:t>Note: This might mean the total disk capacity or network bandwidth. It could also be the maximum transaction throughput of a system.</a:t>
                      </a:r>
                      <a:endParaRPr lang="de-DE" sz="16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4"/>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CAPM: Requirements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sp>
        <p:nvSpPr>
          <p:cNvPr id="1199" name="PlaceHolder 2"/>
          <p:cNvSpPr>
            <a:spLocks noGrp="1"/>
          </p:cNvSpPr>
          <p:nvPr>
            <p:ph type="sldNum" idx="113"/>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07D8CC37-DA84-4ED4-AECD-E645B9B26B04}" type="slidenum">
              <a:rPr lang="en-US" sz="1200" b="0" strike="noStrike" spc="-1">
                <a:solidFill>
                  <a:srgbClr val="888888"/>
                </a:solidFill>
                <a:latin typeface="Calibri"/>
                <a:ea typeface="Calibri"/>
              </a:rPr>
              <a:t>131</a:t>
            </a:fld>
            <a:endParaRPr lang="de-DE" sz="1200" b="0" strike="noStrike" spc="-1">
              <a:solidFill>
                <a:srgbClr val="000000"/>
              </a:solidFill>
              <a:latin typeface="Times New Roman"/>
            </a:endParaRPr>
          </a:p>
        </p:txBody>
      </p:sp>
      <p:graphicFrame>
        <p:nvGraphicFramePr>
          <p:cNvPr id="1200" name="Google Shape;1488;p118"/>
          <p:cNvGraphicFramePr/>
          <p:nvPr/>
        </p:nvGraphicFramePr>
        <p:xfrm>
          <a:off x="1981080" y="1697040"/>
          <a:ext cx="8229600" cy="3017774"/>
        </p:xfrm>
        <a:graphic>
          <a:graphicData uri="http://schemas.openxmlformats.org/drawingml/2006/table">
            <a:tbl>
              <a:tblPr/>
              <a:tblGrid>
                <a:gridCol w="822960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PR5 Capacity Management</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REQUIREMENTS</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PR5.1 Service capacity and performance requirements shall be identified and reviewed at planned intervals, taking into consideration SLAs and predicted demand.</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PR5.2 Current capacity and utilisation shall be identified.</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PR5.3 Future capacity shall be planned to meet identified requirements, considering human, technical and financial resources.</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PR5.4 Performance of services and service components shall be analysed based on monitoring the degree of capacity utilisation and identifying operational warnings and exceptions.</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1"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CAPM: Activities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202" name="Google Shape;1494;p119"/>
          <p:cNvGrpSpPr/>
          <p:nvPr/>
        </p:nvGrpSpPr>
        <p:grpSpPr>
          <a:xfrm>
            <a:off x="609480" y="1711800"/>
            <a:ext cx="10969560" cy="2863800"/>
            <a:chOff x="609480" y="1711800"/>
            <a:chExt cx="10969560" cy="2863800"/>
          </a:xfrm>
        </p:grpSpPr>
        <p:sp>
          <p:nvSpPr>
            <p:cNvPr id="1203" name="Google Shape;1495;p119"/>
            <p:cNvSpPr/>
            <p:nvPr/>
          </p:nvSpPr>
          <p:spPr>
            <a:xfrm>
              <a:off x="609480" y="2034000"/>
              <a:ext cx="10969560" cy="254160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050" b="0" strike="noStrike" spc="-1">
                <a:solidFill>
                  <a:srgbClr val="000000"/>
                </a:solidFill>
                <a:latin typeface="Wingdings"/>
                <a:ea typeface="Arial"/>
              </a:endParaRPr>
            </a:p>
          </p:txBody>
        </p:sp>
        <p:sp>
          <p:nvSpPr>
            <p:cNvPr id="1204" name="Google Shape;1496;p119"/>
            <p:cNvSpPr/>
            <p:nvPr/>
          </p:nvSpPr>
          <p:spPr>
            <a:xfrm>
              <a:off x="609480" y="2034000"/>
              <a:ext cx="10969560" cy="2386800"/>
            </a:xfrm>
            <a:prstGeom prst="rect">
              <a:avLst/>
            </a:prstGeom>
            <a:noFill/>
            <a:ln w="0">
              <a:noFill/>
            </a:ln>
          </p:spPr>
          <p:style>
            <a:lnRef idx="0">
              <a:scrgbClr r="0" g="0" b="0"/>
            </a:lnRef>
            <a:fillRef idx="0">
              <a:scrgbClr r="0" g="0" b="0"/>
            </a:fillRef>
            <a:effectRef idx="0">
              <a:scrgbClr r="0" g="0" b="0"/>
            </a:effectRef>
            <a:fontRef idx="minor"/>
          </p:style>
          <p:txBody>
            <a:bodyPr lIns="851760" tIns="729000" rIns="851760" bIns="248760" anchor="t">
              <a:noAutofit/>
            </a:bodyPr>
            <a:lstStyle/>
            <a:p>
              <a:pPr marL="228600" lvl="1" indent="-228600">
                <a:lnSpc>
                  <a:spcPct val="90000"/>
                </a:lnSpc>
                <a:buClr>
                  <a:srgbClr val="000000"/>
                </a:buClr>
                <a:buFont typeface="Calibri"/>
                <a:buChar char="•"/>
              </a:pPr>
              <a:r>
                <a:rPr lang="en-US" sz="2400" b="0" strike="noStrike" spc="-1">
                  <a:solidFill>
                    <a:schemeClr val="dk1"/>
                  </a:solidFill>
                  <a:latin typeface="Calibri"/>
                  <a:ea typeface="Arial"/>
                </a:rPr>
                <a:t>Define the structure and format of a (generic) capacity plan.</a:t>
              </a:r>
              <a:endParaRPr lang="de-DE" sz="2400" b="0" strike="noStrike" spc="-1">
                <a:solidFill>
                  <a:srgbClr val="000000"/>
                </a:solidFill>
                <a:latin typeface="Arial"/>
              </a:endParaRPr>
            </a:p>
            <a:p>
              <a:pPr marL="228600" lvl="1" indent="-228600">
                <a:lnSpc>
                  <a:spcPct val="90000"/>
                </a:lnSpc>
                <a:spcBef>
                  <a:spcPts val="524"/>
                </a:spcBef>
                <a:buClr>
                  <a:srgbClr val="000000"/>
                </a:buClr>
                <a:buFont typeface="Calibri"/>
                <a:buChar char="•"/>
              </a:pPr>
              <a:r>
                <a:rPr lang="en-US" sz="2400" b="0" strike="noStrike" spc="-1">
                  <a:solidFill>
                    <a:schemeClr val="dk1"/>
                  </a:solidFill>
                  <a:latin typeface="Calibri"/>
                  <a:ea typeface="Arial"/>
                </a:rPr>
                <a:t>Define an approach to monitor service performance and capacity (including utilisation of resources) and to record the results on an ongoing basis.</a:t>
              </a:r>
              <a:endParaRPr lang="de-DE" sz="2400" b="0" strike="noStrike" spc="-1">
                <a:solidFill>
                  <a:srgbClr val="000000"/>
                </a:solidFill>
                <a:latin typeface="Arial"/>
              </a:endParaRPr>
            </a:p>
          </p:txBody>
        </p:sp>
        <p:sp>
          <p:nvSpPr>
            <p:cNvPr id="1205" name="Google Shape;1497;p119"/>
            <p:cNvSpPr/>
            <p:nvPr/>
          </p:nvSpPr>
          <p:spPr>
            <a:xfrm>
              <a:off x="1158120" y="1711800"/>
              <a:ext cx="7677720" cy="64116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050" b="0" strike="noStrike" spc="-1">
                <a:solidFill>
                  <a:srgbClr val="000000"/>
                </a:solidFill>
                <a:latin typeface="Wingdings"/>
                <a:ea typeface="Arial"/>
              </a:endParaRPr>
            </a:p>
          </p:txBody>
        </p:sp>
        <p:sp>
          <p:nvSpPr>
            <p:cNvPr id="1206" name="Google Shape;1498;p119"/>
            <p:cNvSpPr/>
            <p:nvPr/>
          </p:nvSpPr>
          <p:spPr>
            <a:xfrm>
              <a:off x="1208520" y="1743120"/>
              <a:ext cx="7576920" cy="57852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a:lnSpc>
                  <a:spcPct val="90000"/>
                </a:lnSpc>
                <a:tabLst>
                  <a:tab pos="0" algn="l"/>
                </a:tabLst>
              </a:pPr>
              <a:r>
                <a:rPr lang="en-US" sz="2400" b="0" strike="noStrike" spc="-1">
                  <a:solidFill>
                    <a:schemeClr val="lt1"/>
                  </a:solidFill>
                  <a:latin typeface="Calibri"/>
                  <a:ea typeface="Calibri"/>
                </a:rPr>
                <a:t>Initial process setup</a:t>
              </a:r>
              <a:endParaRPr lang="de-DE" sz="2400" b="0" strike="noStrike" spc="-1">
                <a:solidFill>
                  <a:srgbClr val="000000"/>
                </a:solidFill>
                <a:latin typeface="Arial"/>
              </a:endParaRPr>
            </a:p>
          </p:txBody>
        </p:sp>
      </p:grpSp>
      <p:sp>
        <p:nvSpPr>
          <p:cNvPr id="1207" name="PlaceHolder 2"/>
          <p:cNvSpPr>
            <a:spLocks noGrp="1"/>
          </p:cNvSpPr>
          <p:nvPr>
            <p:ph type="sldNum" idx="114"/>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B8A9F82A-04CE-447C-9EF7-61EBCDE56259}" type="slidenum">
              <a:rPr lang="en-US" sz="1200" b="0" strike="noStrike" spc="-1">
                <a:solidFill>
                  <a:srgbClr val="888888"/>
                </a:solidFill>
                <a:latin typeface="Calibri"/>
                <a:ea typeface="Calibri"/>
              </a:rPr>
              <a:t>132</a:t>
            </a:fld>
            <a:endParaRPr lang="de-DE" sz="1200" b="0" strike="noStrike" spc="-1">
              <a:solidFill>
                <a:srgbClr val="000000"/>
              </a:solidFill>
              <a:latin typeface="Times New Roman"/>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CAPM: Inputs and outputs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209" name="Google Shape;1505;p120"/>
          <p:cNvGrpSpPr/>
          <p:nvPr/>
        </p:nvGrpSpPr>
        <p:grpSpPr>
          <a:xfrm>
            <a:off x="1981080" y="1584000"/>
            <a:ext cx="8226720" cy="4893840"/>
            <a:chOff x="1981080" y="1584000"/>
            <a:chExt cx="8226720" cy="4893840"/>
          </a:xfrm>
        </p:grpSpPr>
        <p:sp>
          <p:nvSpPr>
            <p:cNvPr id="1210" name="Google Shape;1506;p120"/>
            <p:cNvSpPr/>
            <p:nvPr/>
          </p:nvSpPr>
          <p:spPr>
            <a:xfrm>
              <a:off x="1981080" y="1584000"/>
              <a:ext cx="8226360" cy="146340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211" name="Google Shape;1507;p120"/>
            <p:cNvSpPr/>
            <p:nvPr/>
          </p:nvSpPr>
          <p:spPr>
            <a:xfrm>
              <a:off x="1981080" y="1951200"/>
              <a:ext cx="7926840" cy="72972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a:lnSpc>
                  <a:spcPct val="90000"/>
                </a:lnSpc>
                <a:tabLst>
                  <a:tab pos="0" algn="l"/>
                </a:tabLst>
              </a:pPr>
              <a:r>
                <a:rPr lang="en-US" sz="2300" b="0" strike="noStrike" spc="-1">
                  <a:solidFill>
                    <a:schemeClr val="lt1"/>
                  </a:solidFill>
                  <a:latin typeface="Calibri"/>
                  <a:ea typeface="Calibri"/>
                </a:rPr>
                <a:t>Inputs</a:t>
              </a:r>
              <a:endParaRPr lang="de-DE" sz="2300" b="0" strike="noStrike" spc="-1">
                <a:solidFill>
                  <a:srgbClr val="000000"/>
                </a:solidFill>
                <a:latin typeface="Arial"/>
              </a:endParaRPr>
            </a:p>
          </p:txBody>
        </p:sp>
        <p:sp>
          <p:nvSpPr>
            <p:cNvPr id="1212" name="Google Shape;1508;p120"/>
            <p:cNvSpPr/>
            <p:nvPr/>
          </p:nvSpPr>
          <p:spPr>
            <a:xfrm>
              <a:off x="1981080" y="2718360"/>
              <a:ext cx="3798720" cy="327060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213" name="Google Shape;1509;p120"/>
            <p:cNvSpPr/>
            <p:nvPr/>
          </p:nvSpPr>
          <p:spPr>
            <a:xfrm>
              <a:off x="1981080" y="2718360"/>
              <a:ext cx="3798720" cy="3270600"/>
            </a:xfrm>
            <a:prstGeom prst="rect">
              <a:avLst/>
            </a:prstGeom>
            <a:noFill/>
            <a:ln w="0">
              <a:noFill/>
            </a:ln>
          </p:spPr>
          <p:style>
            <a:lnRef idx="0">
              <a:scrgbClr r="0" g="0" b="0"/>
            </a:lnRef>
            <a:fillRef idx="0">
              <a:scrgbClr r="0" g="0" b="0"/>
            </a:fillRef>
            <a:effectRef idx="0">
              <a:scrgbClr r="0" g="0" b="0"/>
            </a:effectRef>
            <a:fontRef idx="minor"/>
          </p:style>
          <p:txBody>
            <a:bodyPr lIns="76320" tIns="76320" rIns="76320" bIns="76320" anchor="t">
              <a:noAutofit/>
            </a:bodyPr>
            <a:lstStyle/>
            <a:p>
              <a:pPr>
                <a:lnSpc>
                  <a:spcPct val="90000"/>
                </a:lnSpc>
                <a:tabLst>
                  <a:tab pos="0" algn="l"/>
                </a:tabLst>
              </a:pPr>
              <a:r>
                <a:rPr lang="en-US" sz="2000" b="0" strike="noStrike" spc="-1">
                  <a:solidFill>
                    <a:schemeClr val="dk1"/>
                  </a:solidFill>
                  <a:latin typeface="Calibri"/>
                  <a:ea typeface="Calibri"/>
                </a:rPr>
                <a:t>Service performance and capacity requirements (e.g. from SLAs)</a:t>
              </a:r>
              <a:endParaRPr lang="de-DE" sz="2000" b="0" strike="noStrike" spc="-1">
                <a:solidFill>
                  <a:srgbClr val="000000"/>
                </a:solidFill>
                <a:latin typeface="Arial"/>
              </a:endParaRPr>
            </a:p>
            <a:p>
              <a:pPr>
                <a:lnSpc>
                  <a:spcPct val="90000"/>
                </a:lnSpc>
                <a:spcBef>
                  <a:spcPts val="700"/>
                </a:spcBef>
                <a:tabLst>
                  <a:tab pos="0" algn="l"/>
                </a:tabLst>
              </a:pPr>
              <a:r>
                <a:rPr lang="en-US" sz="2000" b="0" strike="noStrike" spc="-1">
                  <a:solidFill>
                    <a:schemeClr val="dk1"/>
                  </a:solidFill>
                  <a:latin typeface="Calibri"/>
                  <a:ea typeface="Calibri"/>
                </a:rPr>
                <a:t>Current level of capacities plus information on the past, current and future (predicted) utilisation of resources</a:t>
              </a:r>
              <a:endParaRPr lang="de-DE" sz="2000" b="0" strike="noStrike" spc="-1">
                <a:solidFill>
                  <a:srgbClr val="000000"/>
                </a:solidFill>
                <a:latin typeface="Arial"/>
              </a:endParaRPr>
            </a:p>
            <a:p>
              <a:pPr>
                <a:lnSpc>
                  <a:spcPct val="90000"/>
                </a:lnSpc>
                <a:spcBef>
                  <a:spcPts val="700"/>
                </a:spcBef>
                <a:tabLst>
                  <a:tab pos="0" algn="l"/>
                </a:tabLst>
              </a:pPr>
              <a:r>
                <a:rPr lang="en-US" sz="2000" b="0" strike="noStrike" spc="-1">
                  <a:solidFill>
                    <a:schemeClr val="dk1"/>
                  </a:solidFill>
                  <a:latin typeface="Calibri"/>
                  <a:ea typeface="Calibri"/>
                </a:rPr>
                <a:t>Information on available resources and constraints</a:t>
              </a:r>
              <a:endParaRPr lang="de-DE" sz="2000" b="0" strike="noStrike" spc="-1">
                <a:solidFill>
                  <a:srgbClr val="000000"/>
                </a:solidFill>
                <a:latin typeface="Arial"/>
              </a:endParaRPr>
            </a:p>
          </p:txBody>
        </p:sp>
        <p:sp>
          <p:nvSpPr>
            <p:cNvPr id="1214" name="Google Shape;1510;p120"/>
            <p:cNvSpPr/>
            <p:nvPr/>
          </p:nvSpPr>
          <p:spPr>
            <a:xfrm>
              <a:off x="5783400" y="2072880"/>
              <a:ext cx="4424400" cy="146340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215" name="Google Shape;1511;p120"/>
            <p:cNvSpPr/>
            <p:nvPr/>
          </p:nvSpPr>
          <p:spPr>
            <a:xfrm>
              <a:off x="5783400" y="2439720"/>
              <a:ext cx="4124520" cy="72972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a:lnSpc>
                  <a:spcPct val="90000"/>
                </a:lnSpc>
                <a:tabLst>
                  <a:tab pos="0" algn="l"/>
                </a:tabLst>
              </a:pPr>
              <a:r>
                <a:rPr lang="en-US" sz="2300" b="0" strike="noStrike" spc="-1">
                  <a:solidFill>
                    <a:schemeClr val="lt1"/>
                  </a:solidFill>
                  <a:latin typeface="Calibri"/>
                  <a:ea typeface="Calibri"/>
                </a:rPr>
                <a:t>Outputs</a:t>
              </a:r>
              <a:endParaRPr lang="de-DE" sz="2300" b="0" strike="noStrike" spc="-1">
                <a:solidFill>
                  <a:srgbClr val="000000"/>
                </a:solidFill>
                <a:latin typeface="Arial"/>
              </a:endParaRPr>
            </a:p>
          </p:txBody>
        </p:sp>
        <p:sp>
          <p:nvSpPr>
            <p:cNvPr id="1216" name="Google Shape;1512;p120"/>
            <p:cNvSpPr/>
            <p:nvPr/>
          </p:nvSpPr>
          <p:spPr>
            <a:xfrm>
              <a:off x="5783400" y="3207600"/>
              <a:ext cx="3798720" cy="327024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217" name="Google Shape;1513;p120"/>
            <p:cNvSpPr/>
            <p:nvPr/>
          </p:nvSpPr>
          <p:spPr>
            <a:xfrm>
              <a:off x="5783400" y="3207600"/>
              <a:ext cx="3798720" cy="3270240"/>
            </a:xfrm>
            <a:prstGeom prst="rect">
              <a:avLst/>
            </a:prstGeom>
            <a:noFill/>
            <a:ln w="0">
              <a:noFill/>
            </a:ln>
          </p:spPr>
          <p:style>
            <a:lnRef idx="0">
              <a:scrgbClr r="0" g="0" b="0"/>
            </a:lnRef>
            <a:fillRef idx="0">
              <a:scrgbClr r="0" g="0" b="0"/>
            </a:fillRef>
            <a:effectRef idx="0">
              <a:scrgbClr r="0" g="0" b="0"/>
            </a:effectRef>
            <a:fontRef idx="minor"/>
          </p:style>
          <p:txBody>
            <a:bodyPr lIns="76320" tIns="76320" rIns="76320" bIns="76320" anchor="t">
              <a:noAutofit/>
            </a:bodyPr>
            <a:lstStyle/>
            <a:p>
              <a:pPr>
                <a:lnSpc>
                  <a:spcPct val="90000"/>
                </a:lnSpc>
                <a:tabLst>
                  <a:tab pos="0" algn="l"/>
                </a:tabLst>
              </a:pPr>
              <a:r>
                <a:rPr lang="en-US" sz="2000" b="0" strike="noStrike" spc="-1">
                  <a:solidFill>
                    <a:schemeClr val="dk1"/>
                  </a:solidFill>
                  <a:latin typeface="Calibri"/>
                  <a:ea typeface="Calibri"/>
                </a:rPr>
                <a:t>Capacity plans (reflecting demands, planned upgrades, downgrades and reallocations of resources)</a:t>
              </a:r>
              <a:endParaRPr lang="de-DE" sz="2000" b="0" strike="noStrike" spc="-1">
                <a:solidFill>
                  <a:srgbClr val="000000"/>
                </a:solidFill>
                <a:latin typeface="Arial"/>
              </a:endParaRPr>
            </a:p>
            <a:p>
              <a:pPr>
                <a:lnSpc>
                  <a:spcPct val="90000"/>
                </a:lnSpc>
                <a:spcBef>
                  <a:spcPts val="700"/>
                </a:spcBef>
                <a:tabLst>
                  <a:tab pos="0" algn="l"/>
                </a:tabLst>
              </a:pPr>
              <a:r>
                <a:rPr lang="en-US" sz="2000" b="0" strike="noStrike" spc="-1">
                  <a:solidFill>
                    <a:schemeClr val="dk1"/>
                  </a:solidFill>
                  <a:latin typeface="Calibri"/>
                  <a:ea typeface="Calibri"/>
                </a:rPr>
                <a:t>Capacity and service performance monitoring plans / concept</a:t>
              </a:r>
              <a:endParaRPr lang="de-DE" sz="2000" b="0" strike="noStrike" spc="-1">
                <a:solidFill>
                  <a:srgbClr val="000000"/>
                </a:solidFill>
                <a:latin typeface="Arial"/>
              </a:endParaRPr>
            </a:p>
            <a:p>
              <a:pPr>
                <a:lnSpc>
                  <a:spcPct val="90000"/>
                </a:lnSpc>
                <a:spcBef>
                  <a:spcPts val="700"/>
                </a:spcBef>
                <a:tabLst>
                  <a:tab pos="0" algn="l"/>
                </a:tabLst>
              </a:pPr>
              <a:r>
                <a:rPr lang="en-US" sz="2000" b="0" strike="noStrike" spc="-1">
                  <a:solidFill>
                    <a:schemeClr val="dk1"/>
                  </a:solidFill>
                  <a:latin typeface="Calibri"/>
                  <a:ea typeface="Calibri"/>
                </a:rPr>
                <a:t>Capacity and service performance monitoring records / reports</a:t>
              </a:r>
              <a:endParaRPr lang="de-DE" sz="2000" b="0" strike="noStrike" spc="-1">
                <a:solidFill>
                  <a:srgbClr val="000000"/>
                </a:solidFill>
                <a:latin typeface="Arial"/>
              </a:endParaRPr>
            </a:p>
          </p:txBody>
        </p:sp>
      </p:grpSp>
      <p:sp>
        <p:nvSpPr>
          <p:cNvPr id="1218" name="PlaceHolder 2"/>
          <p:cNvSpPr>
            <a:spLocks noGrp="1"/>
          </p:cNvSpPr>
          <p:nvPr>
            <p:ph type="sldNum" idx="115"/>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F2A96F26-95B2-4292-AC1A-8FCD02C6333B}" type="slidenum">
              <a:rPr lang="en-US" sz="1200" b="0" strike="noStrike" spc="-1">
                <a:solidFill>
                  <a:srgbClr val="888888"/>
                </a:solidFill>
                <a:latin typeface="Calibri"/>
                <a:ea typeface="Calibri"/>
              </a:rPr>
              <a:t>133</a:t>
            </a:fld>
            <a:endParaRPr lang="de-DE" sz="1200" b="0" strike="noStrike" spc="-1">
              <a:solidFill>
                <a:srgbClr val="000000"/>
              </a:solidFill>
              <a:latin typeface="Times New Roman"/>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CAPM: Process chart</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1220" name="PlaceHolder 2"/>
          <p:cNvSpPr>
            <a:spLocks noGrp="1"/>
          </p:cNvSpPr>
          <p:nvPr>
            <p:ph type="sldNum" idx="116"/>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39F6C0B9-CA3B-42BC-A43D-A24424012C01}" type="slidenum">
              <a:rPr lang="en-US" sz="1200" b="0" strike="noStrike" spc="-1">
                <a:solidFill>
                  <a:srgbClr val="888888"/>
                </a:solidFill>
                <a:latin typeface="Calibri"/>
                <a:ea typeface="Calibri"/>
              </a:rPr>
              <a:t>134</a:t>
            </a:fld>
            <a:endParaRPr lang="de-DE" sz="1200" b="0" strike="noStrike" spc="-1">
              <a:solidFill>
                <a:srgbClr val="000000"/>
              </a:solidFill>
              <a:latin typeface="Times New Roman"/>
            </a:endParaRPr>
          </a:p>
        </p:txBody>
      </p:sp>
      <p:sp>
        <p:nvSpPr>
          <p:cNvPr id="1221" name="Rectangle 18"/>
          <p:cNvSpPr/>
          <p:nvPr/>
        </p:nvSpPr>
        <p:spPr>
          <a:xfrm>
            <a:off x="3610080" y="4853520"/>
            <a:ext cx="3356280" cy="42480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400" b="0" strike="noStrike" spc="-1">
                <a:solidFill>
                  <a:schemeClr val="lt1"/>
                </a:solidFill>
                <a:latin typeface="Calibri"/>
                <a:ea typeface="Arial"/>
              </a:rPr>
              <a:t>Evaluate service performance</a:t>
            </a:r>
            <a:endParaRPr lang="de-DE" sz="1400" b="0" strike="noStrike" spc="-1">
              <a:solidFill>
                <a:srgbClr val="000000"/>
              </a:solidFill>
              <a:latin typeface="Arial"/>
            </a:endParaRPr>
          </a:p>
        </p:txBody>
      </p:sp>
      <p:sp>
        <p:nvSpPr>
          <p:cNvPr id="1222" name="Rectangle 23"/>
          <p:cNvSpPr/>
          <p:nvPr/>
        </p:nvSpPr>
        <p:spPr>
          <a:xfrm>
            <a:off x="3611520" y="2641320"/>
            <a:ext cx="3354840" cy="42480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400" b="0" strike="noStrike" spc="-1">
                <a:solidFill>
                  <a:schemeClr val="lt1"/>
                </a:solidFill>
                <a:latin typeface="Calibri"/>
                <a:ea typeface="Arial"/>
              </a:rPr>
              <a:t>Identify service capacity and performance requirements</a:t>
            </a:r>
            <a:endParaRPr lang="de-DE" sz="1400" b="0" strike="noStrike" spc="-1">
              <a:solidFill>
                <a:srgbClr val="000000"/>
              </a:solidFill>
              <a:latin typeface="Arial"/>
            </a:endParaRPr>
          </a:p>
        </p:txBody>
      </p:sp>
      <p:cxnSp>
        <p:nvCxnSpPr>
          <p:cNvPr id="1223" name="Gerade Verbindung mit Pfeil 46"/>
          <p:cNvCxnSpPr>
            <a:stCxn id="1224" idx="2"/>
            <a:endCxn id="1221" idx="0"/>
          </p:cNvCxnSpPr>
          <p:nvPr/>
        </p:nvCxnSpPr>
        <p:spPr>
          <a:xfrm flipH="1">
            <a:off x="5288400" y="3848760"/>
            <a:ext cx="1440" cy="1005480"/>
          </a:xfrm>
          <a:prstGeom prst="straightConnector1">
            <a:avLst/>
          </a:prstGeom>
          <a:ln w="19050">
            <a:solidFill>
              <a:srgbClr val="000000"/>
            </a:solidFill>
            <a:round/>
            <a:tailEnd type="arrow" w="med" len="med"/>
          </a:ln>
        </p:spPr>
      </p:cxnSp>
      <p:sp>
        <p:nvSpPr>
          <p:cNvPr id="1224" name="Rectangle 23"/>
          <p:cNvSpPr/>
          <p:nvPr/>
        </p:nvSpPr>
        <p:spPr>
          <a:xfrm>
            <a:off x="3611520" y="3423600"/>
            <a:ext cx="3354840" cy="42480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400" b="0" strike="noStrike" spc="-1">
                <a:solidFill>
                  <a:schemeClr val="lt1"/>
                </a:solidFill>
                <a:latin typeface="Calibri"/>
                <a:ea typeface="Arial"/>
              </a:rPr>
              <a:t>Maintain and implement capacity plans</a:t>
            </a:r>
            <a:endParaRPr lang="de-DE" sz="1400" b="0" strike="noStrike" spc="-1">
              <a:solidFill>
                <a:srgbClr val="000000"/>
              </a:solidFill>
              <a:latin typeface="Arial"/>
            </a:endParaRPr>
          </a:p>
        </p:txBody>
      </p:sp>
      <p:cxnSp>
        <p:nvCxnSpPr>
          <p:cNvPr id="1225" name="Gerade Verbindung mit Pfeil 117"/>
          <p:cNvCxnSpPr>
            <a:stCxn id="1222" idx="2"/>
            <a:endCxn id="1224" idx="0"/>
          </p:cNvCxnSpPr>
          <p:nvPr/>
        </p:nvCxnSpPr>
        <p:spPr>
          <a:xfrm>
            <a:off x="5289120" y="3066480"/>
            <a:ext cx="720" cy="357840"/>
          </a:xfrm>
          <a:prstGeom prst="straightConnector1">
            <a:avLst/>
          </a:prstGeom>
          <a:ln w="19050">
            <a:solidFill>
              <a:srgbClr val="000000"/>
            </a:solidFill>
            <a:round/>
            <a:tailEnd type="arrow" w="med" len="med"/>
          </a:ln>
        </p:spPr>
      </p:cxnSp>
      <p:cxnSp>
        <p:nvCxnSpPr>
          <p:cNvPr id="1226" name="Gerade Verbindung mit Pfeil 43"/>
          <p:cNvCxnSpPr>
            <a:endCxn id="1227" idx="1"/>
          </p:cNvCxnSpPr>
          <p:nvPr/>
        </p:nvCxnSpPr>
        <p:spPr>
          <a:xfrm flipV="1">
            <a:off x="6969600" y="3619440"/>
            <a:ext cx="376920" cy="4320"/>
          </a:xfrm>
          <a:prstGeom prst="straightConnector1">
            <a:avLst/>
          </a:prstGeom>
          <a:ln w="19050">
            <a:solidFill>
              <a:srgbClr val="000000"/>
            </a:solidFill>
            <a:prstDash val="sysDash"/>
            <a:round/>
            <a:headEnd type="arrow" w="med" len="med"/>
            <a:tailEnd type="arrow" w="med" len="med"/>
          </a:ln>
        </p:spPr>
      </p:cxnSp>
      <p:sp>
        <p:nvSpPr>
          <p:cNvPr id="1228" name="Flussdiagramm: Dokument 16"/>
          <p:cNvSpPr/>
          <p:nvPr/>
        </p:nvSpPr>
        <p:spPr>
          <a:xfrm>
            <a:off x="2106720" y="2488680"/>
            <a:ext cx="1196280" cy="41976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endParaRPr lang="en-GB" sz="1200" b="0" strike="noStrike" spc="-1">
              <a:solidFill>
                <a:schemeClr val="dk1"/>
              </a:solidFill>
              <a:latin typeface="Calibri"/>
              <a:ea typeface="Arial"/>
            </a:endParaRPr>
          </a:p>
        </p:txBody>
      </p:sp>
      <p:sp>
        <p:nvSpPr>
          <p:cNvPr id="1229" name="Flussdiagramm: Dokument 18"/>
          <p:cNvSpPr/>
          <p:nvPr/>
        </p:nvSpPr>
        <p:spPr>
          <a:xfrm>
            <a:off x="2038320" y="2420280"/>
            <a:ext cx="1196280" cy="41976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1200" b="0" strike="noStrike" spc="-1">
                <a:solidFill>
                  <a:schemeClr val="dk1"/>
                </a:solidFill>
                <a:latin typeface="Calibri"/>
                <a:ea typeface="Arial"/>
              </a:rPr>
              <a:t>SLAs</a:t>
            </a:r>
            <a:endParaRPr lang="de-DE" sz="1200" b="0" strike="noStrike" spc="-1">
              <a:solidFill>
                <a:srgbClr val="000000"/>
              </a:solidFill>
              <a:latin typeface="Arial"/>
            </a:endParaRPr>
          </a:p>
        </p:txBody>
      </p:sp>
      <p:cxnSp>
        <p:nvCxnSpPr>
          <p:cNvPr id="1230" name="Verbinder: gekrümmt 19"/>
          <p:cNvCxnSpPr>
            <a:cxnSpLocks/>
            <a:stCxn id="1229" idx="3"/>
            <a:endCxn id="1222" idx="1"/>
          </p:cNvCxnSpPr>
          <p:nvPr/>
        </p:nvCxnSpPr>
        <p:spPr>
          <a:xfrm>
            <a:off x="3234600" y="2630160"/>
            <a:ext cx="376920" cy="223560"/>
          </a:xfrm>
          <a:prstGeom prst="curvedConnector3">
            <a:avLst>
              <a:gd name="adj1" fmla="val 50000"/>
            </a:avLst>
          </a:prstGeom>
          <a:ln w="19050">
            <a:solidFill>
              <a:srgbClr val="000000"/>
            </a:solidFill>
            <a:prstDash val="sysDash"/>
            <a:round/>
            <a:tailEnd type="arrow" w="med" len="med"/>
          </a:ln>
        </p:spPr>
      </p:cxnSp>
      <p:cxnSp>
        <p:nvCxnSpPr>
          <p:cNvPr id="1231" name="Verbinder: gekrümmt 20"/>
          <p:cNvCxnSpPr>
            <a:cxnSpLocks/>
            <a:stCxn id="1232" idx="3"/>
          </p:cNvCxnSpPr>
          <p:nvPr/>
        </p:nvCxnSpPr>
        <p:spPr>
          <a:xfrm flipV="1">
            <a:off x="3234600" y="3052440"/>
            <a:ext cx="375480" cy="394380"/>
          </a:xfrm>
          <a:prstGeom prst="curvedConnector2">
            <a:avLst/>
          </a:prstGeom>
          <a:ln w="19050">
            <a:solidFill>
              <a:srgbClr val="000000"/>
            </a:solidFill>
            <a:prstDash val="sysDash"/>
            <a:round/>
          </a:ln>
        </p:spPr>
      </p:cxnSp>
      <p:sp>
        <p:nvSpPr>
          <p:cNvPr id="1232" name="Flussdiagramm: Dokument 23"/>
          <p:cNvSpPr/>
          <p:nvPr/>
        </p:nvSpPr>
        <p:spPr>
          <a:xfrm>
            <a:off x="2041200" y="3052440"/>
            <a:ext cx="1193400" cy="78876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1000" b="0" strike="noStrike" spc="-1">
                <a:solidFill>
                  <a:schemeClr val="dk1"/>
                </a:solidFill>
                <a:latin typeface="Calibri"/>
                <a:ea typeface="Arial"/>
              </a:rPr>
              <a:t>Other sources of capacity and performance  requirements</a:t>
            </a:r>
            <a:endParaRPr lang="de-DE" sz="1000" b="0" strike="noStrike" spc="-1">
              <a:solidFill>
                <a:srgbClr val="000000"/>
              </a:solidFill>
              <a:latin typeface="Arial"/>
            </a:endParaRPr>
          </a:p>
        </p:txBody>
      </p:sp>
      <p:sp>
        <p:nvSpPr>
          <p:cNvPr id="1233" name="Flussdiagramm: Dokument 21"/>
          <p:cNvSpPr/>
          <p:nvPr/>
        </p:nvSpPr>
        <p:spPr>
          <a:xfrm>
            <a:off x="7414200" y="3478320"/>
            <a:ext cx="1196280" cy="41976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endParaRPr lang="de-DE" sz="1200" b="0" strike="noStrike" spc="-1">
              <a:solidFill>
                <a:schemeClr val="dk1"/>
              </a:solidFill>
              <a:latin typeface="Calibri"/>
              <a:ea typeface="Arial"/>
            </a:endParaRPr>
          </a:p>
        </p:txBody>
      </p:sp>
      <p:sp>
        <p:nvSpPr>
          <p:cNvPr id="1227" name="Flussdiagramm: Dokument 22"/>
          <p:cNvSpPr/>
          <p:nvPr/>
        </p:nvSpPr>
        <p:spPr>
          <a:xfrm>
            <a:off x="7345800" y="3409560"/>
            <a:ext cx="1196280" cy="41976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1200" b="0" strike="noStrike" spc="-1">
                <a:solidFill>
                  <a:schemeClr val="dk1"/>
                </a:solidFill>
                <a:latin typeface="Calibri"/>
                <a:ea typeface="Arial"/>
              </a:rPr>
              <a:t>Capacity plans</a:t>
            </a:r>
            <a:endParaRPr lang="de-DE" sz="1200" b="0" strike="noStrike" spc="-1">
              <a:solidFill>
                <a:srgbClr val="000000"/>
              </a:solidFill>
              <a:latin typeface="Arial"/>
            </a:endParaRPr>
          </a:p>
        </p:txBody>
      </p:sp>
      <p:sp>
        <p:nvSpPr>
          <p:cNvPr id="1234" name="Flussdiagramm: Dokument 25"/>
          <p:cNvSpPr/>
          <p:nvPr/>
        </p:nvSpPr>
        <p:spPr>
          <a:xfrm>
            <a:off x="7413840" y="4197960"/>
            <a:ext cx="1196280" cy="41976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endParaRPr lang="de-DE" sz="1200" b="0" strike="noStrike" spc="-1">
              <a:solidFill>
                <a:schemeClr val="dk1"/>
              </a:solidFill>
              <a:latin typeface="Calibri"/>
              <a:ea typeface="Arial"/>
            </a:endParaRPr>
          </a:p>
        </p:txBody>
      </p:sp>
      <p:sp>
        <p:nvSpPr>
          <p:cNvPr id="1235" name="Flussdiagramm: Dokument 26"/>
          <p:cNvSpPr/>
          <p:nvPr/>
        </p:nvSpPr>
        <p:spPr>
          <a:xfrm>
            <a:off x="7345440" y="4129200"/>
            <a:ext cx="1196280" cy="41976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1200" b="0" strike="noStrike" spc="-1">
                <a:solidFill>
                  <a:schemeClr val="dk1"/>
                </a:solidFill>
                <a:latin typeface="Calibri"/>
                <a:ea typeface="Arial"/>
              </a:rPr>
              <a:t>Requests for changes</a:t>
            </a:r>
            <a:endParaRPr lang="de-DE" sz="1200" b="0" strike="noStrike" spc="-1">
              <a:solidFill>
                <a:srgbClr val="000000"/>
              </a:solidFill>
              <a:latin typeface="Arial"/>
            </a:endParaRPr>
          </a:p>
        </p:txBody>
      </p:sp>
      <p:cxnSp>
        <p:nvCxnSpPr>
          <p:cNvPr id="1236" name="Gerade Verbindung mit Pfeil 29"/>
          <p:cNvCxnSpPr>
            <a:stCxn id="1221" idx="3"/>
          </p:cNvCxnSpPr>
          <p:nvPr/>
        </p:nvCxnSpPr>
        <p:spPr>
          <a:xfrm>
            <a:off x="6966720" y="5065920"/>
            <a:ext cx="381600" cy="7200"/>
          </a:xfrm>
          <a:prstGeom prst="straightConnector1">
            <a:avLst/>
          </a:prstGeom>
          <a:ln w="19050">
            <a:solidFill>
              <a:srgbClr val="000000"/>
            </a:solidFill>
            <a:prstDash val="sysDash"/>
            <a:round/>
            <a:tailEnd type="arrow" w="med" len="med"/>
          </a:ln>
        </p:spPr>
      </p:cxnSp>
      <p:sp>
        <p:nvSpPr>
          <p:cNvPr id="1237" name="Line 28"/>
          <p:cNvSpPr/>
          <p:nvPr/>
        </p:nvSpPr>
        <p:spPr>
          <a:xfrm>
            <a:off x="8615520" y="4333320"/>
            <a:ext cx="834480" cy="360"/>
          </a:xfrm>
          <a:prstGeom prst="line">
            <a:avLst/>
          </a:prstGeom>
          <a:ln w="25400">
            <a:solidFill>
              <a:srgbClr val="A6A6A6"/>
            </a:solidFill>
            <a:round/>
            <a:tailEnd type="triangle" w="med" len="med"/>
          </a:ln>
        </p:spPr>
        <p:style>
          <a:lnRef idx="0">
            <a:scrgbClr r="0" g="0" b="0"/>
          </a:lnRef>
          <a:fillRef idx="0">
            <a:scrgbClr r="0" g="0" b="0"/>
          </a:fillRef>
          <a:effectRef idx="0">
            <a:scrgbClr r="0" g="0" b="0"/>
          </a:effectRef>
          <a:fontRef idx="minor"/>
        </p:style>
        <p:txBody>
          <a:bodyPr lIns="90000" tIns="-44640" rIns="90000" bIns="-44640" anchor="t">
            <a:noAutofit/>
          </a:bodyPr>
          <a:lstStyle/>
          <a:p>
            <a:endParaRPr lang="de-DE" sz="1400" b="0" strike="noStrike" spc="-1">
              <a:solidFill>
                <a:srgbClr val="000000"/>
              </a:solidFill>
              <a:latin typeface="Calibri"/>
              <a:ea typeface="Arial"/>
            </a:endParaRPr>
          </a:p>
        </p:txBody>
      </p:sp>
      <p:sp>
        <p:nvSpPr>
          <p:cNvPr id="1238" name="TextBox 2"/>
          <p:cNvSpPr/>
          <p:nvPr/>
        </p:nvSpPr>
        <p:spPr>
          <a:xfrm>
            <a:off x="8698320" y="4059360"/>
            <a:ext cx="650520" cy="272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en-GB" sz="1200" b="0" strike="noStrike" spc="-1">
                <a:solidFill>
                  <a:srgbClr val="000000"/>
                </a:solidFill>
                <a:latin typeface="Calibri"/>
                <a:ea typeface="Arial"/>
              </a:rPr>
              <a:t>to CHM</a:t>
            </a:r>
            <a:endParaRPr lang="de-DE" sz="1200" b="0" strike="noStrike" spc="-1">
              <a:solidFill>
                <a:srgbClr val="000000"/>
              </a:solidFill>
              <a:latin typeface="Arial"/>
            </a:endParaRPr>
          </a:p>
        </p:txBody>
      </p:sp>
      <p:cxnSp>
        <p:nvCxnSpPr>
          <p:cNvPr id="1239" name="Verbinder: gekrümmt 31"/>
          <p:cNvCxnSpPr>
            <a:cxnSpLocks/>
            <a:endCxn id="1235" idx="1"/>
          </p:cNvCxnSpPr>
          <p:nvPr/>
        </p:nvCxnSpPr>
        <p:spPr>
          <a:xfrm>
            <a:off x="5778000" y="3851280"/>
            <a:ext cx="1567440" cy="487800"/>
          </a:xfrm>
          <a:prstGeom prst="curvedConnector3">
            <a:avLst>
              <a:gd name="adj1" fmla="val 50000"/>
            </a:avLst>
          </a:prstGeom>
          <a:ln w="19050">
            <a:solidFill>
              <a:srgbClr val="000000"/>
            </a:solidFill>
            <a:prstDash val="sysDash"/>
            <a:round/>
            <a:tailEnd type="arrow" w="med" len="med"/>
          </a:ln>
        </p:spPr>
      </p:cxnSp>
      <p:cxnSp>
        <p:nvCxnSpPr>
          <p:cNvPr id="1240" name="Verbinder: gekrümmt 130"/>
          <p:cNvCxnSpPr>
            <a:stCxn id="1235" idx="0"/>
            <a:endCxn id="1227" idx="2"/>
          </p:cNvCxnSpPr>
          <p:nvPr/>
        </p:nvCxnSpPr>
        <p:spPr>
          <a:xfrm flipV="1">
            <a:off x="7943760" y="3829680"/>
            <a:ext cx="1080" cy="300240"/>
          </a:xfrm>
          <a:prstGeom prst="straightConnector1">
            <a:avLst/>
          </a:prstGeom>
          <a:ln w="19050">
            <a:solidFill>
              <a:srgbClr val="000000"/>
            </a:solidFill>
            <a:prstDash val="sysDash"/>
            <a:round/>
          </a:ln>
        </p:spPr>
      </p:cxnSp>
      <p:sp>
        <p:nvSpPr>
          <p:cNvPr id="1241" name="Flussdiagramm: Dokument 41"/>
          <p:cNvSpPr/>
          <p:nvPr/>
        </p:nvSpPr>
        <p:spPr>
          <a:xfrm>
            <a:off x="7348680" y="4853520"/>
            <a:ext cx="1193400" cy="47592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1000" b="0" strike="noStrike" spc="-1">
                <a:solidFill>
                  <a:schemeClr val="dk1"/>
                </a:solidFill>
                <a:latin typeface="Calibri"/>
                <a:ea typeface="Arial"/>
              </a:rPr>
              <a:t>Performance and utilisation data</a:t>
            </a:r>
            <a:endParaRPr lang="de-DE" sz="1000" b="0" strike="noStrike" spc="-1">
              <a:solidFill>
                <a:srgbClr val="000000"/>
              </a:solidFill>
              <a:latin typeface="Arial"/>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CAPM: Activities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243" name="Google Shape;1546;p122"/>
          <p:cNvGrpSpPr/>
          <p:nvPr/>
        </p:nvGrpSpPr>
        <p:grpSpPr>
          <a:xfrm>
            <a:off x="609480" y="1722240"/>
            <a:ext cx="10969560" cy="4571640"/>
            <a:chOff x="609480" y="1722240"/>
            <a:chExt cx="10969560" cy="4571640"/>
          </a:xfrm>
        </p:grpSpPr>
        <p:sp>
          <p:nvSpPr>
            <p:cNvPr id="1244" name="Google Shape;1547;p122"/>
            <p:cNvSpPr/>
            <p:nvPr/>
          </p:nvSpPr>
          <p:spPr>
            <a:xfrm>
              <a:off x="609480" y="1987920"/>
              <a:ext cx="10969560" cy="430596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600" b="0" strike="noStrike" spc="-1">
                <a:solidFill>
                  <a:srgbClr val="000000"/>
                </a:solidFill>
                <a:latin typeface="Wingdings"/>
                <a:ea typeface="Arial"/>
              </a:endParaRPr>
            </a:p>
          </p:txBody>
        </p:sp>
        <p:sp>
          <p:nvSpPr>
            <p:cNvPr id="1245" name="Google Shape;1548;p122"/>
            <p:cNvSpPr/>
            <p:nvPr/>
          </p:nvSpPr>
          <p:spPr>
            <a:xfrm>
              <a:off x="609480" y="1987920"/>
              <a:ext cx="10969560" cy="4305960"/>
            </a:xfrm>
            <a:prstGeom prst="rect">
              <a:avLst/>
            </a:prstGeom>
            <a:noFill/>
            <a:ln w="0">
              <a:noFill/>
            </a:ln>
          </p:spPr>
          <p:style>
            <a:lnRef idx="0">
              <a:scrgbClr r="0" g="0" b="0"/>
            </a:lnRef>
            <a:fillRef idx="0">
              <a:scrgbClr r="0" g="0" b="0"/>
            </a:fillRef>
            <a:effectRef idx="0">
              <a:scrgbClr r="0" g="0" b="0"/>
            </a:effectRef>
            <a:fontRef idx="minor"/>
          </p:style>
          <p:txBody>
            <a:bodyPr lIns="851760" tIns="374760" rIns="851760" bIns="128160" anchor="t">
              <a:noAutofit/>
            </a:bodyPr>
            <a:lstStyle/>
            <a:p>
              <a:pPr marL="171360" lvl="1" indent="-171360">
                <a:lnSpc>
                  <a:spcPct val="90000"/>
                </a:lnSpc>
                <a:buClr>
                  <a:srgbClr val="000000"/>
                </a:buClr>
                <a:buFont typeface="Calibri"/>
                <a:buChar char="•"/>
              </a:pPr>
              <a:r>
                <a:rPr lang="en-US" sz="2000" b="1" strike="noStrike" spc="-1">
                  <a:solidFill>
                    <a:schemeClr val="dk1"/>
                  </a:solidFill>
                  <a:latin typeface="Calibri"/>
                  <a:ea typeface="Calibri"/>
                </a:rPr>
                <a:t>Identify service capacity and performance requirements</a:t>
              </a:r>
              <a:endParaRPr lang="de-DE" sz="20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pPr>
              <a:r>
                <a:rPr lang="en-US" sz="1800" b="0" strike="noStrike" spc="-1">
                  <a:solidFill>
                    <a:schemeClr val="dk1"/>
                  </a:solidFill>
                  <a:latin typeface="Calibri"/>
                  <a:ea typeface="Arial"/>
                </a:rPr>
                <a:t>Derive performance targets from SLAs</a:t>
              </a:r>
              <a:endParaRPr lang="de-DE" sz="18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pPr>
              <a:r>
                <a:rPr lang="en-US" sz="1800" b="0" strike="noStrike" spc="-1">
                  <a:solidFill>
                    <a:schemeClr val="dk1"/>
                  </a:solidFill>
                  <a:latin typeface="Calibri"/>
                  <a:ea typeface="Arial"/>
                </a:rPr>
                <a:t>Translate performance targets into capacity requirements</a:t>
              </a:r>
              <a:endParaRPr lang="de-DE" sz="1800" b="0" strike="noStrike" spc="-1">
                <a:solidFill>
                  <a:srgbClr val="000000"/>
                </a:solidFill>
                <a:latin typeface="Arial"/>
              </a:endParaRPr>
            </a:p>
            <a:p>
              <a:pPr marL="171360" indent="-57240">
                <a:lnSpc>
                  <a:spcPct val="90000"/>
                </a:lnSpc>
                <a:spcBef>
                  <a:spcPts val="269"/>
                </a:spcBef>
                <a:tabLst>
                  <a:tab pos="0" algn="l"/>
                </a:tabLst>
              </a:pPr>
              <a:endParaRPr lang="de-DE" sz="2000" b="0" strike="noStrike" spc="-1">
                <a:solidFill>
                  <a:srgbClr val="000000"/>
                </a:solidFill>
                <a:latin typeface="Arial"/>
              </a:endParaRPr>
            </a:p>
            <a:p>
              <a:pPr marL="171360" lvl="1" indent="-171360">
                <a:lnSpc>
                  <a:spcPct val="90000"/>
                </a:lnSpc>
                <a:spcBef>
                  <a:spcPts val="269"/>
                </a:spcBef>
                <a:buClr>
                  <a:srgbClr val="000000"/>
                </a:buClr>
                <a:buFont typeface="Calibri"/>
                <a:buChar char="•"/>
                <a:tabLst>
                  <a:tab pos="0" algn="l"/>
                </a:tabLst>
              </a:pPr>
              <a:r>
                <a:rPr lang="en-US" sz="2000" b="1" strike="noStrike" spc="-1">
                  <a:solidFill>
                    <a:schemeClr val="dk1"/>
                  </a:solidFill>
                  <a:latin typeface="Calibri"/>
                  <a:ea typeface="Calibri"/>
                </a:rPr>
                <a:t>Maintain and implement capacity plans</a:t>
              </a:r>
              <a:endParaRPr lang="de-DE" sz="20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800" b="0" strike="noStrike" spc="-1">
                  <a:solidFill>
                    <a:schemeClr val="dk1"/>
                  </a:solidFill>
                  <a:latin typeface="Calibri"/>
                  <a:ea typeface="Arial"/>
                </a:rPr>
                <a:t>Create capacity plans</a:t>
              </a:r>
              <a:endParaRPr lang="de-DE" sz="18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800" b="0" strike="noStrike" spc="-1">
                  <a:solidFill>
                    <a:schemeClr val="dk1"/>
                  </a:solidFill>
                  <a:latin typeface="Calibri"/>
                  <a:ea typeface="Arial"/>
                </a:rPr>
                <a:t>Ensure capacity according to plans</a:t>
              </a:r>
              <a:endParaRPr lang="de-DE" sz="18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800" b="0" strike="noStrike" spc="-1">
                  <a:solidFill>
                    <a:schemeClr val="dk1"/>
                  </a:solidFill>
                  <a:latin typeface="Calibri"/>
                  <a:ea typeface="Arial"/>
                </a:rPr>
                <a:t>Review, update or terminate capacity plans</a:t>
              </a:r>
              <a:endParaRPr lang="de-DE" sz="1800" b="0" strike="noStrike" spc="-1">
                <a:solidFill>
                  <a:srgbClr val="000000"/>
                </a:solidFill>
                <a:latin typeface="Arial"/>
              </a:endParaRPr>
            </a:p>
            <a:p>
              <a:pPr marL="171360" indent="-57240">
                <a:lnSpc>
                  <a:spcPct val="90000"/>
                </a:lnSpc>
                <a:spcBef>
                  <a:spcPts val="269"/>
                </a:spcBef>
                <a:tabLst>
                  <a:tab pos="0" algn="l"/>
                </a:tabLst>
              </a:pPr>
              <a:endParaRPr lang="de-DE" sz="2000" b="0" strike="noStrike" spc="-1">
                <a:solidFill>
                  <a:srgbClr val="000000"/>
                </a:solidFill>
                <a:latin typeface="Arial"/>
              </a:endParaRPr>
            </a:p>
            <a:p>
              <a:pPr marL="171360" lvl="1" indent="-171360">
                <a:lnSpc>
                  <a:spcPct val="90000"/>
                </a:lnSpc>
                <a:spcBef>
                  <a:spcPts val="269"/>
                </a:spcBef>
                <a:buClr>
                  <a:srgbClr val="000000"/>
                </a:buClr>
                <a:buFont typeface="Calibri"/>
                <a:buChar char="•"/>
                <a:tabLst>
                  <a:tab pos="0" algn="l"/>
                </a:tabLst>
              </a:pPr>
              <a:r>
                <a:rPr lang="en-US" sz="2000" b="1" strike="noStrike" spc="-1">
                  <a:solidFill>
                    <a:schemeClr val="dk1"/>
                  </a:solidFill>
                  <a:latin typeface="Calibri"/>
                  <a:ea typeface="Calibri"/>
                </a:rPr>
                <a:t>Evaluate service performance</a:t>
              </a:r>
              <a:endParaRPr lang="de-DE" sz="20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800" b="0" strike="noStrike" spc="-1">
                  <a:solidFill>
                    <a:schemeClr val="dk1"/>
                  </a:solidFill>
                  <a:latin typeface="Calibri"/>
                  <a:ea typeface="Arial"/>
                </a:rPr>
                <a:t>Monitor performance of services and service components</a:t>
              </a:r>
              <a:endParaRPr lang="de-DE" sz="18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800" b="0" strike="noStrike" spc="-1">
                  <a:solidFill>
                    <a:schemeClr val="dk1"/>
                  </a:solidFill>
                  <a:latin typeface="Calibri"/>
                  <a:ea typeface="Arial"/>
                </a:rPr>
                <a:t>Monitor capacity including assessment against thresholds</a:t>
              </a:r>
              <a:endParaRPr lang="de-DE" sz="18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800" b="0" strike="noStrike" spc="-1">
                  <a:solidFill>
                    <a:schemeClr val="dk1"/>
                  </a:solidFill>
                  <a:latin typeface="Calibri"/>
                  <a:ea typeface="Arial"/>
                </a:rPr>
                <a:t>Respond when capacity thresholds are exceeded</a:t>
              </a:r>
              <a:endParaRPr lang="de-DE" sz="1800" b="0" strike="noStrike" spc="-1">
                <a:solidFill>
                  <a:srgbClr val="000000"/>
                </a:solidFill>
                <a:latin typeface="Arial"/>
              </a:endParaRPr>
            </a:p>
          </p:txBody>
        </p:sp>
        <p:sp>
          <p:nvSpPr>
            <p:cNvPr id="1246" name="Google Shape;1549;p122"/>
            <p:cNvSpPr/>
            <p:nvPr/>
          </p:nvSpPr>
          <p:spPr>
            <a:xfrm>
              <a:off x="1158120" y="1722240"/>
              <a:ext cx="7677720" cy="52812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600" b="0" strike="noStrike" spc="-1">
                <a:solidFill>
                  <a:srgbClr val="000000"/>
                </a:solidFill>
                <a:latin typeface="Wingdings"/>
                <a:ea typeface="Arial"/>
              </a:endParaRPr>
            </a:p>
          </p:txBody>
        </p:sp>
        <p:sp>
          <p:nvSpPr>
            <p:cNvPr id="1247" name="Google Shape;1550;p122"/>
            <p:cNvSpPr/>
            <p:nvPr/>
          </p:nvSpPr>
          <p:spPr>
            <a:xfrm>
              <a:off x="1184040" y="1748160"/>
              <a:ext cx="7625880" cy="47628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a:lnSpc>
                  <a:spcPct val="90000"/>
                </a:lnSpc>
                <a:tabLst>
                  <a:tab pos="0" algn="l"/>
                </a:tabLst>
              </a:pPr>
              <a:r>
                <a:rPr lang="en-US" sz="2000" b="0" strike="noStrike" spc="-1">
                  <a:solidFill>
                    <a:schemeClr val="lt1"/>
                  </a:solidFill>
                  <a:latin typeface="Calibri"/>
                  <a:ea typeface="Calibri"/>
                </a:rPr>
                <a:t>Ongoing process execution</a:t>
              </a:r>
              <a:endParaRPr lang="de-DE" sz="2000" b="0" strike="noStrike" spc="-1">
                <a:solidFill>
                  <a:srgbClr val="000000"/>
                </a:solidFill>
                <a:latin typeface="Arial"/>
              </a:endParaRPr>
            </a:p>
          </p:txBody>
        </p:sp>
      </p:grpSp>
      <p:sp>
        <p:nvSpPr>
          <p:cNvPr id="1248" name="PlaceHolder 2"/>
          <p:cNvSpPr>
            <a:spLocks noGrp="1"/>
          </p:cNvSpPr>
          <p:nvPr>
            <p:ph type="sldNum" idx="117"/>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DC346513-D7CE-470F-9C97-19AC23880CA0}" type="slidenum">
              <a:rPr lang="en-US" sz="1200" b="0" strike="noStrike" spc="-1">
                <a:solidFill>
                  <a:srgbClr val="888888"/>
                </a:solidFill>
                <a:latin typeface="Calibri"/>
                <a:ea typeface="Calibri"/>
              </a:rPr>
              <a:t>135</a:t>
            </a:fld>
            <a:endParaRPr lang="de-DE" sz="1200" b="0" strike="noStrike" spc="-1">
              <a:solidFill>
                <a:srgbClr val="000000"/>
              </a:solidFill>
              <a:latin typeface="Times New Roman"/>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CAPM: Roles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sp>
        <p:nvSpPr>
          <p:cNvPr id="1250" name="PlaceHolder 2"/>
          <p:cNvSpPr>
            <a:spLocks noGrp="1"/>
          </p:cNvSpPr>
          <p:nvPr>
            <p:ph type="sldNum" idx="118"/>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4A6FEDB7-518E-4904-95F8-9BC3137D3E12}" type="slidenum">
              <a:rPr lang="en-US" sz="1200" b="0" strike="noStrike" spc="-1">
                <a:solidFill>
                  <a:srgbClr val="888888"/>
                </a:solidFill>
                <a:latin typeface="Calibri"/>
                <a:ea typeface="Calibri"/>
              </a:rPr>
              <a:t>136</a:t>
            </a:fld>
            <a:endParaRPr lang="de-DE" sz="1200" b="0" strike="noStrike" spc="-1">
              <a:solidFill>
                <a:srgbClr val="000000"/>
              </a:solidFill>
              <a:latin typeface="Times New Roman"/>
            </a:endParaRPr>
          </a:p>
        </p:txBody>
      </p:sp>
      <p:graphicFrame>
        <p:nvGraphicFramePr>
          <p:cNvPr id="1251" name="Google Shape;1558;p123"/>
          <p:cNvGraphicFramePr/>
          <p:nvPr>
            <p:extLst>
              <p:ext uri="{D42A27DB-BD31-4B8C-83A1-F6EECF244321}">
                <p14:modId xmlns:p14="http://schemas.microsoft.com/office/powerpoint/2010/main" val="2679554953"/>
              </p:ext>
            </p:extLst>
          </p:nvPr>
        </p:nvGraphicFramePr>
        <p:xfrm>
          <a:off x="1080000" y="1697040"/>
          <a:ext cx="10080000" cy="4122480"/>
        </p:xfrm>
        <a:graphic>
          <a:graphicData uri="http://schemas.openxmlformats.org/drawingml/2006/table">
            <a:tbl>
              <a:tblPr/>
              <a:tblGrid>
                <a:gridCol w="2213280">
                  <a:extLst>
                    <a:ext uri="{9D8B030D-6E8A-4147-A177-3AD203B41FA5}">
                      <a16:colId xmlns:a16="http://schemas.microsoft.com/office/drawing/2014/main" val="20000"/>
                    </a:ext>
                  </a:extLst>
                </a:gridCol>
                <a:gridCol w="5555880">
                  <a:extLst>
                    <a:ext uri="{9D8B030D-6E8A-4147-A177-3AD203B41FA5}">
                      <a16:colId xmlns:a16="http://schemas.microsoft.com/office/drawing/2014/main" val="20001"/>
                    </a:ext>
                  </a:extLst>
                </a:gridCol>
                <a:gridCol w="2310840">
                  <a:extLst>
                    <a:ext uri="{9D8B030D-6E8A-4147-A177-3AD203B41FA5}">
                      <a16:colId xmlns:a16="http://schemas.microsoft.com/office/drawing/2014/main" val="20002"/>
                    </a:ext>
                  </a:extLst>
                </a:gridCol>
              </a:tblGrid>
              <a:tr h="445320">
                <a:tc>
                  <a:txBody>
                    <a:bodyPr/>
                    <a:lstStyle/>
                    <a:p>
                      <a:pPr>
                        <a:lnSpc>
                          <a:spcPct val="100000"/>
                        </a:lnSpc>
                        <a:tabLst>
                          <a:tab pos="0" algn="l"/>
                        </a:tabLst>
                      </a:pPr>
                      <a:r>
                        <a:rPr lang="en-US" sz="1800" b="1" strike="noStrike" spc="-1">
                          <a:solidFill>
                            <a:srgbClr val="FFFFFF"/>
                          </a:solidFill>
                          <a:latin typeface="Calibri" panose="020F0502020204030204" pitchFamily="34" charset="0"/>
                          <a:ea typeface="Calibri"/>
                          <a:cs typeface="Calibri" panose="020F0502020204030204" pitchFamily="34" charset="0"/>
                        </a:rPr>
                        <a:t>Role</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tc>
                  <a:txBody>
                    <a:bodyPr/>
                    <a:lstStyle/>
                    <a:p>
                      <a:pPr>
                        <a:lnSpc>
                          <a:spcPct val="100000"/>
                        </a:lnSpc>
                        <a:tabLst>
                          <a:tab pos="0" algn="l"/>
                        </a:tabLst>
                      </a:pPr>
                      <a:r>
                        <a:rPr lang="en-US" sz="1800" b="1" strike="noStrike" spc="-1">
                          <a:solidFill>
                            <a:srgbClr val="FFFFFF"/>
                          </a:solidFill>
                          <a:latin typeface="Calibri" panose="020F0502020204030204" pitchFamily="34" charset="0"/>
                          <a:ea typeface="Calibri"/>
                          <a:cs typeface="Calibri" panose="020F0502020204030204" pitchFamily="34" charset="0"/>
                        </a:rPr>
                        <a:t>Tasks</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tc>
                  <a:txBody>
                    <a:bodyPr/>
                    <a:lstStyle/>
                    <a:p>
                      <a:pPr>
                        <a:lnSpc>
                          <a:spcPct val="100000"/>
                        </a:lnSpc>
                        <a:tabLst>
                          <a:tab pos="0" algn="l"/>
                        </a:tabLst>
                      </a:pPr>
                      <a:r>
                        <a:rPr lang="en-US" sz="1400" b="1" strike="noStrike" spc="-1">
                          <a:solidFill>
                            <a:srgbClr val="FFFFFF"/>
                          </a:solidFill>
                          <a:latin typeface="Calibri" panose="020F0502020204030204" pitchFamily="34" charset="0"/>
                          <a:ea typeface="Calibri"/>
                          <a:cs typeface="Calibri" panose="020F0502020204030204" pitchFamily="34" charset="0"/>
                        </a:rPr>
                        <a:t>Number of implemented roles</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extLst>
                  <a:ext uri="{0D108BD9-81ED-4DB2-BD59-A6C34878D82A}">
                    <a16:rowId xmlns:a16="http://schemas.microsoft.com/office/drawing/2014/main" val="10000"/>
                  </a:ext>
                </a:extLst>
              </a:tr>
              <a:tr h="493920">
                <a:tc>
                  <a:txBody>
                    <a:bodyPr/>
                    <a:lstStyle/>
                    <a:p>
                      <a:pPr>
                        <a:lnSpc>
                          <a:spcPct val="100000"/>
                        </a:lnSpc>
                        <a:tabLst>
                          <a:tab pos="0" algn="l"/>
                        </a:tabLst>
                      </a:pPr>
                      <a:r>
                        <a:rPr lang="en-US" sz="1600" b="1" strike="noStrike" spc="-1">
                          <a:solidFill>
                            <a:srgbClr val="000000"/>
                          </a:solidFill>
                          <a:latin typeface="Calibri" panose="020F0502020204030204" pitchFamily="34" charset="0"/>
                          <a:ea typeface="Calibri"/>
                          <a:cs typeface="Calibri" panose="020F0502020204030204" pitchFamily="34" charset="0"/>
                        </a:rPr>
                        <a:t>Process owner CAPM</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tc>
                  <a:txBody>
                    <a:bodyPr/>
                    <a:lstStyle/>
                    <a:p>
                      <a:pPr>
                        <a:lnSpc>
                          <a:spcPct val="100000"/>
                        </a:lnSpc>
                        <a:tabLst>
                          <a:tab pos="0" algn="l"/>
                        </a:tabLst>
                      </a:pPr>
                      <a:r>
                        <a:rPr lang="en-US" sz="1600" b="0" i="1" strike="noStrike" spc="-1">
                          <a:solidFill>
                            <a:srgbClr val="000000"/>
                          </a:solidFill>
                          <a:latin typeface="Calibri" panose="020F0502020204030204" pitchFamily="34" charset="0"/>
                          <a:ea typeface="Calibri"/>
                          <a:cs typeface="Calibri" panose="020F0502020204030204" pitchFamily="34" charset="0"/>
                        </a:rPr>
                        <a:t>Generic tasks of a process owner applied in the context of CAPM</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tc>
                  <a:txBody>
                    <a:bodyPr/>
                    <a:lstStyle/>
                    <a:p>
                      <a:pPr>
                        <a:lnSpc>
                          <a:spcPct val="100000"/>
                        </a:lnSpc>
                        <a:tabLst>
                          <a:tab pos="0" algn="l"/>
                        </a:tabLst>
                      </a:pPr>
                      <a:r>
                        <a:rPr lang="en-US" sz="1600" b="0" strike="noStrike" spc="-1">
                          <a:solidFill>
                            <a:srgbClr val="000000"/>
                          </a:solidFill>
                          <a:latin typeface="Calibri" panose="020F0502020204030204" pitchFamily="34" charset="0"/>
                          <a:ea typeface="Calibri"/>
                          <a:cs typeface="Calibri" panose="020F0502020204030204" pitchFamily="34" charset="0"/>
                        </a:rPr>
                        <a:t>1 in total</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extLst>
                  <a:ext uri="{0D108BD9-81ED-4DB2-BD59-A6C34878D82A}">
                    <a16:rowId xmlns:a16="http://schemas.microsoft.com/office/drawing/2014/main" val="10001"/>
                  </a:ext>
                </a:extLst>
              </a:tr>
              <a:tr h="3110400">
                <a:tc>
                  <a:txBody>
                    <a:bodyPr/>
                    <a:lstStyle/>
                    <a:p>
                      <a:pPr>
                        <a:lnSpc>
                          <a:spcPct val="100000"/>
                        </a:lnSpc>
                        <a:tabLst>
                          <a:tab pos="0" algn="l"/>
                        </a:tabLst>
                      </a:pPr>
                      <a:r>
                        <a:rPr lang="en-US" sz="1600" b="1" strike="noStrike" spc="-1">
                          <a:solidFill>
                            <a:srgbClr val="000000"/>
                          </a:solidFill>
                          <a:latin typeface="Calibri" panose="020F0502020204030204" pitchFamily="34" charset="0"/>
                          <a:ea typeface="Calibri"/>
                          <a:cs typeface="Calibri" panose="020F0502020204030204" pitchFamily="34" charset="0"/>
                        </a:rPr>
                        <a:t>Process manager CAPM</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c>
                  <a:txBody>
                    <a:bodyPr/>
                    <a:lstStyle/>
                    <a:p>
                      <a:pPr>
                        <a:lnSpc>
                          <a:spcPct val="100000"/>
                        </a:lnSpc>
                        <a:tabLst>
                          <a:tab pos="0" algn="l"/>
                        </a:tabLst>
                      </a:pPr>
                      <a:r>
                        <a:rPr lang="en-US" sz="1600" b="0" i="1" strike="noStrike" spc="-1">
                          <a:solidFill>
                            <a:srgbClr val="000000"/>
                          </a:solidFill>
                          <a:latin typeface="Calibri" panose="020F0502020204030204" pitchFamily="34" charset="0"/>
                          <a:ea typeface="Calibri"/>
                          <a:cs typeface="Calibri" panose="020F0502020204030204" pitchFamily="34" charset="0"/>
                        </a:rPr>
                        <a:t>Generic tasks of a process manager, plus:</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tabLst>
                          <a:tab pos="0" algn="l"/>
                        </a:tabLst>
                      </a:pPr>
                      <a:r>
                        <a:rPr lang="en-GB" sz="1600" b="0" strike="noStrike" spc="-1">
                          <a:solidFill>
                            <a:srgbClr val="000000"/>
                          </a:solidFill>
                          <a:latin typeface="Calibri" panose="020F0502020204030204" pitchFamily="34" charset="0"/>
                          <a:ea typeface="Calibri"/>
                          <a:cs typeface="Calibri" panose="020F0502020204030204" pitchFamily="34" charset="0"/>
                        </a:rPr>
                        <a:t>Identify service performance and capacity requirements.</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tabLst>
                          <a:tab pos="0" algn="l"/>
                        </a:tabLst>
                      </a:pPr>
                      <a:r>
                        <a:rPr lang="en-GB" sz="1600" b="0" strike="noStrike" spc="-1">
                          <a:solidFill>
                            <a:srgbClr val="000000"/>
                          </a:solidFill>
                          <a:latin typeface="Calibri" panose="020F0502020204030204" pitchFamily="34" charset="0"/>
                          <a:ea typeface="Calibri"/>
                          <a:cs typeface="Calibri" panose="020F0502020204030204" pitchFamily="34" charset="0"/>
                        </a:rPr>
                        <a:t>Ensure that the input / contributions required to produce capacity plans are provided by relevant parties.</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tabLst>
                          <a:tab pos="0" algn="l"/>
                        </a:tabLst>
                      </a:pPr>
                      <a:r>
                        <a:rPr lang="en-GB" sz="1600" b="0" strike="noStrike" spc="-1">
                          <a:solidFill>
                            <a:srgbClr val="000000"/>
                          </a:solidFill>
                          <a:latin typeface="Calibri" panose="020F0502020204030204" pitchFamily="34" charset="0"/>
                          <a:ea typeface="Calibri"/>
                          <a:cs typeface="Calibri" panose="020F0502020204030204" pitchFamily="34" charset="0"/>
                        </a:rPr>
                        <a:t>Produce, maintain and review capacity plans regularly.</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tabLst>
                          <a:tab pos="0" algn="l"/>
                        </a:tabLst>
                      </a:pPr>
                      <a:r>
                        <a:rPr lang="en-GB" sz="1600" b="0" strike="noStrike" spc="-1">
                          <a:solidFill>
                            <a:srgbClr val="000000"/>
                          </a:solidFill>
                          <a:latin typeface="Calibri" panose="020F0502020204030204" pitchFamily="34" charset="0"/>
                          <a:ea typeface="Calibri"/>
                          <a:cs typeface="Calibri" panose="020F0502020204030204" pitchFamily="34" charset="0"/>
                        </a:rPr>
                        <a:t>Ensure that measures to increase service performance and capacity (according to plans) are planned and implemented under the control of the change management process.</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tabLst>
                          <a:tab pos="0" algn="l"/>
                        </a:tabLst>
                      </a:pPr>
                      <a:r>
                        <a:rPr lang="en-GB" sz="1600" b="0" strike="noStrike" spc="-1">
                          <a:solidFill>
                            <a:srgbClr val="000000"/>
                          </a:solidFill>
                          <a:latin typeface="Calibri" panose="020F0502020204030204" pitchFamily="34" charset="0"/>
                          <a:ea typeface="Calibri"/>
                          <a:cs typeface="Calibri" panose="020F0502020204030204" pitchFamily="34" charset="0"/>
                        </a:rPr>
                        <a:t>Act as a contact point in case of questions regarding service performance and capacity requirements and measures.</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c>
                  <a:txBody>
                    <a:bodyPr/>
                    <a:lstStyle/>
                    <a:p>
                      <a:pPr>
                        <a:lnSpc>
                          <a:spcPct val="100000"/>
                        </a:lnSpc>
                        <a:tabLst>
                          <a:tab pos="0" algn="l"/>
                        </a:tabLst>
                      </a:pPr>
                      <a:r>
                        <a:rPr lang="en-US" sz="1600" b="0" strike="noStrike" spc="-1" dirty="0">
                          <a:solidFill>
                            <a:srgbClr val="000000"/>
                          </a:solidFill>
                          <a:latin typeface="Calibri" panose="020F0502020204030204" pitchFamily="34" charset="0"/>
                          <a:ea typeface="Calibri"/>
                          <a:cs typeface="Calibri" panose="020F0502020204030204" pitchFamily="34" charset="0"/>
                        </a:rPr>
                        <a:t>1 in total</a:t>
                      </a:r>
                      <a:endParaRPr lang="de-DE" sz="1600" b="0" strike="noStrike" spc="-1" dirty="0">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2"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CAPM: Roles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sp>
        <p:nvSpPr>
          <p:cNvPr id="1253" name="PlaceHolder 2"/>
          <p:cNvSpPr>
            <a:spLocks noGrp="1"/>
          </p:cNvSpPr>
          <p:nvPr>
            <p:ph type="sldNum" idx="119"/>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0FEA9729-D06E-4980-BDE5-028CF074564C}" type="slidenum">
              <a:rPr lang="en-US" sz="1200" b="0" strike="noStrike" spc="-1">
                <a:solidFill>
                  <a:srgbClr val="888888"/>
                </a:solidFill>
                <a:latin typeface="Calibri"/>
                <a:ea typeface="Calibri"/>
              </a:rPr>
              <a:t>137</a:t>
            </a:fld>
            <a:endParaRPr lang="de-DE" sz="1200" b="0" strike="noStrike" spc="-1">
              <a:solidFill>
                <a:srgbClr val="000000"/>
              </a:solidFill>
              <a:latin typeface="Times New Roman"/>
            </a:endParaRPr>
          </a:p>
        </p:txBody>
      </p:sp>
      <p:graphicFrame>
        <p:nvGraphicFramePr>
          <p:cNvPr id="1254" name="Google Shape;1565;p124"/>
          <p:cNvGraphicFramePr/>
          <p:nvPr>
            <p:extLst>
              <p:ext uri="{D42A27DB-BD31-4B8C-83A1-F6EECF244321}">
                <p14:modId xmlns:p14="http://schemas.microsoft.com/office/powerpoint/2010/main" val="3725696231"/>
              </p:ext>
            </p:extLst>
          </p:nvPr>
        </p:nvGraphicFramePr>
        <p:xfrm>
          <a:off x="1080000" y="1697040"/>
          <a:ext cx="10080000" cy="2823600"/>
        </p:xfrm>
        <a:graphic>
          <a:graphicData uri="http://schemas.openxmlformats.org/drawingml/2006/table">
            <a:tbl>
              <a:tblPr/>
              <a:tblGrid>
                <a:gridCol w="2213280">
                  <a:extLst>
                    <a:ext uri="{9D8B030D-6E8A-4147-A177-3AD203B41FA5}">
                      <a16:colId xmlns:a16="http://schemas.microsoft.com/office/drawing/2014/main" val="20000"/>
                    </a:ext>
                  </a:extLst>
                </a:gridCol>
                <a:gridCol w="5532480">
                  <a:extLst>
                    <a:ext uri="{9D8B030D-6E8A-4147-A177-3AD203B41FA5}">
                      <a16:colId xmlns:a16="http://schemas.microsoft.com/office/drawing/2014/main" val="20001"/>
                    </a:ext>
                  </a:extLst>
                </a:gridCol>
                <a:gridCol w="2334240">
                  <a:extLst>
                    <a:ext uri="{9D8B030D-6E8A-4147-A177-3AD203B41FA5}">
                      <a16:colId xmlns:a16="http://schemas.microsoft.com/office/drawing/2014/main" val="20002"/>
                    </a:ext>
                  </a:extLst>
                </a:gridCol>
              </a:tblGrid>
              <a:tr h="445320">
                <a:tc>
                  <a:txBody>
                    <a:bodyPr/>
                    <a:lstStyle/>
                    <a:p>
                      <a:pPr>
                        <a:lnSpc>
                          <a:spcPct val="100000"/>
                        </a:lnSpc>
                        <a:tabLst>
                          <a:tab pos="0" algn="l"/>
                        </a:tabLst>
                      </a:pPr>
                      <a:r>
                        <a:rPr lang="en-US" sz="1800" b="1" strike="noStrike" spc="-1">
                          <a:solidFill>
                            <a:srgbClr val="FFFFFF"/>
                          </a:solidFill>
                          <a:latin typeface="Calibri" panose="020F0502020204030204" pitchFamily="34" charset="0"/>
                          <a:ea typeface="Calibri"/>
                          <a:cs typeface="Calibri" panose="020F0502020204030204" pitchFamily="34" charset="0"/>
                        </a:rPr>
                        <a:t>Role</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tc>
                  <a:txBody>
                    <a:bodyPr/>
                    <a:lstStyle/>
                    <a:p>
                      <a:pPr>
                        <a:lnSpc>
                          <a:spcPct val="100000"/>
                        </a:lnSpc>
                        <a:tabLst>
                          <a:tab pos="0" algn="l"/>
                        </a:tabLst>
                      </a:pPr>
                      <a:r>
                        <a:rPr lang="en-US" sz="1800" b="1" strike="noStrike" spc="-1">
                          <a:solidFill>
                            <a:srgbClr val="FFFFFF"/>
                          </a:solidFill>
                          <a:latin typeface="Calibri" panose="020F0502020204030204" pitchFamily="34" charset="0"/>
                          <a:ea typeface="Calibri"/>
                          <a:cs typeface="Calibri" panose="020F0502020204030204" pitchFamily="34" charset="0"/>
                        </a:rPr>
                        <a:t>Tasks</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tc>
                  <a:txBody>
                    <a:bodyPr/>
                    <a:lstStyle/>
                    <a:p>
                      <a:pPr>
                        <a:lnSpc>
                          <a:spcPct val="100000"/>
                        </a:lnSpc>
                        <a:tabLst>
                          <a:tab pos="0" algn="l"/>
                        </a:tabLst>
                      </a:pPr>
                      <a:r>
                        <a:rPr lang="en-US" sz="1400" b="1" strike="noStrike" spc="-1">
                          <a:solidFill>
                            <a:srgbClr val="FFFFFF"/>
                          </a:solidFill>
                          <a:latin typeface="Calibri" panose="020F0502020204030204" pitchFamily="34" charset="0"/>
                          <a:ea typeface="Calibri"/>
                          <a:cs typeface="Calibri" panose="020F0502020204030204" pitchFamily="34" charset="0"/>
                        </a:rPr>
                        <a:t>Number of implemented roles</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extLst>
                  <a:ext uri="{0D108BD9-81ED-4DB2-BD59-A6C34878D82A}">
                    <a16:rowId xmlns:a16="http://schemas.microsoft.com/office/drawing/2014/main" val="10000"/>
                  </a:ext>
                </a:extLst>
              </a:tr>
              <a:tr h="2305440">
                <a:tc>
                  <a:txBody>
                    <a:bodyPr/>
                    <a:lstStyle/>
                    <a:p>
                      <a:pPr>
                        <a:lnSpc>
                          <a:spcPct val="100000"/>
                        </a:lnSpc>
                        <a:tabLst>
                          <a:tab pos="0" algn="l"/>
                        </a:tabLst>
                      </a:pPr>
                      <a:r>
                        <a:rPr lang="en-US" sz="1600" b="0" i="1" strike="noStrike" spc="-1">
                          <a:solidFill>
                            <a:srgbClr val="000000"/>
                          </a:solidFill>
                          <a:latin typeface="Calibri" panose="020F0502020204030204" pitchFamily="34" charset="0"/>
                          <a:ea typeface="Calibri"/>
                          <a:cs typeface="Calibri" panose="020F0502020204030204" pitchFamily="34" charset="0"/>
                        </a:rPr>
                        <a:t>Case owner: </a:t>
                      </a:r>
                      <a:r>
                        <a:rPr lang="en-US" sz="1600" b="1" strike="noStrike" spc="-1">
                          <a:solidFill>
                            <a:srgbClr val="000000"/>
                          </a:solidFill>
                          <a:latin typeface="Calibri" panose="020F0502020204030204" pitchFamily="34" charset="0"/>
                          <a:ea typeface="Calibri"/>
                          <a:cs typeface="Calibri" panose="020F0502020204030204" pitchFamily="34" charset="0"/>
                        </a:rPr>
                        <a:t>Capacity plan owner</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tc>
                  <a:txBody>
                    <a:bodyPr/>
                    <a:lstStyle/>
                    <a:p>
                      <a:pPr marL="285840" indent="-285480">
                        <a:lnSpc>
                          <a:spcPct val="100000"/>
                        </a:lnSpc>
                        <a:buClr>
                          <a:srgbClr val="000000"/>
                        </a:buClr>
                        <a:buFont typeface="Arial"/>
                        <a:buChar char="•"/>
                      </a:pPr>
                      <a:r>
                        <a:rPr lang="en-GB" sz="1600" b="0" strike="noStrike" spc="-1">
                          <a:solidFill>
                            <a:srgbClr val="000000"/>
                          </a:solidFill>
                          <a:latin typeface="Calibri" panose="020F0502020204030204" pitchFamily="34" charset="0"/>
                          <a:ea typeface="Calibri"/>
                          <a:cs typeface="Calibri" panose="020F0502020204030204" pitchFamily="34" charset="0"/>
                        </a:rPr>
                        <a:t>Create and maintain the capacity plan under their ownership.</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pPr>
                      <a:r>
                        <a:rPr lang="en-GB" sz="1600" b="0" strike="noStrike" spc="-1">
                          <a:solidFill>
                            <a:srgbClr val="000000"/>
                          </a:solidFill>
                          <a:latin typeface="Calibri" panose="020F0502020204030204" pitchFamily="34" charset="0"/>
                          <a:ea typeface="Calibri"/>
                          <a:cs typeface="Calibri" panose="020F0502020204030204" pitchFamily="34" charset="0"/>
                        </a:rPr>
                        <a:t>Ensure that relevant stakeholders in the context of the plan are consulted and informed when creating, updating or implementing the plan.</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pPr>
                      <a:r>
                        <a:rPr lang="en-GB" sz="1600" b="0" strike="noStrike" spc="-1">
                          <a:solidFill>
                            <a:srgbClr val="000000"/>
                          </a:solidFill>
                          <a:latin typeface="Calibri" panose="020F0502020204030204" pitchFamily="34" charset="0"/>
                          <a:ea typeface="Calibri"/>
                          <a:cs typeface="Calibri" panose="020F0502020204030204" pitchFamily="34" charset="0"/>
                        </a:rPr>
                        <a:t>Ensure the plan and any updates to it are approved according to relevant authorities.</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pPr>
                      <a:r>
                        <a:rPr lang="en-GB" sz="1600" b="0" strike="noStrike" spc="-1">
                          <a:solidFill>
                            <a:srgbClr val="000000"/>
                          </a:solidFill>
                          <a:latin typeface="Calibri" panose="020F0502020204030204" pitchFamily="34" charset="0"/>
                          <a:ea typeface="Calibri"/>
                          <a:cs typeface="Calibri" panose="020F0502020204030204" pitchFamily="34" charset="0"/>
                        </a:rPr>
                        <a:t>Based on the contents of the final / approved plan, raise requests for changes or trigger the CSI process, as required.</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tc>
                  <a:txBody>
                    <a:bodyPr/>
                    <a:lstStyle/>
                    <a:p>
                      <a:pPr>
                        <a:lnSpc>
                          <a:spcPct val="100000"/>
                        </a:lnSpc>
                        <a:tabLst>
                          <a:tab pos="0" algn="l"/>
                        </a:tabLst>
                      </a:pPr>
                      <a:r>
                        <a:rPr lang="en-US" sz="1600" b="0" strike="noStrike" spc="-1" dirty="0">
                          <a:solidFill>
                            <a:srgbClr val="000000"/>
                          </a:solidFill>
                          <a:latin typeface="Calibri" panose="020F0502020204030204" pitchFamily="34" charset="0"/>
                          <a:ea typeface="Calibri"/>
                          <a:cs typeface="Calibri" panose="020F0502020204030204" pitchFamily="34" charset="0"/>
                        </a:rPr>
                        <a:t>1 per capacity plan</a:t>
                      </a:r>
                      <a:endParaRPr lang="de-DE" sz="1600" b="0" strike="noStrike" spc="-1" dirty="0">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5"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CAPM: Interfaces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1256" name="PlaceHolder 2"/>
          <p:cNvSpPr>
            <a:spLocks noGrp="1"/>
          </p:cNvSpPr>
          <p:nvPr>
            <p:ph type="sldNum" idx="120"/>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699813CD-4678-45B9-80CA-2B5E7C923BDE}" type="slidenum">
              <a:rPr lang="en-US" sz="1200" b="0" strike="noStrike" spc="-1">
                <a:solidFill>
                  <a:srgbClr val="888888"/>
                </a:solidFill>
                <a:latin typeface="Calibri"/>
                <a:ea typeface="Calibri"/>
              </a:rPr>
              <a:t>138</a:t>
            </a:fld>
            <a:endParaRPr lang="de-DE" sz="1200" b="0" strike="noStrike" spc="-1">
              <a:solidFill>
                <a:srgbClr val="000000"/>
              </a:solidFill>
              <a:latin typeface="Times New Roman"/>
            </a:endParaRPr>
          </a:p>
        </p:txBody>
      </p:sp>
      <p:grpSp>
        <p:nvGrpSpPr>
          <p:cNvPr id="1257" name="Diagram6"/>
          <p:cNvGrpSpPr/>
          <p:nvPr/>
        </p:nvGrpSpPr>
        <p:grpSpPr>
          <a:xfrm>
            <a:off x="1427040" y="1701000"/>
            <a:ext cx="9898920" cy="4434120"/>
            <a:chOff x="1427040" y="1701000"/>
            <a:chExt cx="9898920" cy="4434120"/>
          </a:xfrm>
        </p:grpSpPr>
        <p:sp>
          <p:nvSpPr>
            <p:cNvPr id="1258" name="Rectangle 1257"/>
            <p:cNvSpPr/>
            <p:nvPr/>
          </p:nvSpPr>
          <p:spPr>
            <a:xfrm>
              <a:off x="1427040" y="1701000"/>
              <a:ext cx="9898920" cy="4434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1259" name="Rectangle 1258"/>
            <p:cNvSpPr/>
            <p:nvPr/>
          </p:nvSpPr>
          <p:spPr>
            <a:xfrm rot="16200000">
              <a:off x="63720" y="4039560"/>
              <a:ext cx="3458160" cy="729360"/>
            </a:xfrm>
            <a:prstGeom prst="rect">
              <a:avLst/>
            </a:prstGeom>
            <a:noFill/>
            <a:ln w="0">
              <a:noFill/>
            </a:ln>
          </p:spPr>
          <p:style>
            <a:lnRef idx="0">
              <a:scrgbClr r="0" g="0" b="0"/>
            </a:lnRef>
            <a:fillRef idx="0">
              <a:scrgbClr r="0" g="0" b="0"/>
            </a:fillRef>
            <a:effectRef idx="0">
              <a:scrgbClr r="0" g="0" b="0"/>
            </a:effectRef>
            <a:fontRef idx="minor"/>
          </p:style>
          <p:txBody>
            <a:bodyPr lIns="0" tIns="0" rIns="645840" bIns="0" numCol="1" spcCol="1440" anchor="t">
              <a:noAutofit/>
            </a:bodyPr>
            <a:lstStyle/>
            <a:p>
              <a:pPr algn="r" defTabSz="2400480">
                <a:lnSpc>
                  <a:spcPct val="90000"/>
                </a:lnSpc>
                <a:spcAft>
                  <a:spcPts val="1891"/>
                </a:spcAft>
                <a:tabLst>
                  <a:tab pos="0" algn="l"/>
                </a:tabLst>
              </a:pPr>
              <a:r>
                <a:rPr lang="en-GB" sz="4200" b="0" strike="noStrike" spc="-1">
                  <a:solidFill>
                    <a:srgbClr val="000000"/>
                  </a:solidFill>
                  <a:latin typeface="Arial"/>
                </a:rPr>
                <a:t>Incoming</a:t>
              </a:r>
              <a:endParaRPr lang="de-DE" sz="4200" b="0" strike="noStrike" spc="-1">
                <a:solidFill>
                  <a:srgbClr val="000000"/>
                </a:solidFill>
                <a:latin typeface="Arial"/>
              </a:endParaRPr>
            </a:p>
          </p:txBody>
        </p:sp>
        <p:sp>
          <p:nvSpPr>
            <p:cNvPr id="1260" name="Rectangle 1259"/>
            <p:cNvSpPr/>
            <p:nvPr/>
          </p:nvSpPr>
          <p:spPr>
            <a:xfrm>
              <a:off x="2160360" y="2672280"/>
              <a:ext cx="3731400" cy="345816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28160" tIns="645840" rIns="128160" bIns="128160" numCol="1" spcCol="1440" anchor="t">
              <a:noAutofit/>
            </a:bodyPr>
            <a:lstStyle/>
            <a:p>
              <a:pPr marL="171360" lvl="1" indent="-171360" defTabSz="800280">
                <a:lnSpc>
                  <a:spcPct val="90000"/>
                </a:lnSpc>
                <a:spcAft>
                  <a:spcPts val="601"/>
                </a:spcAft>
                <a:buClr>
                  <a:srgbClr val="FFFFFF"/>
                </a:buClr>
                <a:buFont typeface="Symbol"/>
                <a:buChar char=""/>
              </a:pPr>
              <a:r>
                <a:rPr lang="en-GB" sz="1600" b="1" strike="noStrike" spc="-1">
                  <a:solidFill>
                    <a:schemeClr val="lt1"/>
                  </a:solidFill>
                  <a:latin typeface="Calibri"/>
                </a:rPr>
                <a:t>SLM: </a:t>
              </a:r>
              <a:r>
                <a:rPr lang="en-US" sz="1600" b="0" strike="noStrike" spc="-1">
                  <a:solidFill>
                    <a:schemeClr val="lt1"/>
                  </a:solidFill>
                  <a:latin typeface="Calibri"/>
                </a:rPr>
                <a:t>SLAs with agreed capacity and performance targets as a basis for  identifying overall capacity and performance requirements</a:t>
              </a:r>
              <a:endParaRPr lang="de-DE" sz="1600" b="0" strike="noStrike" spc="-1">
                <a:solidFill>
                  <a:srgbClr val="000000"/>
                </a:solidFill>
                <a:latin typeface="Arial"/>
              </a:endParaRPr>
            </a:p>
          </p:txBody>
        </p:sp>
        <p:sp>
          <p:nvSpPr>
            <p:cNvPr id="1261" name="Rectangle 1260"/>
            <p:cNvSpPr/>
            <p:nvPr/>
          </p:nvSpPr>
          <p:spPr>
            <a:xfrm>
              <a:off x="1428120" y="1706040"/>
              <a:ext cx="1461600" cy="1461600"/>
            </a:xfrm>
            <a:prstGeom prst="rect">
              <a:avLst/>
            </a:prstGeom>
            <a:blipFill rotWithShape="0">
              <a:blip r:embed="rId3"/>
              <a:srcRect/>
              <a:stretch/>
            </a:blipFill>
            <a:ln>
              <a:solidFill>
                <a:srgbClr val="B9CDE5"/>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1262" name="Rectangle 1261"/>
            <p:cNvSpPr/>
            <p:nvPr/>
          </p:nvSpPr>
          <p:spPr>
            <a:xfrm rot="16200000">
              <a:off x="5497200" y="4039560"/>
              <a:ext cx="3458160" cy="729360"/>
            </a:xfrm>
            <a:prstGeom prst="rect">
              <a:avLst/>
            </a:prstGeom>
            <a:noFill/>
            <a:ln w="0">
              <a:noFill/>
            </a:ln>
          </p:spPr>
          <p:style>
            <a:lnRef idx="0">
              <a:scrgbClr r="0" g="0" b="0"/>
            </a:lnRef>
            <a:fillRef idx="0">
              <a:scrgbClr r="0" g="0" b="0"/>
            </a:fillRef>
            <a:effectRef idx="0">
              <a:scrgbClr r="0" g="0" b="0"/>
            </a:effectRef>
            <a:fontRef idx="minor"/>
          </p:style>
          <p:txBody>
            <a:bodyPr lIns="0" tIns="0" rIns="645840" bIns="0" numCol="1" spcCol="1440" anchor="t">
              <a:noAutofit/>
            </a:bodyPr>
            <a:lstStyle/>
            <a:p>
              <a:pPr algn="r" defTabSz="2400480">
                <a:lnSpc>
                  <a:spcPct val="90000"/>
                </a:lnSpc>
                <a:spcAft>
                  <a:spcPts val="1891"/>
                </a:spcAft>
                <a:tabLst>
                  <a:tab pos="0" algn="l"/>
                </a:tabLst>
              </a:pPr>
              <a:r>
                <a:rPr lang="en-GB" sz="4200" b="0" strike="noStrike" spc="-1">
                  <a:solidFill>
                    <a:srgbClr val="000000"/>
                  </a:solidFill>
                  <a:latin typeface="Arial"/>
                </a:rPr>
                <a:t>Outgoing</a:t>
              </a:r>
              <a:endParaRPr lang="de-DE" sz="4200" b="0" strike="noStrike" spc="-1">
                <a:solidFill>
                  <a:srgbClr val="000000"/>
                </a:solidFill>
                <a:latin typeface="Arial"/>
              </a:endParaRPr>
            </a:p>
          </p:txBody>
        </p:sp>
        <p:sp>
          <p:nvSpPr>
            <p:cNvPr id="1263" name="Rectangle 1262"/>
            <p:cNvSpPr/>
            <p:nvPr/>
          </p:nvSpPr>
          <p:spPr>
            <a:xfrm>
              <a:off x="7593840" y="2672280"/>
              <a:ext cx="3731400" cy="345816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20960" tIns="645840" rIns="120960" bIns="120960" numCol="1" spcCol="1440" anchor="t">
              <a:noAutofit/>
            </a:bodyPr>
            <a:lstStyle/>
            <a:p>
              <a:pPr marL="171360" lvl="1" indent="-171360" defTabSz="755640">
                <a:lnSpc>
                  <a:spcPct val="90000"/>
                </a:lnSpc>
                <a:spcAft>
                  <a:spcPts val="601"/>
                </a:spcAft>
                <a:buClr>
                  <a:srgbClr val="FFFFFF"/>
                </a:buClr>
                <a:buFont typeface="Symbol"/>
                <a:buChar char=""/>
              </a:pPr>
              <a:r>
                <a:rPr lang="en-GB" sz="1600" b="1" strike="noStrike" spc="-1">
                  <a:solidFill>
                    <a:schemeClr val="lt1"/>
                  </a:solidFill>
                  <a:latin typeface="Calibri"/>
                </a:rPr>
                <a:t>CHM: </a:t>
              </a:r>
              <a:r>
                <a:rPr lang="en-GB" sz="1600" b="0" strike="noStrike" spc="-1">
                  <a:solidFill>
                    <a:schemeClr val="lt1"/>
                  </a:solidFill>
                  <a:latin typeface="Calibri"/>
                </a:rPr>
                <a:t>Request for changes addressing required updates or modifications to CIs as a basis for implementing the capacity planning to enable the IT service environment to meet identified capacity and performance requirements</a:t>
              </a:r>
              <a:endParaRPr lang="de-DE" sz="1600" b="0" strike="noStrike" spc="-1">
                <a:solidFill>
                  <a:srgbClr val="000000"/>
                </a:solidFill>
                <a:latin typeface="Arial"/>
              </a:endParaRPr>
            </a:p>
            <a:p>
              <a:pPr marL="171360" lvl="1" indent="-171360" defTabSz="755640">
                <a:lnSpc>
                  <a:spcPct val="90000"/>
                </a:lnSpc>
                <a:spcAft>
                  <a:spcPts val="601"/>
                </a:spcAft>
                <a:buClr>
                  <a:srgbClr val="FFFFFF"/>
                </a:buClr>
                <a:buFont typeface="Symbol"/>
                <a:buChar char=""/>
              </a:pPr>
              <a:r>
                <a:rPr lang="en-GB" sz="1600" b="1" strike="noStrike" spc="-1">
                  <a:solidFill>
                    <a:schemeClr val="lt1"/>
                  </a:solidFill>
                  <a:latin typeface="Calibri"/>
                </a:rPr>
                <a:t>SRM: </a:t>
              </a:r>
              <a:r>
                <a:rPr lang="en-GB" sz="1600" b="0" strike="noStrike" spc="-1">
                  <a:solidFill>
                    <a:schemeClr val="lt1"/>
                  </a:solidFill>
                  <a:latin typeface="Calibri"/>
                </a:rPr>
                <a:t>Performance and utilisation data as a basis for reports</a:t>
              </a:r>
              <a:endParaRPr lang="de-DE" sz="1600" b="0" strike="noStrike" spc="-1">
                <a:solidFill>
                  <a:srgbClr val="000000"/>
                </a:solidFill>
                <a:latin typeface="Arial"/>
              </a:endParaRPr>
            </a:p>
            <a:p>
              <a:pPr defTabSz="711360">
                <a:lnSpc>
                  <a:spcPct val="90000"/>
                </a:lnSpc>
                <a:spcAft>
                  <a:spcPts val="601"/>
                </a:spcAft>
              </a:pPr>
              <a:endParaRPr lang="de-DE" sz="1600" b="0" strike="noStrike" spc="-1">
                <a:solidFill>
                  <a:srgbClr val="000000"/>
                </a:solidFill>
                <a:latin typeface="Arial"/>
              </a:endParaRPr>
            </a:p>
            <a:p>
              <a:pPr defTabSz="711360">
                <a:lnSpc>
                  <a:spcPct val="90000"/>
                </a:lnSpc>
                <a:spcAft>
                  <a:spcPts val="601"/>
                </a:spcAft>
              </a:pPr>
              <a:endParaRPr lang="de-DE" sz="1600" b="0" strike="noStrike" spc="-1">
                <a:solidFill>
                  <a:srgbClr val="000000"/>
                </a:solidFill>
                <a:latin typeface="Arial"/>
              </a:endParaRPr>
            </a:p>
          </p:txBody>
        </p:sp>
      </p:grpSp>
      <p:sp>
        <p:nvSpPr>
          <p:cNvPr id="1264" name="Rectangle 1263"/>
          <p:cNvSpPr/>
          <p:nvPr/>
        </p:nvSpPr>
        <p:spPr>
          <a:xfrm>
            <a:off x="6861600" y="1706040"/>
            <a:ext cx="1461600" cy="1461600"/>
          </a:xfrm>
          <a:prstGeom prst="rect">
            <a:avLst/>
          </a:prstGeom>
          <a:blipFill rotWithShape="0">
            <a:blip r:embed="rId4"/>
            <a:srcRect/>
            <a:stretch/>
          </a:blipFill>
          <a:ln>
            <a:solidFill>
              <a:srgbClr val="B9CDE5"/>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5" name="PlaceHolder 1"/>
          <p:cNvSpPr>
            <a:spLocks noGrp="1"/>
          </p:cNvSpPr>
          <p:nvPr>
            <p:ph type="title"/>
          </p:nvPr>
        </p:nvSpPr>
        <p:spPr>
          <a:xfrm>
            <a:off x="914400" y="2130480"/>
            <a:ext cx="10360080" cy="146664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Information Security Management (ISM)</a:t>
            </a:r>
            <a:endParaRPr lang="de-DE" sz="3200" b="0" strike="noStrike" spc="-1">
              <a:solidFill>
                <a:srgbClr val="000000"/>
              </a:solidFill>
              <a:latin typeface="Arial"/>
            </a:endParaRPr>
          </a:p>
        </p:txBody>
      </p:sp>
      <p:sp>
        <p:nvSpPr>
          <p:cNvPr id="1266" name="PlaceHolder 2"/>
          <p:cNvSpPr>
            <a:spLocks noGrp="1"/>
          </p:cNvSpPr>
          <p:nvPr>
            <p:ph type="sldNum" idx="121"/>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7EBBA96D-B3CA-448B-A318-72B88400732E}" type="slidenum">
              <a:rPr lang="en-US" sz="1200" b="0" strike="noStrike" spc="-1">
                <a:solidFill>
                  <a:srgbClr val="FFFFFF"/>
                </a:solidFill>
                <a:latin typeface="Calibri"/>
                <a:ea typeface="Calibri"/>
              </a:rPr>
              <a:t>139</a:t>
            </a:fld>
            <a:endParaRPr lang="de-DE" sz="1200" b="0" strike="noStrike" spc="-1">
              <a:solidFill>
                <a:srgbClr val="000000"/>
              </a:solidFill>
              <a:latin typeface="Times New Roman"/>
            </a:endParaRPr>
          </a:p>
        </p:txBody>
      </p:sp>
      <p:sp>
        <p:nvSpPr>
          <p:cNvPr id="1267" name="Google Shape;1581;p126"/>
          <p:cNvSpPr/>
          <p:nvPr/>
        </p:nvSpPr>
        <p:spPr>
          <a:xfrm>
            <a:off x="2895480" y="3933720"/>
            <a:ext cx="6397560" cy="170172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1268" name="Google Shape;1582;p126"/>
          <p:cNvSpPr/>
          <p:nvPr/>
        </p:nvSpPr>
        <p:spPr>
          <a:xfrm>
            <a:off x="2969640" y="4040640"/>
            <a:ext cx="1703160" cy="32616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800" b="0" strike="noStrike" spc="-1">
                <a:solidFill>
                  <a:schemeClr val="lt1"/>
                </a:solidFill>
                <a:latin typeface="Calibri"/>
                <a:ea typeface="Calibri"/>
              </a:rPr>
              <a:t>Objective</a:t>
            </a:r>
            <a:endParaRPr lang="de-DE" sz="1800" b="0" strike="noStrike" spc="-1">
              <a:solidFill>
                <a:srgbClr val="000000"/>
              </a:solidFill>
              <a:latin typeface="Arial"/>
            </a:endParaRPr>
          </a:p>
        </p:txBody>
      </p:sp>
      <p:sp>
        <p:nvSpPr>
          <p:cNvPr id="1269" name="Google Shape;1583;p126"/>
          <p:cNvSpPr/>
          <p:nvPr/>
        </p:nvSpPr>
        <p:spPr>
          <a:xfrm>
            <a:off x="2969640" y="4448520"/>
            <a:ext cx="622980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1800" b="0" strike="noStrike" spc="-1">
                <a:solidFill>
                  <a:srgbClr val="000000"/>
                </a:solidFill>
                <a:latin typeface="Calibri"/>
                <a:ea typeface="Calibri"/>
              </a:rPr>
              <a:t>To preserve confidentiality, integrity and availability of information related to managing and delivering services</a:t>
            </a:r>
            <a:endParaRPr lang="de-DE" sz="1800" b="0" strike="noStrike" spc="-1">
              <a:solidFill>
                <a:srgbClr val="000000"/>
              </a:solidFill>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What is a service?</a:t>
            </a:r>
            <a:endParaRPr lang="de-DE" sz="3200" b="0" strike="noStrike" spc="-1">
              <a:solidFill>
                <a:srgbClr val="000000"/>
              </a:solidFill>
              <a:latin typeface="Arial"/>
            </a:endParaRPr>
          </a:p>
        </p:txBody>
      </p:sp>
      <p:sp>
        <p:nvSpPr>
          <p:cNvPr id="157" name="PlaceHolder 2"/>
          <p:cNvSpPr>
            <a:spLocks noGrp="1"/>
          </p:cNvSpPr>
          <p:nvPr>
            <p:ph type="sldNum" idx="18"/>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FA6A4EB5-0A5F-4818-859F-C6D7D8A64519}" type="slidenum">
              <a:rPr lang="en-US" sz="1200" b="0" strike="noStrike" spc="-1">
                <a:solidFill>
                  <a:srgbClr val="888888"/>
                </a:solidFill>
                <a:latin typeface="Calibri"/>
                <a:ea typeface="Calibri"/>
              </a:rPr>
              <a:t>14</a:t>
            </a:fld>
            <a:endParaRPr lang="de-DE" sz="1200" b="0" strike="noStrike" spc="-1">
              <a:solidFill>
                <a:srgbClr val="000000"/>
              </a:solidFill>
              <a:latin typeface="Times New Roman"/>
            </a:endParaRPr>
          </a:p>
        </p:txBody>
      </p:sp>
      <p:graphicFrame>
        <p:nvGraphicFramePr>
          <p:cNvPr id="158" name="Google Shape;139;p9"/>
          <p:cNvGraphicFramePr/>
          <p:nvPr>
            <p:extLst>
              <p:ext uri="{D42A27DB-BD31-4B8C-83A1-F6EECF244321}">
                <p14:modId xmlns:p14="http://schemas.microsoft.com/office/powerpoint/2010/main" val="3829312134"/>
              </p:ext>
            </p:extLst>
          </p:nvPr>
        </p:nvGraphicFramePr>
        <p:xfrm>
          <a:off x="665640" y="1696680"/>
          <a:ext cx="10860480" cy="2026920"/>
        </p:xfrm>
        <a:graphic>
          <a:graphicData uri="http://schemas.openxmlformats.org/drawingml/2006/table">
            <a:tbl>
              <a:tblPr/>
              <a:tblGrid>
                <a:gridCol w="10860480">
                  <a:extLst>
                    <a:ext uri="{9D8B030D-6E8A-4147-A177-3AD203B41FA5}">
                      <a16:colId xmlns:a16="http://schemas.microsoft.com/office/drawing/2014/main" val="20000"/>
                    </a:ext>
                  </a:extLst>
                </a:gridCol>
              </a:tblGrid>
              <a:tr h="206640">
                <a:tc>
                  <a:txBody>
                    <a:bodyPr/>
                    <a:lstStyle/>
                    <a:p>
                      <a:pPr>
                        <a:lnSpc>
                          <a:spcPct val="100000"/>
                        </a:lnSpc>
                        <a:tabLst>
                          <a:tab pos="0" algn="l"/>
                        </a:tabLst>
                      </a:pPr>
                      <a:r>
                        <a:rPr lang="en-US" sz="1400" b="1" strike="noStrike" spc="-1" dirty="0">
                          <a:solidFill>
                            <a:schemeClr val="lt1"/>
                          </a:solidFill>
                          <a:latin typeface="Calibri" panose="020F0502020204030204" pitchFamily="34" charset="0"/>
                          <a:ea typeface="Arial"/>
                          <a:cs typeface="Calibri" panose="020F0502020204030204" pitchFamily="34" charset="0"/>
                        </a:rPr>
                        <a:t>Definition following FitSM-0:</a:t>
                      </a:r>
                      <a:endParaRPr lang="de-DE" sz="14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937440">
                <a:tc>
                  <a:txBody>
                    <a:bodyPr/>
                    <a:lstStyle/>
                    <a:p>
                      <a:pPr>
                        <a:lnSpc>
                          <a:spcPct val="100000"/>
                        </a:lnSpc>
                        <a:tabLst>
                          <a:tab pos="0" algn="l"/>
                        </a:tabLst>
                      </a:pPr>
                      <a:r>
                        <a:rPr lang="en-US" sz="2000" b="1" strike="noStrike" spc="-1" dirty="0">
                          <a:solidFill>
                            <a:schemeClr val="dk1"/>
                          </a:solidFill>
                          <a:latin typeface="Calibri" panose="020F0502020204030204" pitchFamily="34" charset="0"/>
                          <a:ea typeface="Arial"/>
                          <a:cs typeface="Calibri" panose="020F0502020204030204" pitchFamily="34" charset="0"/>
                        </a:rPr>
                        <a:t>Service component:</a:t>
                      </a:r>
                      <a:endParaRPr lang="de-DE" sz="20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US" sz="1800" b="0" strike="noStrike" spc="-1" dirty="0">
                          <a:solidFill>
                            <a:schemeClr val="dk1"/>
                          </a:solidFill>
                          <a:latin typeface="Calibri" panose="020F0502020204030204" pitchFamily="34" charset="0"/>
                          <a:ea typeface="Calibri"/>
                          <a:cs typeface="Calibri" panose="020F0502020204030204" pitchFamily="34" charset="0"/>
                        </a:rPr>
                        <a:t>Logical part of a service that provides a function enabling or enhancing a service</a:t>
                      </a:r>
                      <a:endParaRPr lang="de-DE" sz="18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US" sz="1600" b="0" strike="noStrike" spc="-1" dirty="0">
                          <a:solidFill>
                            <a:schemeClr val="dk1"/>
                          </a:solidFill>
                          <a:latin typeface="Calibri" panose="020F0502020204030204" pitchFamily="34" charset="0"/>
                          <a:ea typeface="Calibri"/>
                          <a:cs typeface="Calibri" panose="020F0502020204030204" pitchFamily="34" charset="0"/>
                        </a:rPr>
                        <a:t>Note 1: A service is usually composed of several service components.</a:t>
                      </a:r>
                      <a:endParaRPr lang="de-DE" sz="16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US" sz="1600" b="0" strike="noStrike" spc="-1" dirty="0">
                          <a:solidFill>
                            <a:schemeClr val="dk1"/>
                          </a:solidFill>
                          <a:latin typeface="Calibri" panose="020F0502020204030204" pitchFamily="34" charset="0"/>
                          <a:ea typeface="Calibri"/>
                          <a:cs typeface="Calibri" panose="020F0502020204030204" pitchFamily="34" charset="0"/>
                        </a:rPr>
                        <a:t>Note 2: A service component is usually built from one or more configuration items (CIs).</a:t>
                      </a:r>
                      <a:endParaRPr lang="de-DE" sz="16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GB" sz="1600" b="0" strike="noStrike" spc="-1" dirty="0">
                          <a:solidFill>
                            <a:schemeClr val="dk1"/>
                          </a:solidFill>
                          <a:latin typeface="Calibri" panose="020F0502020204030204" pitchFamily="34" charset="0"/>
                          <a:ea typeface="Calibri"/>
                          <a:cs typeface="Calibri" panose="020F0502020204030204" pitchFamily="34" charset="0"/>
                        </a:rPr>
                        <a:t>Note 3: Although a service component underlies one or more services, it usually does not create value for a customer alone and is therefore not a service by itself.</a:t>
                      </a:r>
                      <a:endParaRPr lang="de-DE" sz="16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4"/>
                    </a:solidFill>
                  </a:tcPr>
                </a:tc>
                <a:extLst>
                  <a:ext uri="{0D108BD9-81ED-4DB2-BD59-A6C34878D82A}">
                    <a16:rowId xmlns:a16="http://schemas.microsoft.com/office/drawing/2014/main" val="10001"/>
                  </a:ext>
                </a:extLst>
              </a:tr>
            </a:tbl>
          </a:graphicData>
        </a:graphic>
      </p:graphicFrame>
      <p:grpSp>
        <p:nvGrpSpPr>
          <p:cNvPr id="159" name="Group 1"/>
          <p:cNvGrpSpPr/>
          <p:nvPr/>
        </p:nvGrpSpPr>
        <p:grpSpPr>
          <a:xfrm>
            <a:off x="2588760" y="4291920"/>
            <a:ext cx="7011720" cy="1383840"/>
            <a:chOff x="2588760" y="4291920"/>
            <a:chExt cx="7011720" cy="1383840"/>
          </a:xfrm>
        </p:grpSpPr>
        <p:sp>
          <p:nvSpPr>
            <p:cNvPr id="160" name="Google Shape;140;p9"/>
            <p:cNvSpPr/>
            <p:nvPr/>
          </p:nvSpPr>
          <p:spPr>
            <a:xfrm>
              <a:off x="4559760" y="4294440"/>
              <a:ext cx="2383560" cy="448920"/>
            </a:xfrm>
            <a:prstGeom prst="rect">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0" strike="noStrike" spc="-1">
                  <a:solidFill>
                    <a:schemeClr val="dk1"/>
                  </a:solidFill>
                  <a:latin typeface="Calibri"/>
                  <a:ea typeface="Calibri"/>
                </a:rPr>
                <a:t>Service 1</a:t>
              </a:r>
              <a:endParaRPr lang="de-DE" sz="1400" b="0" strike="noStrike" spc="-1">
                <a:solidFill>
                  <a:srgbClr val="000000"/>
                </a:solidFill>
                <a:latin typeface="Arial"/>
              </a:endParaRPr>
            </a:p>
          </p:txBody>
        </p:sp>
        <p:sp>
          <p:nvSpPr>
            <p:cNvPr id="161" name="Google Shape;141;p9"/>
            <p:cNvSpPr/>
            <p:nvPr/>
          </p:nvSpPr>
          <p:spPr>
            <a:xfrm>
              <a:off x="4578840" y="5226840"/>
              <a:ext cx="771840" cy="448920"/>
            </a:xfrm>
            <a:prstGeom prst="rect">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0" strike="noStrike" spc="-1">
                  <a:solidFill>
                    <a:schemeClr val="dk1"/>
                  </a:solidFill>
                  <a:latin typeface="Calibri"/>
                  <a:ea typeface="Calibri"/>
                </a:rPr>
                <a:t>SC 1</a:t>
              </a:r>
              <a:endParaRPr lang="de-DE" sz="1400" b="0" strike="noStrike" spc="-1">
                <a:solidFill>
                  <a:srgbClr val="000000"/>
                </a:solidFill>
                <a:latin typeface="Arial"/>
              </a:endParaRPr>
            </a:p>
          </p:txBody>
        </p:sp>
        <p:sp>
          <p:nvSpPr>
            <p:cNvPr id="162" name="Google Shape;142;p9"/>
            <p:cNvSpPr/>
            <p:nvPr/>
          </p:nvSpPr>
          <p:spPr>
            <a:xfrm>
              <a:off x="5641200" y="5226840"/>
              <a:ext cx="771840" cy="448920"/>
            </a:xfrm>
            <a:prstGeom prst="rect">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0" strike="noStrike" spc="-1">
                  <a:solidFill>
                    <a:schemeClr val="dk1"/>
                  </a:solidFill>
                  <a:latin typeface="Calibri"/>
                  <a:ea typeface="Calibri"/>
                </a:rPr>
                <a:t>SC 2</a:t>
              </a:r>
              <a:endParaRPr lang="de-DE" sz="1400" b="0" strike="noStrike" spc="-1">
                <a:solidFill>
                  <a:srgbClr val="000000"/>
                </a:solidFill>
                <a:latin typeface="Arial"/>
              </a:endParaRPr>
            </a:p>
          </p:txBody>
        </p:sp>
        <p:sp>
          <p:nvSpPr>
            <p:cNvPr id="163" name="Google Shape;143;p9"/>
            <p:cNvSpPr/>
            <p:nvPr/>
          </p:nvSpPr>
          <p:spPr>
            <a:xfrm>
              <a:off x="6703560" y="5226840"/>
              <a:ext cx="771840" cy="448920"/>
            </a:xfrm>
            <a:prstGeom prst="rect">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0" strike="noStrike" spc="-1">
                  <a:solidFill>
                    <a:schemeClr val="dk1"/>
                  </a:solidFill>
                  <a:latin typeface="Calibri"/>
                  <a:ea typeface="Calibri"/>
                </a:rPr>
                <a:t>SC 3</a:t>
              </a:r>
              <a:endParaRPr lang="de-DE" sz="1400" b="0" strike="noStrike" spc="-1">
                <a:solidFill>
                  <a:srgbClr val="000000"/>
                </a:solidFill>
                <a:latin typeface="Arial"/>
              </a:endParaRPr>
            </a:p>
          </p:txBody>
        </p:sp>
        <p:sp>
          <p:nvSpPr>
            <p:cNvPr id="164" name="Google Shape;144;p9"/>
            <p:cNvSpPr/>
            <p:nvPr/>
          </p:nvSpPr>
          <p:spPr>
            <a:xfrm>
              <a:off x="7765920" y="5226840"/>
              <a:ext cx="771840" cy="448920"/>
            </a:xfrm>
            <a:prstGeom prst="rect">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0" strike="noStrike" spc="-1">
                  <a:solidFill>
                    <a:schemeClr val="dk1"/>
                  </a:solidFill>
                  <a:latin typeface="Calibri"/>
                  <a:ea typeface="Calibri"/>
                </a:rPr>
                <a:t>SC 4</a:t>
              </a:r>
              <a:endParaRPr lang="de-DE" sz="1400" b="0" strike="noStrike" spc="-1">
                <a:solidFill>
                  <a:srgbClr val="000000"/>
                </a:solidFill>
                <a:latin typeface="Arial"/>
              </a:endParaRPr>
            </a:p>
          </p:txBody>
        </p:sp>
        <p:sp>
          <p:nvSpPr>
            <p:cNvPr id="165" name="Google Shape;145;p9"/>
            <p:cNvSpPr/>
            <p:nvPr/>
          </p:nvSpPr>
          <p:spPr>
            <a:xfrm>
              <a:off x="8828280" y="5226840"/>
              <a:ext cx="771840" cy="448920"/>
            </a:xfrm>
            <a:prstGeom prst="rect">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0" strike="noStrike" spc="-1">
                  <a:solidFill>
                    <a:schemeClr val="dk1"/>
                  </a:solidFill>
                  <a:latin typeface="Calibri"/>
                  <a:ea typeface="Calibri"/>
                </a:rPr>
                <a:t>SC 5</a:t>
              </a:r>
              <a:endParaRPr lang="de-DE" sz="1400" b="0" strike="noStrike" spc="-1">
                <a:solidFill>
                  <a:srgbClr val="000000"/>
                </a:solidFill>
                <a:latin typeface="Arial"/>
              </a:endParaRPr>
            </a:p>
          </p:txBody>
        </p:sp>
        <p:sp>
          <p:nvSpPr>
            <p:cNvPr id="166" name="Google Shape;146;p9"/>
            <p:cNvSpPr/>
            <p:nvPr/>
          </p:nvSpPr>
          <p:spPr>
            <a:xfrm>
              <a:off x="7216920" y="4291920"/>
              <a:ext cx="2383560" cy="448920"/>
            </a:xfrm>
            <a:prstGeom prst="rect">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0" strike="noStrike" spc="-1">
                  <a:solidFill>
                    <a:schemeClr val="dk1"/>
                  </a:solidFill>
                  <a:latin typeface="Calibri"/>
                  <a:ea typeface="Calibri"/>
                </a:rPr>
                <a:t>Service 2</a:t>
              </a:r>
              <a:endParaRPr lang="de-DE" sz="1400" b="0" strike="noStrike" spc="-1">
                <a:solidFill>
                  <a:srgbClr val="000000"/>
                </a:solidFill>
                <a:latin typeface="Arial"/>
              </a:endParaRPr>
            </a:p>
          </p:txBody>
        </p:sp>
        <p:cxnSp>
          <p:nvCxnSpPr>
            <p:cNvPr id="167" name="Google Shape;147;p9"/>
            <p:cNvCxnSpPr>
              <a:stCxn id="161" idx="0"/>
              <a:endCxn id="160" idx="2"/>
            </p:cNvCxnSpPr>
            <p:nvPr/>
          </p:nvCxnSpPr>
          <p:spPr>
            <a:xfrm flipV="1">
              <a:off x="4964760" y="4743360"/>
              <a:ext cx="786960" cy="483840"/>
            </a:xfrm>
            <a:prstGeom prst="straightConnector1">
              <a:avLst/>
            </a:prstGeom>
            <a:ln w="19050">
              <a:solidFill>
                <a:srgbClr val="4A7DBA"/>
              </a:solidFill>
              <a:round/>
            </a:ln>
          </p:spPr>
        </p:cxnSp>
        <p:cxnSp>
          <p:nvCxnSpPr>
            <p:cNvPr id="168" name="Google Shape;148;p9"/>
            <p:cNvCxnSpPr>
              <a:stCxn id="162" idx="0"/>
              <a:endCxn id="160" idx="2"/>
            </p:cNvCxnSpPr>
            <p:nvPr/>
          </p:nvCxnSpPr>
          <p:spPr>
            <a:xfrm flipH="1" flipV="1">
              <a:off x="5751360" y="4743360"/>
              <a:ext cx="276120" cy="483840"/>
            </a:xfrm>
            <a:prstGeom prst="straightConnector1">
              <a:avLst/>
            </a:prstGeom>
            <a:ln w="19050">
              <a:solidFill>
                <a:srgbClr val="4A7DBA"/>
              </a:solidFill>
              <a:round/>
            </a:ln>
          </p:spPr>
        </p:cxnSp>
        <p:cxnSp>
          <p:nvCxnSpPr>
            <p:cNvPr id="169" name="Google Shape;149;p9"/>
            <p:cNvCxnSpPr>
              <a:stCxn id="163" idx="0"/>
              <a:endCxn id="160" idx="2"/>
            </p:cNvCxnSpPr>
            <p:nvPr/>
          </p:nvCxnSpPr>
          <p:spPr>
            <a:xfrm flipH="1" flipV="1">
              <a:off x="5751360" y="4743360"/>
              <a:ext cx="1338480" cy="483840"/>
            </a:xfrm>
            <a:prstGeom prst="straightConnector1">
              <a:avLst/>
            </a:prstGeom>
            <a:ln w="19050">
              <a:solidFill>
                <a:srgbClr val="4A7DBA"/>
              </a:solidFill>
              <a:round/>
            </a:ln>
          </p:spPr>
        </p:cxnSp>
        <p:cxnSp>
          <p:nvCxnSpPr>
            <p:cNvPr id="170" name="Google Shape;150;p9"/>
            <p:cNvCxnSpPr>
              <a:stCxn id="163" idx="0"/>
              <a:endCxn id="166" idx="2"/>
            </p:cNvCxnSpPr>
            <p:nvPr/>
          </p:nvCxnSpPr>
          <p:spPr>
            <a:xfrm flipV="1">
              <a:off x="7089480" y="4740840"/>
              <a:ext cx="1319400" cy="486360"/>
            </a:xfrm>
            <a:prstGeom prst="straightConnector1">
              <a:avLst/>
            </a:prstGeom>
            <a:ln w="19050">
              <a:solidFill>
                <a:srgbClr val="4A7DBA"/>
              </a:solidFill>
              <a:round/>
            </a:ln>
          </p:spPr>
        </p:cxnSp>
        <p:cxnSp>
          <p:nvCxnSpPr>
            <p:cNvPr id="171" name="Google Shape;151;p9"/>
            <p:cNvCxnSpPr>
              <a:stCxn id="162" idx="0"/>
              <a:endCxn id="166" idx="2"/>
            </p:cNvCxnSpPr>
            <p:nvPr/>
          </p:nvCxnSpPr>
          <p:spPr>
            <a:xfrm flipV="1">
              <a:off x="6027120" y="4740840"/>
              <a:ext cx="2381760" cy="486360"/>
            </a:xfrm>
            <a:prstGeom prst="straightConnector1">
              <a:avLst/>
            </a:prstGeom>
            <a:ln w="19050">
              <a:solidFill>
                <a:srgbClr val="4A7DBA"/>
              </a:solidFill>
              <a:round/>
            </a:ln>
          </p:spPr>
        </p:cxnSp>
        <p:cxnSp>
          <p:nvCxnSpPr>
            <p:cNvPr id="172" name="Google Shape;152;p9"/>
            <p:cNvCxnSpPr>
              <a:stCxn id="164" idx="0"/>
              <a:endCxn id="166" idx="2"/>
            </p:cNvCxnSpPr>
            <p:nvPr/>
          </p:nvCxnSpPr>
          <p:spPr>
            <a:xfrm flipV="1">
              <a:off x="8151840" y="4740840"/>
              <a:ext cx="257040" cy="486360"/>
            </a:xfrm>
            <a:prstGeom prst="straightConnector1">
              <a:avLst/>
            </a:prstGeom>
            <a:ln w="19050">
              <a:solidFill>
                <a:srgbClr val="4A7DBA"/>
              </a:solidFill>
              <a:round/>
            </a:ln>
          </p:spPr>
        </p:cxnSp>
        <p:cxnSp>
          <p:nvCxnSpPr>
            <p:cNvPr id="173" name="Google Shape;153;p9"/>
            <p:cNvCxnSpPr>
              <a:stCxn id="165" idx="0"/>
              <a:endCxn id="166" idx="2"/>
            </p:cNvCxnSpPr>
            <p:nvPr/>
          </p:nvCxnSpPr>
          <p:spPr>
            <a:xfrm flipH="1" flipV="1">
              <a:off x="8408520" y="4740840"/>
              <a:ext cx="806040" cy="486360"/>
            </a:xfrm>
            <a:prstGeom prst="straightConnector1">
              <a:avLst/>
            </a:prstGeom>
            <a:ln w="19050">
              <a:solidFill>
                <a:srgbClr val="4A7DBA"/>
              </a:solidFill>
              <a:round/>
            </a:ln>
          </p:spPr>
        </p:cxnSp>
        <p:sp>
          <p:nvSpPr>
            <p:cNvPr id="174" name="Google Shape;154;p9"/>
            <p:cNvSpPr/>
            <p:nvPr/>
          </p:nvSpPr>
          <p:spPr>
            <a:xfrm>
              <a:off x="2590200" y="4352760"/>
              <a:ext cx="169596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tabLst>
                  <a:tab pos="0" algn="l"/>
                </a:tabLst>
              </a:pPr>
              <a:r>
                <a:rPr lang="en-US" sz="1400" b="1" strike="noStrike" spc="-1">
                  <a:solidFill>
                    <a:schemeClr val="dk1"/>
                  </a:solidFill>
                  <a:latin typeface="Calibri"/>
                  <a:ea typeface="Calibri"/>
                </a:rPr>
                <a:t>Services</a:t>
              </a:r>
              <a:endParaRPr lang="de-DE" sz="1400" b="0" strike="noStrike" spc="-1">
                <a:solidFill>
                  <a:srgbClr val="000000"/>
                </a:solidFill>
                <a:latin typeface="Arial"/>
              </a:endParaRPr>
            </a:p>
          </p:txBody>
        </p:sp>
        <p:sp>
          <p:nvSpPr>
            <p:cNvPr id="175" name="Google Shape;155;p9"/>
            <p:cNvSpPr/>
            <p:nvPr/>
          </p:nvSpPr>
          <p:spPr>
            <a:xfrm>
              <a:off x="2588760" y="5299200"/>
              <a:ext cx="169596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tabLst>
                  <a:tab pos="0" algn="l"/>
                </a:tabLst>
              </a:pPr>
              <a:r>
                <a:rPr lang="en-US" sz="1400" b="1" strike="noStrike" spc="-1">
                  <a:solidFill>
                    <a:schemeClr val="dk1"/>
                  </a:solidFill>
                  <a:latin typeface="Calibri"/>
                  <a:ea typeface="Calibri"/>
                </a:rPr>
                <a:t>Service components</a:t>
              </a:r>
              <a:endParaRPr lang="de-DE" sz="1400" b="0" strike="noStrike" spc="-1">
                <a:solidFill>
                  <a:srgbClr val="000000"/>
                </a:solidFill>
                <a:latin typeface="Arial"/>
              </a:endParaRPr>
            </a:p>
          </p:txBody>
        </p:sp>
      </p:gr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ISM: Key questions</a:t>
            </a:r>
            <a:endParaRPr lang="de-DE" sz="3200" b="0" strike="noStrike" spc="-1">
              <a:solidFill>
                <a:srgbClr val="000000"/>
              </a:solidFill>
              <a:latin typeface="Arial"/>
            </a:endParaRPr>
          </a:p>
        </p:txBody>
      </p:sp>
      <p:grpSp>
        <p:nvGrpSpPr>
          <p:cNvPr id="1271" name="Google Shape;1590;p127"/>
          <p:cNvGrpSpPr/>
          <p:nvPr/>
        </p:nvGrpSpPr>
        <p:grpSpPr>
          <a:xfrm>
            <a:off x="2211480" y="1698840"/>
            <a:ext cx="7769160" cy="4618800"/>
            <a:chOff x="2211480" y="1698840"/>
            <a:chExt cx="7769160" cy="4618800"/>
          </a:xfrm>
        </p:grpSpPr>
        <p:sp>
          <p:nvSpPr>
            <p:cNvPr id="1272" name="Google Shape;1591;p127"/>
            <p:cNvSpPr/>
            <p:nvPr/>
          </p:nvSpPr>
          <p:spPr>
            <a:xfrm rot="10800000">
              <a:off x="2687040" y="1698480"/>
              <a:ext cx="7293600" cy="941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273" name="Google Shape;1592;p127"/>
            <p:cNvSpPr/>
            <p:nvPr/>
          </p:nvSpPr>
          <p:spPr>
            <a:xfrm>
              <a:off x="2919600" y="1698840"/>
              <a:ext cx="7057800" cy="941040"/>
            </a:xfrm>
            <a:prstGeom prst="rect">
              <a:avLst/>
            </a:prstGeom>
            <a:noFill/>
            <a:ln w="0">
              <a:noFill/>
            </a:ln>
          </p:spPr>
          <p:style>
            <a:lnRef idx="0">
              <a:scrgbClr r="0" g="0" b="0"/>
            </a:lnRef>
            <a:fillRef idx="0">
              <a:scrgbClr r="0" g="0" b="0"/>
            </a:fillRef>
            <a:effectRef idx="0">
              <a:scrgbClr r="0" g="0" b="0"/>
            </a:effectRef>
            <a:fontRef idx="minor"/>
          </p:style>
          <p:txBody>
            <a:bodyPr lIns="416160" tIns="83880" rIns="156600" bIns="83880" anchor="ctr">
              <a:noAutofit/>
            </a:bodyPr>
            <a:lstStyle/>
            <a:p>
              <a:pPr algn="ctr">
                <a:lnSpc>
                  <a:spcPct val="90000"/>
                </a:lnSpc>
                <a:tabLst>
                  <a:tab pos="0" algn="l"/>
                </a:tabLst>
              </a:pPr>
              <a:r>
                <a:rPr lang="en-US" sz="2200" b="0" strike="noStrike" spc="-1">
                  <a:solidFill>
                    <a:schemeClr val="lt1"/>
                  </a:solidFill>
                  <a:latin typeface="Calibri"/>
                  <a:ea typeface="Calibri"/>
                </a:rPr>
                <a:t>How are information security requirements determined?</a:t>
              </a:r>
              <a:endParaRPr lang="de-DE" sz="2200" b="0" strike="noStrike" spc="-1">
                <a:solidFill>
                  <a:srgbClr val="000000"/>
                </a:solidFill>
                <a:latin typeface="Arial"/>
              </a:endParaRPr>
            </a:p>
          </p:txBody>
        </p:sp>
        <p:sp>
          <p:nvSpPr>
            <p:cNvPr id="1274" name="Google Shape;1593;p127"/>
            <p:cNvSpPr/>
            <p:nvPr/>
          </p:nvSpPr>
          <p:spPr>
            <a:xfrm>
              <a:off x="2211480" y="1698840"/>
              <a:ext cx="941040" cy="941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275" name="Google Shape;1594;p127"/>
            <p:cNvSpPr/>
            <p:nvPr/>
          </p:nvSpPr>
          <p:spPr>
            <a:xfrm rot="10800000">
              <a:off x="2687040" y="2924280"/>
              <a:ext cx="7293600" cy="941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276" name="Google Shape;1595;p127"/>
            <p:cNvSpPr/>
            <p:nvPr/>
          </p:nvSpPr>
          <p:spPr>
            <a:xfrm>
              <a:off x="2919600" y="2924640"/>
              <a:ext cx="7057800" cy="941040"/>
            </a:xfrm>
            <a:prstGeom prst="rect">
              <a:avLst/>
            </a:prstGeom>
            <a:noFill/>
            <a:ln w="0">
              <a:noFill/>
            </a:ln>
          </p:spPr>
          <p:style>
            <a:lnRef idx="0">
              <a:scrgbClr r="0" g="0" b="0"/>
            </a:lnRef>
            <a:fillRef idx="0">
              <a:scrgbClr r="0" g="0" b="0"/>
            </a:fillRef>
            <a:effectRef idx="0">
              <a:scrgbClr r="0" g="0" b="0"/>
            </a:effectRef>
            <a:fontRef idx="minor"/>
          </p:style>
          <p:txBody>
            <a:bodyPr lIns="416160" tIns="83880" rIns="156600" bIns="83880" anchor="ctr">
              <a:noAutofit/>
            </a:bodyPr>
            <a:lstStyle/>
            <a:p>
              <a:pPr algn="ctr">
                <a:lnSpc>
                  <a:spcPct val="90000"/>
                </a:lnSpc>
                <a:tabLst>
                  <a:tab pos="0" algn="l"/>
                </a:tabLst>
              </a:pPr>
              <a:r>
                <a:rPr lang="en-US" sz="2000" b="0" strike="noStrike" spc="-1">
                  <a:solidFill>
                    <a:schemeClr val="lt1"/>
                  </a:solidFill>
                  <a:latin typeface="Calibri"/>
                  <a:ea typeface="Calibri"/>
                </a:rPr>
                <a:t>How are information security controls and policies established, based on an understanding of relevant risks?</a:t>
              </a:r>
              <a:endParaRPr lang="de-DE" sz="2000" b="0" strike="noStrike" spc="-1">
                <a:solidFill>
                  <a:srgbClr val="000000"/>
                </a:solidFill>
                <a:latin typeface="Arial"/>
              </a:endParaRPr>
            </a:p>
          </p:txBody>
        </p:sp>
        <p:sp>
          <p:nvSpPr>
            <p:cNvPr id="1277" name="Google Shape;1596;p127"/>
            <p:cNvSpPr/>
            <p:nvPr/>
          </p:nvSpPr>
          <p:spPr>
            <a:xfrm>
              <a:off x="2211480" y="2924640"/>
              <a:ext cx="941040" cy="941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278" name="Google Shape;1597;p127"/>
            <p:cNvSpPr/>
            <p:nvPr/>
          </p:nvSpPr>
          <p:spPr>
            <a:xfrm rot="10800000">
              <a:off x="2687040" y="4150440"/>
              <a:ext cx="7293600" cy="941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279" name="Google Shape;1598;p127"/>
            <p:cNvSpPr/>
            <p:nvPr/>
          </p:nvSpPr>
          <p:spPr>
            <a:xfrm>
              <a:off x="2919600" y="4150440"/>
              <a:ext cx="7057800" cy="941040"/>
            </a:xfrm>
            <a:prstGeom prst="rect">
              <a:avLst/>
            </a:prstGeom>
            <a:noFill/>
            <a:ln w="0">
              <a:noFill/>
            </a:ln>
          </p:spPr>
          <p:style>
            <a:lnRef idx="0">
              <a:scrgbClr r="0" g="0" b="0"/>
            </a:lnRef>
            <a:fillRef idx="0">
              <a:scrgbClr r="0" g="0" b="0"/>
            </a:fillRef>
            <a:effectRef idx="0">
              <a:scrgbClr r="0" g="0" b="0"/>
            </a:effectRef>
            <a:fontRef idx="minor"/>
          </p:style>
          <p:txBody>
            <a:bodyPr lIns="416160" tIns="83880" rIns="156600" bIns="83880" anchor="ctr">
              <a:noAutofit/>
            </a:bodyPr>
            <a:lstStyle/>
            <a:p>
              <a:pPr algn="ctr">
                <a:lnSpc>
                  <a:spcPct val="90000"/>
                </a:lnSpc>
                <a:tabLst>
                  <a:tab pos="0" algn="l"/>
                </a:tabLst>
              </a:pPr>
              <a:r>
                <a:rPr lang="en-US" sz="2200" b="0" strike="noStrike" spc="-1">
                  <a:solidFill>
                    <a:schemeClr val="lt1"/>
                  </a:solidFill>
                  <a:latin typeface="Calibri"/>
                  <a:ea typeface="Calibri"/>
                </a:rPr>
                <a:t>How are information security events monitored and information security incidents handled?</a:t>
              </a:r>
              <a:endParaRPr lang="de-DE" sz="2200" b="0" strike="noStrike" spc="-1">
                <a:solidFill>
                  <a:srgbClr val="000000"/>
                </a:solidFill>
                <a:latin typeface="Arial"/>
              </a:endParaRPr>
            </a:p>
          </p:txBody>
        </p:sp>
        <p:sp>
          <p:nvSpPr>
            <p:cNvPr id="1280" name="Google Shape;1599;p127"/>
            <p:cNvSpPr/>
            <p:nvPr/>
          </p:nvSpPr>
          <p:spPr>
            <a:xfrm>
              <a:off x="2211480" y="4150440"/>
              <a:ext cx="941040" cy="941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281" name="Google Shape;1600;p127"/>
            <p:cNvSpPr/>
            <p:nvPr/>
          </p:nvSpPr>
          <p:spPr>
            <a:xfrm rot="10800000">
              <a:off x="2687040" y="5376240"/>
              <a:ext cx="7293600" cy="941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282" name="Google Shape;1601;p127"/>
            <p:cNvSpPr/>
            <p:nvPr/>
          </p:nvSpPr>
          <p:spPr>
            <a:xfrm>
              <a:off x="2919600" y="5376600"/>
              <a:ext cx="7057800" cy="941040"/>
            </a:xfrm>
            <a:prstGeom prst="rect">
              <a:avLst/>
            </a:prstGeom>
            <a:noFill/>
            <a:ln w="0">
              <a:noFill/>
            </a:ln>
          </p:spPr>
          <p:style>
            <a:lnRef idx="0">
              <a:scrgbClr r="0" g="0" b="0"/>
            </a:lnRef>
            <a:fillRef idx="0">
              <a:scrgbClr r="0" g="0" b="0"/>
            </a:fillRef>
            <a:effectRef idx="0">
              <a:scrgbClr r="0" g="0" b="0"/>
            </a:effectRef>
            <a:fontRef idx="minor"/>
          </p:style>
          <p:txBody>
            <a:bodyPr lIns="416160" tIns="83880" rIns="156600" bIns="83880" anchor="ctr">
              <a:noAutofit/>
            </a:bodyPr>
            <a:lstStyle/>
            <a:p>
              <a:pPr algn="ctr">
                <a:lnSpc>
                  <a:spcPct val="90000"/>
                </a:lnSpc>
                <a:tabLst>
                  <a:tab pos="0" algn="l"/>
                </a:tabLst>
              </a:pPr>
              <a:r>
                <a:rPr lang="en-US" sz="2200" b="0" strike="noStrike" spc="-1">
                  <a:solidFill>
                    <a:schemeClr val="lt1"/>
                  </a:solidFill>
                  <a:latin typeface="Calibri"/>
                  <a:ea typeface="Calibri"/>
                </a:rPr>
                <a:t>How are access rights managed? </a:t>
              </a:r>
              <a:endParaRPr lang="de-DE" sz="2200" b="0" strike="noStrike" spc="-1">
                <a:solidFill>
                  <a:srgbClr val="000000"/>
                </a:solidFill>
                <a:latin typeface="Arial"/>
              </a:endParaRPr>
            </a:p>
          </p:txBody>
        </p:sp>
        <p:sp>
          <p:nvSpPr>
            <p:cNvPr id="1283" name="Google Shape;1602;p127"/>
            <p:cNvSpPr/>
            <p:nvPr/>
          </p:nvSpPr>
          <p:spPr>
            <a:xfrm>
              <a:off x="2211480" y="5376600"/>
              <a:ext cx="941040" cy="941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grpSp>
      <p:sp>
        <p:nvSpPr>
          <p:cNvPr id="1284" name="PlaceHolder 2"/>
          <p:cNvSpPr>
            <a:spLocks noGrp="1"/>
          </p:cNvSpPr>
          <p:nvPr>
            <p:ph type="sldNum" idx="122"/>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27E1E26C-69A4-4F26-94D0-E96868B02536}" type="slidenum">
              <a:rPr lang="en-US" sz="1200" b="0" strike="noStrike" spc="-1">
                <a:solidFill>
                  <a:srgbClr val="888888"/>
                </a:solidFill>
                <a:latin typeface="Calibri"/>
                <a:ea typeface="Calibri"/>
              </a:rPr>
              <a:t>140</a:t>
            </a:fld>
            <a:endParaRPr lang="de-DE" sz="1200" b="0" strike="noStrike" spc="-1">
              <a:solidFill>
                <a:srgbClr val="000000"/>
              </a:solidFill>
              <a:latin typeface="Times New Roman"/>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5"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ISM: Important terms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FitSM-0</a:t>
            </a:r>
            <a:endParaRPr lang="de-DE" sz="2000" b="0" strike="noStrike" spc="-1">
              <a:solidFill>
                <a:srgbClr val="000000"/>
              </a:solidFill>
              <a:latin typeface="Arial"/>
            </a:endParaRPr>
          </a:p>
        </p:txBody>
      </p:sp>
      <p:sp>
        <p:nvSpPr>
          <p:cNvPr id="1286" name="PlaceHolder 2"/>
          <p:cNvSpPr>
            <a:spLocks noGrp="1"/>
          </p:cNvSpPr>
          <p:nvPr>
            <p:ph/>
          </p:nvPr>
        </p:nvSpPr>
        <p:spPr>
          <a:xfrm>
            <a:off x="691560" y="1696680"/>
            <a:ext cx="3002760" cy="4622760"/>
          </a:xfrm>
          <a:prstGeom prst="rect">
            <a:avLst/>
          </a:prstGeom>
          <a:noFill/>
          <a:ln w="0">
            <a:noFill/>
          </a:ln>
        </p:spPr>
        <p:txBody>
          <a:bodyPr lIns="91440" tIns="45720" rIns="91440" bIns="45720" anchor="t">
            <a:normAutofit/>
          </a:bodyPr>
          <a:lstStyle/>
          <a:p>
            <a:pPr indent="0">
              <a:lnSpc>
                <a:spcPct val="100000"/>
              </a:lnSpc>
              <a:buNone/>
              <a:tabLst>
                <a:tab pos="0" algn="l"/>
              </a:tabLst>
            </a:pPr>
            <a:r>
              <a:rPr lang="en-US" sz="1800" b="1" strike="noStrike" spc="-1">
                <a:solidFill>
                  <a:schemeClr val="dk1"/>
                </a:solidFill>
                <a:latin typeface="Calibri"/>
                <a:ea typeface="Calibri"/>
              </a:rPr>
              <a:t>Confidentiality</a:t>
            </a:r>
            <a:r>
              <a:rPr lang="en-US" sz="1800" b="0" strike="noStrike" spc="-1">
                <a:solidFill>
                  <a:schemeClr val="dk1"/>
                </a:solidFill>
                <a:latin typeface="Calibri"/>
                <a:ea typeface="Calibri"/>
              </a:rPr>
              <a:t>: </a:t>
            </a:r>
            <a:r>
              <a:rPr lang="en-GB" sz="1800" b="0" strike="noStrike" spc="-1">
                <a:solidFill>
                  <a:schemeClr val="dk1"/>
                </a:solidFill>
                <a:latin typeface="Calibri"/>
                <a:ea typeface="Calibri"/>
              </a:rPr>
              <a:t>Property of information not being accessible to unauthorised parties</a:t>
            </a:r>
            <a:endParaRPr lang="de-DE" sz="1800" b="0" strike="noStrike" spc="-1">
              <a:solidFill>
                <a:srgbClr val="000000"/>
              </a:solidFill>
              <a:latin typeface="Arial"/>
            </a:endParaRPr>
          </a:p>
        </p:txBody>
      </p:sp>
      <p:sp>
        <p:nvSpPr>
          <p:cNvPr id="1287" name="PlaceHolder 3"/>
          <p:cNvSpPr>
            <a:spLocks noGrp="1"/>
          </p:cNvSpPr>
          <p:nvPr>
            <p:ph type="sldNum" idx="123"/>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6CD2F1E6-48CC-4A47-B88E-6D8D825966E1}" type="slidenum">
              <a:rPr lang="en-US" sz="1200" b="0" strike="noStrike" spc="-1">
                <a:solidFill>
                  <a:srgbClr val="888888"/>
                </a:solidFill>
                <a:latin typeface="Calibri"/>
                <a:ea typeface="Calibri"/>
              </a:rPr>
              <a:t>141</a:t>
            </a:fld>
            <a:endParaRPr lang="de-DE" sz="1200" b="0" strike="noStrike" spc="-1">
              <a:solidFill>
                <a:srgbClr val="000000"/>
              </a:solidFill>
              <a:latin typeface="Times New Roman"/>
            </a:endParaRPr>
          </a:p>
        </p:txBody>
      </p:sp>
      <p:pic>
        <p:nvPicPr>
          <p:cNvPr id="1288" name="Google Shape;1612;p128" descr="m1"/>
          <p:cNvPicPr/>
          <p:nvPr/>
        </p:nvPicPr>
        <p:blipFill>
          <a:blip r:embed="rId3"/>
          <a:stretch/>
        </p:blipFill>
        <p:spPr>
          <a:xfrm>
            <a:off x="653040" y="3735000"/>
            <a:ext cx="477360" cy="676440"/>
          </a:xfrm>
          <a:prstGeom prst="rect">
            <a:avLst/>
          </a:prstGeom>
          <a:ln w="0">
            <a:noFill/>
          </a:ln>
        </p:spPr>
      </p:pic>
      <p:pic>
        <p:nvPicPr>
          <p:cNvPr id="1289" name="Google Shape;1613;p128" descr="m1"/>
          <p:cNvPicPr/>
          <p:nvPr/>
        </p:nvPicPr>
        <p:blipFill>
          <a:blip r:embed="rId4"/>
          <a:stretch/>
        </p:blipFill>
        <p:spPr>
          <a:xfrm>
            <a:off x="3243240" y="3704400"/>
            <a:ext cx="498960" cy="698400"/>
          </a:xfrm>
          <a:prstGeom prst="rect">
            <a:avLst/>
          </a:prstGeom>
          <a:ln w="0">
            <a:noFill/>
          </a:ln>
        </p:spPr>
      </p:pic>
      <p:pic>
        <p:nvPicPr>
          <p:cNvPr id="1290" name="Google Shape;1614;p128" descr="m1"/>
          <p:cNvPicPr/>
          <p:nvPr/>
        </p:nvPicPr>
        <p:blipFill>
          <a:blip r:embed="rId5"/>
          <a:stretch/>
        </p:blipFill>
        <p:spPr>
          <a:xfrm>
            <a:off x="1931040" y="5118840"/>
            <a:ext cx="499680" cy="699840"/>
          </a:xfrm>
          <a:prstGeom prst="rect">
            <a:avLst/>
          </a:prstGeom>
          <a:ln w="0">
            <a:noFill/>
          </a:ln>
        </p:spPr>
      </p:pic>
      <p:sp>
        <p:nvSpPr>
          <p:cNvPr id="1291" name="Google Shape;1615;p128"/>
          <p:cNvSpPr/>
          <p:nvPr/>
        </p:nvSpPr>
        <p:spPr>
          <a:xfrm>
            <a:off x="1765440" y="3625200"/>
            <a:ext cx="795600" cy="958680"/>
          </a:xfrm>
          <a:prstGeom prst="foldedCorner">
            <a:avLst>
              <a:gd name="adj" fmla="val 16667"/>
            </a:avLst>
          </a:prstGeom>
          <a:solidFill>
            <a:schemeClr val="lt1"/>
          </a:solidFill>
          <a:ln w="28575">
            <a:solidFill>
              <a:srgbClr val="000000"/>
            </a:solidFill>
            <a:round/>
          </a:ln>
        </p:spPr>
        <p:style>
          <a:lnRef idx="0">
            <a:scrgbClr r="0" g="0" b="0"/>
          </a:lnRef>
          <a:fillRef idx="0">
            <a:scrgbClr r="0" g="0" b="0"/>
          </a:fillRef>
          <a:effectRef idx="0">
            <a:scrgbClr r="0" g="0" b="0"/>
          </a:effectRef>
          <a:fontRef idx="minor"/>
        </p:style>
        <p:txBody>
          <a:bodyPr lIns="63360" tIns="32760" rIns="63360" bIns="32760" anchor="ctr">
            <a:noAutofit/>
          </a:bodyPr>
          <a:lstStyle/>
          <a:p>
            <a:pPr>
              <a:lnSpc>
                <a:spcPct val="100000"/>
              </a:lnSpc>
              <a:tabLst>
                <a:tab pos="0" algn="l"/>
              </a:tabLst>
            </a:pPr>
            <a:r>
              <a:rPr lang="en-US" sz="1100" b="0" strike="noStrike" spc="-1">
                <a:solidFill>
                  <a:schemeClr val="dk1"/>
                </a:solidFill>
                <a:latin typeface="Wingdings"/>
                <a:ea typeface="Arial"/>
              </a:rPr>
              <a:t>11001011</a:t>
            </a:r>
            <a:endParaRPr lang="de-DE" sz="1100" b="0" strike="noStrike" spc="-1">
              <a:solidFill>
                <a:srgbClr val="000000"/>
              </a:solidFill>
              <a:latin typeface="Arial"/>
            </a:endParaRPr>
          </a:p>
        </p:txBody>
      </p:sp>
      <p:cxnSp>
        <p:nvCxnSpPr>
          <p:cNvPr id="1292" name="Google Shape;1616;p128"/>
          <p:cNvCxnSpPr/>
          <p:nvPr/>
        </p:nvCxnSpPr>
        <p:spPr>
          <a:xfrm flipV="1">
            <a:off x="1234080" y="4048920"/>
            <a:ext cx="386640" cy="16920"/>
          </a:xfrm>
          <a:prstGeom prst="straightConnector1">
            <a:avLst/>
          </a:prstGeom>
          <a:ln w="28575">
            <a:solidFill>
              <a:srgbClr val="000000"/>
            </a:solidFill>
            <a:round/>
            <a:tailEnd type="stealth" w="med" len="med"/>
          </a:ln>
        </p:spPr>
      </p:cxnSp>
      <p:cxnSp>
        <p:nvCxnSpPr>
          <p:cNvPr id="1293" name="Google Shape;1617;p128"/>
          <p:cNvCxnSpPr/>
          <p:nvPr/>
        </p:nvCxnSpPr>
        <p:spPr>
          <a:xfrm flipV="1">
            <a:off x="2732760" y="4047480"/>
            <a:ext cx="413280" cy="18360"/>
          </a:xfrm>
          <a:prstGeom prst="straightConnector1">
            <a:avLst/>
          </a:prstGeom>
          <a:ln w="28575">
            <a:solidFill>
              <a:srgbClr val="000000"/>
            </a:solidFill>
            <a:round/>
            <a:tailEnd type="stealth" w="med" len="med"/>
          </a:ln>
        </p:spPr>
      </p:cxnSp>
      <p:cxnSp>
        <p:nvCxnSpPr>
          <p:cNvPr id="1294" name="Google Shape;1618;p128"/>
          <p:cNvCxnSpPr/>
          <p:nvPr/>
        </p:nvCxnSpPr>
        <p:spPr>
          <a:xfrm flipV="1">
            <a:off x="2181600" y="4630320"/>
            <a:ext cx="4680" cy="374760"/>
          </a:xfrm>
          <a:prstGeom prst="straightConnector1">
            <a:avLst/>
          </a:prstGeom>
          <a:ln w="28575">
            <a:solidFill>
              <a:srgbClr val="FF0000"/>
            </a:solidFill>
            <a:round/>
            <a:headEnd type="stealth" w="med" len="med"/>
          </a:ln>
        </p:spPr>
      </p:cxnSp>
      <p:sp>
        <p:nvSpPr>
          <p:cNvPr id="1295" name="Google Shape;1619;p128"/>
          <p:cNvSpPr/>
          <p:nvPr/>
        </p:nvSpPr>
        <p:spPr>
          <a:xfrm>
            <a:off x="3286080" y="4364280"/>
            <a:ext cx="413640" cy="490680"/>
          </a:xfrm>
          <a:prstGeom prst="rect">
            <a:avLst/>
          </a:prstGeom>
          <a:noFill/>
          <a:ln w="0">
            <a:noFill/>
          </a:ln>
        </p:spPr>
        <p:style>
          <a:lnRef idx="0">
            <a:scrgbClr r="0" g="0" b="0"/>
          </a:lnRef>
          <a:fillRef idx="0">
            <a:scrgbClr r="0" g="0" b="0"/>
          </a:fillRef>
          <a:effectRef idx="0">
            <a:scrgbClr r="0" g="0" b="0"/>
          </a:effectRef>
          <a:fontRef idx="minor"/>
        </p:style>
        <p:txBody>
          <a:bodyPr lIns="64440" tIns="32040" rIns="64440" bIns="32040" anchor="t">
            <a:spAutoFit/>
          </a:bodyPr>
          <a:lstStyle/>
          <a:p>
            <a:pPr algn="ctr">
              <a:lnSpc>
                <a:spcPct val="100000"/>
              </a:lnSpc>
              <a:tabLst>
                <a:tab pos="0" algn="l"/>
              </a:tabLst>
            </a:pPr>
            <a:r>
              <a:rPr lang="en-US" sz="1400" b="0" strike="noStrike" spc="-1">
                <a:solidFill>
                  <a:schemeClr val="dk1"/>
                </a:solidFill>
                <a:latin typeface="Calibri"/>
                <a:ea typeface="Calibri"/>
              </a:rPr>
              <a:t>Bob</a:t>
            </a:r>
            <a:endParaRPr lang="de-DE" sz="1400" b="0" strike="noStrike" spc="-1">
              <a:solidFill>
                <a:srgbClr val="000000"/>
              </a:solidFill>
              <a:latin typeface="Arial"/>
            </a:endParaRPr>
          </a:p>
        </p:txBody>
      </p:sp>
      <p:sp>
        <p:nvSpPr>
          <p:cNvPr id="1296" name="Google Shape;1620;p128"/>
          <p:cNvSpPr/>
          <p:nvPr/>
        </p:nvSpPr>
        <p:spPr>
          <a:xfrm>
            <a:off x="1895760" y="5780880"/>
            <a:ext cx="569160" cy="277200"/>
          </a:xfrm>
          <a:prstGeom prst="rect">
            <a:avLst/>
          </a:prstGeom>
          <a:noFill/>
          <a:ln w="0">
            <a:noFill/>
          </a:ln>
        </p:spPr>
        <p:style>
          <a:lnRef idx="0">
            <a:scrgbClr r="0" g="0" b="0"/>
          </a:lnRef>
          <a:fillRef idx="0">
            <a:scrgbClr r="0" g="0" b="0"/>
          </a:fillRef>
          <a:effectRef idx="0">
            <a:scrgbClr r="0" g="0" b="0"/>
          </a:effectRef>
          <a:fontRef idx="minor"/>
        </p:style>
        <p:txBody>
          <a:bodyPr lIns="64440" tIns="32040" rIns="64440" bIns="32040" anchor="t">
            <a:spAutoFit/>
          </a:bodyPr>
          <a:lstStyle/>
          <a:p>
            <a:pPr algn="ctr">
              <a:lnSpc>
                <a:spcPct val="100000"/>
              </a:lnSpc>
              <a:tabLst>
                <a:tab pos="0" algn="l"/>
              </a:tabLst>
            </a:pPr>
            <a:r>
              <a:rPr lang="en-US" sz="1400" b="0" strike="noStrike" spc="-1">
                <a:solidFill>
                  <a:schemeClr val="dk1"/>
                </a:solidFill>
                <a:latin typeface="Calibri"/>
                <a:ea typeface="Calibri"/>
              </a:rPr>
              <a:t>Chuck</a:t>
            </a:r>
            <a:endParaRPr lang="de-DE" sz="1400" b="0" strike="noStrike" spc="-1">
              <a:solidFill>
                <a:srgbClr val="000000"/>
              </a:solidFill>
              <a:latin typeface="Arial"/>
            </a:endParaRPr>
          </a:p>
        </p:txBody>
      </p:sp>
      <p:sp>
        <p:nvSpPr>
          <p:cNvPr id="1297" name="Google Shape;1621;p128"/>
          <p:cNvSpPr/>
          <p:nvPr/>
        </p:nvSpPr>
        <p:spPr>
          <a:xfrm>
            <a:off x="644040" y="4364280"/>
            <a:ext cx="479160" cy="277200"/>
          </a:xfrm>
          <a:prstGeom prst="rect">
            <a:avLst/>
          </a:prstGeom>
          <a:noFill/>
          <a:ln w="0">
            <a:noFill/>
          </a:ln>
        </p:spPr>
        <p:style>
          <a:lnRef idx="0">
            <a:scrgbClr r="0" g="0" b="0"/>
          </a:lnRef>
          <a:fillRef idx="0">
            <a:scrgbClr r="0" g="0" b="0"/>
          </a:fillRef>
          <a:effectRef idx="0">
            <a:scrgbClr r="0" g="0" b="0"/>
          </a:effectRef>
          <a:fontRef idx="minor"/>
        </p:style>
        <p:txBody>
          <a:bodyPr lIns="64440" tIns="32040" rIns="64440" bIns="32040" anchor="t">
            <a:spAutoFit/>
          </a:bodyPr>
          <a:lstStyle/>
          <a:p>
            <a:pPr algn="ctr">
              <a:lnSpc>
                <a:spcPct val="100000"/>
              </a:lnSpc>
              <a:tabLst>
                <a:tab pos="0" algn="l"/>
              </a:tabLst>
            </a:pPr>
            <a:r>
              <a:rPr lang="en-US" sz="1400" b="0" strike="noStrike" spc="-1">
                <a:solidFill>
                  <a:schemeClr val="dk1"/>
                </a:solidFill>
                <a:latin typeface="Calibri"/>
                <a:ea typeface="Calibri"/>
              </a:rPr>
              <a:t>Alice</a:t>
            </a:r>
            <a:endParaRPr lang="de-DE" sz="1400" b="0" strike="noStrike" spc="-1">
              <a:solidFill>
                <a:srgbClr val="000000"/>
              </a:solidFill>
              <a:latin typeface="Arial"/>
            </a:endParaRPr>
          </a:p>
        </p:txBody>
      </p:sp>
      <p:sp>
        <p:nvSpPr>
          <p:cNvPr id="1298" name="Google Shape;1622;p128"/>
          <p:cNvSpPr/>
          <p:nvPr/>
        </p:nvSpPr>
        <p:spPr>
          <a:xfrm>
            <a:off x="4606920" y="1696680"/>
            <a:ext cx="3002760" cy="462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nSpc>
                <a:spcPct val="100000"/>
              </a:lnSpc>
              <a:tabLst>
                <a:tab pos="0" algn="l"/>
              </a:tabLst>
            </a:pPr>
            <a:r>
              <a:rPr lang="en-US" sz="1800" b="1" strike="noStrike" spc="-1">
                <a:solidFill>
                  <a:schemeClr val="dk1"/>
                </a:solidFill>
                <a:latin typeface="Calibri"/>
                <a:ea typeface="Calibri"/>
              </a:rPr>
              <a:t>Integrity</a:t>
            </a:r>
            <a:r>
              <a:rPr lang="en-US" sz="1800" b="0" strike="noStrike" spc="-1">
                <a:solidFill>
                  <a:schemeClr val="dk1"/>
                </a:solidFill>
                <a:latin typeface="Calibri"/>
                <a:ea typeface="Calibri"/>
              </a:rPr>
              <a:t>: </a:t>
            </a:r>
            <a:r>
              <a:rPr lang="en-GB" sz="1800" b="0" strike="noStrike" spc="-1">
                <a:solidFill>
                  <a:schemeClr val="dk1"/>
                </a:solidFill>
                <a:latin typeface="Calibri"/>
                <a:ea typeface="Calibri"/>
              </a:rPr>
              <a:t>Property of information not being subject to unauthorised modification, duplication or deletion</a:t>
            </a:r>
            <a:endParaRPr lang="de-DE" sz="1800" b="0" strike="noStrike" spc="-1">
              <a:solidFill>
                <a:srgbClr val="000000"/>
              </a:solidFill>
              <a:latin typeface="Arial"/>
            </a:endParaRPr>
          </a:p>
        </p:txBody>
      </p:sp>
      <p:pic>
        <p:nvPicPr>
          <p:cNvPr id="1299" name="Google Shape;1623;p128" descr="m1"/>
          <p:cNvPicPr/>
          <p:nvPr/>
        </p:nvPicPr>
        <p:blipFill>
          <a:blip r:embed="rId3"/>
          <a:stretch/>
        </p:blipFill>
        <p:spPr>
          <a:xfrm>
            <a:off x="4659480" y="3737160"/>
            <a:ext cx="477360" cy="676440"/>
          </a:xfrm>
          <a:prstGeom prst="rect">
            <a:avLst/>
          </a:prstGeom>
          <a:ln w="0">
            <a:noFill/>
          </a:ln>
        </p:spPr>
      </p:pic>
      <p:pic>
        <p:nvPicPr>
          <p:cNvPr id="1300" name="Google Shape;1624;p128" descr="m1"/>
          <p:cNvPicPr/>
          <p:nvPr/>
        </p:nvPicPr>
        <p:blipFill>
          <a:blip r:embed="rId4"/>
          <a:stretch/>
        </p:blipFill>
        <p:spPr>
          <a:xfrm>
            <a:off x="7622280" y="4116960"/>
            <a:ext cx="498960" cy="698400"/>
          </a:xfrm>
          <a:prstGeom prst="rect">
            <a:avLst/>
          </a:prstGeom>
          <a:ln w="0">
            <a:noFill/>
          </a:ln>
        </p:spPr>
      </p:pic>
      <p:pic>
        <p:nvPicPr>
          <p:cNvPr id="1301" name="Google Shape;1625;p128" descr="m1"/>
          <p:cNvPicPr/>
          <p:nvPr/>
        </p:nvPicPr>
        <p:blipFill>
          <a:blip r:embed="rId5"/>
          <a:stretch/>
        </p:blipFill>
        <p:spPr>
          <a:xfrm>
            <a:off x="5377320" y="4668120"/>
            <a:ext cx="499680" cy="699840"/>
          </a:xfrm>
          <a:prstGeom prst="rect">
            <a:avLst/>
          </a:prstGeom>
          <a:ln w="0">
            <a:noFill/>
          </a:ln>
        </p:spPr>
      </p:pic>
      <p:sp>
        <p:nvSpPr>
          <p:cNvPr id="1302" name="Google Shape;1626;p128"/>
          <p:cNvSpPr/>
          <p:nvPr/>
        </p:nvSpPr>
        <p:spPr>
          <a:xfrm>
            <a:off x="5793480" y="3494160"/>
            <a:ext cx="800280" cy="969480"/>
          </a:xfrm>
          <a:prstGeom prst="foldedCorner">
            <a:avLst>
              <a:gd name="adj" fmla="val 16667"/>
            </a:avLst>
          </a:prstGeom>
          <a:solidFill>
            <a:schemeClr val="lt1"/>
          </a:solidFill>
          <a:ln w="28575">
            <a:solidFill>
              <a:srgbClr val="000000"/>
            </a:solidFill>
            <a:prstDash val="dash"/>
            <a:round/>
          </a:ln>
        </p:spPr>
        <p:style>
          <a:lnRef idx="0">
            <a:scrgbClr r="0" g="0" b="0"/>
          </a:lnRef>
          <a:fillRef idx="0">
            <a:scrgbClr r="0" g="0" b="0"/>
          </a:fillRef>
          <a:effectRef idx="0">
            <a:scrgbClr r="0" g="0" b="0"/>
          </a:effectRef>
          <a:fontRef idx="minor"/>
        </p:style>
        <p:txBody>
          <a:bodyPr lIns="63360" tIns="32760" rIns="63360" bIns="32760" anchor="ctr">
            <a:noAutofit/>
          </a:bodyPr>
          <a:lstStyle/>
          <a:p>
            <a:pPr>
              <a:lnSpc>
                <a:spcPct val="100000"/>
              </a:lnSpc>
              <a:tabLst>
                <a:tab pos="0" algn="l"/>
              </a:tabLst>
            </a:pPr>
            <a:r>
              <a:rPr lang="en-US" sz="1200" b="0" strike="noStrike" spc="-1">
                <a:solidFill>
                  <a:schemeClr val="dk1"/>
                </a:solidFill>
                <a:latin typeface="Wingdings"/>
                <a:ea typeface="Arial"/>
              </a:rPr>
              <a:t>11001011</a:t>
            </a:r>
            <a:endParaRPr lang="de-DE" sz="1200" b="0" strike="noStrike" spc="-1">
              <a:solidFill>
                <a:srgbClr val="000000"/>
              </a:solidFill>
              <a:latin typeface="Arial"/>
            </a:endParaRPr>
          </a:p>
        </p:txBody>
      </p:sp>
      <p:cxnSp>
        <p:nvCxnSpPr>
          <p:cNvPr id="1303" name="Google Shape;1627;p128"/>
          <p:cNvCxnSpPr/>
          <p:nvPr/>
        </p:nvCxnSpPr>
        <p:spPr>
          <a:xfrm>
            <a:off x="5243040" y="4065120"/>
            <a:ext cx="388440" cy="4320"/>
          </a:xfrm>
          <a:prstGeom prst="straightConnector1">
            <a:avLst/>
          </a:prstGeom>
          <a:ln w="28575">
            <a:solidFill>
              <a:srgbClr val="000000"/>
            </a:solidFill>
            <a:round/>
            <a:tailEnd type="stealth" w="med" len="med"/>
          </a:ln>
        </p:spPr>
      </p:cxnSp>
      <p:cxnSp>
        <p:nvCxnSpPr>
          <p:cNvPr id="1304" name="Google Shape;1628;p128"/>
          <p:cNvCxnSpPr/>
          <p:nvPr/>
        </p:nvCxnSpPr>
        <p:spPr>
          <a:xfrm flipV="1">
            <a:off x="7028640" y="4466880"/>
            <a:ext cx="462960" cy="4680"/>
          </a:xfrm>
          <a:prstGeom prst="straightConnector1">
            <a:avLst/>
          </a:prstGeom>
          <a:ln w="28575">
            <a:solidFill>
              <a:srgbClr val="FF0000"/>
            </a:solidFill>
            <a:round/>
            <a:tailEnd type="stealth" w="med" len="med"/>
          </a:ln>
        </p:spPr>
      </p:cxnSp>
      <p:sp>
        <p:nvSpPr>
          <p:cNvPr id="1305" name="Google Shape;1629;p128"/>
          <p:cNvSpPr/>
          <p:nvPr/>
        </p:nvSpPr>
        <p:spPr>
          <a:xfrm>
            <a:off x="6073920" y="3815280"/>
            <a:ext cx="800280" cy="969480"/>
          </a:xfrm>
          <a:prstGeom prst="foldedCorner">
            <a:avLst>
              <a:gd name="adj" fmla="val 16667"/>
            </a:avLst>
          </a:prstGeom>
          <a:solidFill>
            <a:schemeClr val="lt1"/>
          </a:solidFill>
          <a:ln w="28575">
            <a:solidFill>
              <a:srgbClr val="000000"/>
            </a:solidFill>
            <a:round/>
          </a:ln>
        </p:spPr>
        <p:style>
          <a:lnRef idx="0">
            <a:scrgbClr r="0" g="0" b="0"/>
          </a:lnRef>
          <a:fillRef idx="0">
            <a:scrgbClr r="0" g="0" b="0"/>
          </a:fillRef>
          <a:effectRef idx="0">
            <a:scrgbClr r="0" g="0" b="0"/>
          </a:effectRef>
          <a:fontRef idx="minor"/>
        </p:style>
        <p:txBody>
          <a:bodyPr lIns="63360" tIns="32760" rIns="63360" bIns="32760" anchor="ctr">
            <a:noAutofit/>
          </a:bodyPr>
          <a:lstStyle/>
          <a:p>
            <a:pPr>
              <a:lnSpc>
                <a:spcPct val="100000"/>
              </a:lnSpc>
              <a:tabLst>
                <a:tab pos="0" algn="l"/>
              </a:tabLst>
            </a:pPr>
            <a:endParaRPr lang="de-DE" sz="1200" b="0" strike="noStrike" spc="-1">
              <a:solidFill>
                <a:srgbClr val="000000"/>
              </a:solidFill>
              <a:latin typeface="Arial"/>
            </a:endParaRPr>
          </a:p>
          <a:p>
            <a:pPr>
              <a:lnSpc>
                <a:spcPct val="100000"/>
              </a:lnSpc>
              <a:tabLst>
                <a:tab pos="0" algn="l"/>
              </a:tabLst>
            </a:pPr>
            <a:r>
              <a:rPr lang="en-US" sz="1200" b="1" strike="noStrike" spc="-1">
                <a:solidFill>
                  <a:srgbClr val="FF0000"/>
                </a:solidFill>
                <a:latin typeface="Wingdings"/>
                <a:ea typeface="Arial"/>
              </a:rPr>
              <a:t>10100100</a:t>
            </a:r>
            <a:endParaRPr lang="de-DE" sz="1200" b="0" strike="noStrike" spc="-1">
              <a:solidFill>
                <a:srgbClr val="000000"/>
              </a:solidFill>
              <a:latin typeface="Arial"/>
            </a:endParaRPr>
          </a:p>
          <a:p>
            <a:pPr>
              <a:lnSpc>
                <a:spcPct val="100000"/>
              </a:lnSpc>
              <a:tabLst>
                <a:tab pos="0" algn="l"/>
              </a:tabLst>
            </a:pPr>
            <a:r>
              <a:rPr lang="en-US" sz="1200" b="1" strike="noStrike" spc="-1">
                <a:solidFill>
                  <a:srgbClr val="FF0000"/>
                </a:solidFill>
                <a:latin typeface="Wingdings"/>
                <a:ea typeface="Arial"/>
              </a:rPr>
              <a:t>010001</a:t>
            </a:r>
            <a:endParaRPr lang="de-DE" sz="1200" b="0" strike="noStrike" spc="-1">
              <a:solidFill>
                <a:srgbClr val="000000"/>
              </a:solidFill>
              <a:latin typeface="Arial"/>
            </a:endParaRPr>
          </a:p>
        </p:txBody>
      </p:sp>
      <p:sp>
        <p:nvSpPr>
          <p:cNvPr id="1306" name="Google Shape;1630;p128"/>
          <p:cNvSpPr/>
          <p:nvPr/>
        </p:nvSpPr>
        <p:spPr>
          <a:xfrm>
            <a:off x="5338080" y="5320800"/>
            <a:ext cx="569160" cy="277200"/>
          </a:xfrm>
          <a:prstGeom prst="rect">
            <a:avLst/>
          </a:prstGeom>
          <a:noFill/>
          <a:ln w="0">
            <a:noFill/>
          </a:ln>
        </p:spPr>
        <p:style>
          <a:lnRef idx="0">
            <a:scrgbClr r="0" g="0" b="0"/>
          </a:lnRef>
          <a:fillRef idx="0">
            <a:scrgbClr r="0" g="0" b="0"/>
          </a:fillRef>
          <a:effectRef idx="0">
            <a:scrgbClr r="0" g="0" b="0"/>
          </a:effectRef>
          <a:fontRef idx="minor"/>
        </p:style>
        <p:txBody>
          <a:bodyPr lIns="64440" tIns="32040" rIns="64440" bIns="32040" anchor="t">
            <a:spAutoFit/>
          </a:bodyPr>
          <a:lstStyle/>
          <a:p>
            <a:pPr algn="ctr">
              <a:lnSpc>
                <a:spcPct val="100000"/>
              </a:lnSpc>
              <a:tabLst>
                <a:tab pos="0" algn="l"/>
              </a:tabLst>
            </a:pPr>
            <a:r>
              <a:rPr lang="en-US" sz="1400" b="0" strike="noStrike" spc="-1">
                <a:solidFill>
                  <a:schemeClr val="dk1"/>
                </a:solidFill>
                <a:latin typeface="Calibri"/>
                <a:ea typeface="Calibri"/>
              </a:rPr>
              <a:t>Chuck</a:t>
            </a:r>
            <a:endParaRPr lang="de-DE" sz="1400" b="0" strike="noStrike" spc="-1">
              <a:solidFill>
                <a:srgbClr val="000000"/>
              </a:solidFill>
              <a:latin typeface="Arial"/>
            </a:endParaRPr>
          </a:p>
        </p:txBody>
      </p:sp>
      <p:sp>
        <p:nvSpPr>
          <p:cNvPr id="1307" name="Google Shape;1631;p128"/>
          <p:cNvSpPr/>
          <p:nvPr/>
        </p:nvSpPr>
        <p:spPr>
          <a:xfrm>
            <a:off x="4663440" y="4366440"/>
            <a:ext cx="479160" cy="277200"/>
          </a:xfrm>
          <a:prstGeom prst="rect">
            <a:avLst/>
          </a:prstGeom>
          <a:noFill/>
          <a:ln w="0">
            <a:noFill/>
          </a:ln>
        </p:spPr>
        <p:style>
          <a:lnRef idx="0">
            <a:scrgbClr r="0" g="0" b="0"/>
          </a:lnRef>
          <a:fillRef idx="0">
            <a:scrgbClr r="0" g="0" b="0"/>
          </a:fillRef>
          <a:effectRef idx="0">
            <a:scrgbClr r="0" g="0" b="0"/>
          </a:effectRef>
          <a:fontRef idx="minor"/>
        </p:style>
        <p:txBody>
          <a:bodyPr lIns="64440" tIns="32040" rIns="64440" bIns="32040" anchor="t">
            <a:spAutoFit/>
          </a:bodyPr>
          <a:lstStyle/>
          <a:p>
            <a:pPr algn="ctr">
              <a:lnSpc>
                <a:spcPct val="100000"/>
              </a:lnSpc>
              <a:tabLst>
                <a:tab pos="0" algn="l"/>
              </a:tabLst>
            </a:pPr>
            <a:r>
              <a:rPr lang="en-US" sz="1400" b="0" strike="noStrike" spc="-1">
                <a:solidFill>
                  <a:schemeClr val="dk1"/>
                </a:solidFill>
                <a:latin typeface="Calibri"/>
                <a:ea typeface="Calibri"/>
              </a:rPr>
              <a:t>Alice</a:t>
            </a:r>
            <a:endParaRPr lang="de-DE" sz="1400" b="0" strike="noStrike" spc="-1">
              <a:solidFill>
                <a:srgbClr val="000000"/>
              </a:solidFill>
              <a:latin typeface="Arial"/>
            </a:endParaRPr>
          </a:p>
        </p:txBody>
      </p:sp>
      <p:sp>
        <p:nvSpPr>
          <p:cNvPr id="1308" name="Google Shape;1632;p128"/>
          <p:cNvSpPr/>
          <p:nvPr/>
        </p:nvSpPr>
        <p:spPr>
          <a:xfrm>
            <a:off x="7659720" y="4773600"/>
            <a:ext cx="413640" cy="490680"/>
          </a:xfrm>
          <a:prstGeom prst="rect">
            <a:avLst/>
          </a:prstGeom>
          <a:noFill/>
          <a:ln w="0">
            <a:noFill/>
          </a:ln>
        </p:spPr>
        <p:style>
          <a:lnRef idx="0">
            <a:scrgbClr r="0" g="0" b="0"/>
          </a:lnRef>
          <a:fillRef idx="0">
            <a:scrgbClr r="0" g="0" b="0"/>
          </a:fillRef>
          <a:effectRef idx="0">
            <a:scrgbClr r="0" g="0" b="0"/>
          </a:effectRef>
          <a:fontRef idx="minor"/>
        </p:style>
        <p:txBody>
          <a:bodyPr lIns="64440" tIns="32040" rIns="64440" bIns="32040" anchor="t">
            <a:spAutoFit/>
          </a:bodyPr>
          <a:lstStyle/>
          <a:p>
            <a:pPr algn="ctr">
              <a:lnSpc>
                <a:spcPct val="100000"/>
              </a:lnSpc>
              <a:tabLst>
                <a:tab pos="0" algn="l"/>
              </a:tabLst>
            </a:pPr>
            <a:r>
              <a:rPr lang="en-US" sz="1400" b="0" strike="noStrike" spc="-1">
                <a:solidFill>
                  <a:schemeClr val="dk1"/>
                </a:solidFill>
                <a:latin typeface="Calibri"/>
                <a:ea typeface="Calibri"/>
              </a:rPr>
              <a:t>Bob</a:t>
            </a:r>
            <a:endParaRPr lang="de-DE" sz="1400" b="0" strike="noStrike" spc="-1">
              <a:solidFill>
                <a:srgbClr val="000000"/>
              </a:solidFill>
              <a:latin typeface="Arial"/>
            </a:endParaRPr>
          </a:p>
        </p:txBody>
      </p:sp>
      <p:cxnSp>
        <p:nvCxnSpPr>
          <p:cNvPr id="1309" name="Google Shape;1633;p128"/>
          <p:cNvCxnSpPr/>
          <p:nvPr/>
        </p:nvCxnSpPr>
        <p:spPr>
          <a:xfrm>
            <a:off x="5736600" y="4271760"/>
            <a:ext cx="290520" cy="405000"/>
          </a:xfrm>
          <a:prstGeom prst="curvedConnector2">
            <a:avLst/>
          </a:prstGeom>
          <a:ln w="28575">
            <a:solidFill>
              <a:srgbClr val="FF0000"/>
            </a:solidFill>
            <a:round/>
            <a:tailEnd type="stealth" w="med" len="med"/>
          </a:ln>
        </p:spPr>
      </p:cxnSp>
      <p:sp>
        <p:nvSpPr>
          <p:cNvPr id="1310" name="Google Shape;1634;p128"/>
          <p:cNvSpPr/>
          <p:nvPr/>
        </p:nvSpPr>
        <p:spPr>
          <a:xfrm>
            <a:off x="8866440" y="1696680"/>
            <a:ext cx="2863440" cy="462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nSpc>
                <a:spcPct val="100000"/>
              </a:lnSpc>
              <a:tabLst>
                <a:tab pos="0" algn="l"/>
              </a:tabLst>
            </a:pPr>
            <a:r>
              <a:rPr lang="en-US" sz="1800" b="1" strike="noStrike" spc="-1">
                <a:solidFill>
                  <a:schemeClr val="dk1"/>
                </a:solidFill>
                <a:latin typeface="Calibri"/>
                <a:ea typeface="Calibri"/>
              </a:rPr>
              <a:t>Availability of information</a:t>
            </a:r>
            <a:r>
              <a:rPr lang="en-US" sz="1800" b="0" strike="noStrike" spc="-1">
                <a:solidFill>
                  <a:schemeClr val="dk1"/>
                </a:solidFill>
                <a:latin typeface="Calibri"/>
                <a:ea typeface="Calibri"/>
              </a:rPr>
              <a:t>: </a:t>
            </a:r>
            <a:r>
              <a:rPr lang="en-GB" sz="1800" b="0" strike="noStrike" spc="-1">
                <a:solidFill>
                  <a:schemeClr val="dk1"/>
                </a:solidFill>
                <a:latin typeface="Calibri"/>
                <a:ea typeface="Calibri"/>
              </a:rPr>
              <a:t>Property of information being available to and usable by an authorised party</a:t>
            </a:r>
            <a:endParaRPr lang="de-DE" sz="1800" b="0" strike="noStrike" spc="-1">
              <a:solidFill>
                <a:srgbClr val="000000"/>
              </a:solidFill>
              <a:latin typeface="Arial"/>
            </a:endParaRPr>
          </a:p>
        </p:txBody>
      </p:sp>
      <p:pic>
        <p:nvPicPr>
          <p:cNvPr id="1311" name="Google Shape;1635;p128" descr="m1"/>
          <p:cNvPicPr/>
          <p:nvPr/>
        </p:nvPicPr>
        <p:blipFill>
          <a:blip r:embed="rId3"/>
          <a:stretch/>
        </p:blipFill>
        <p:spPr>
          <a:xfrm>
            <a:off x="8953200" y="3626280"/>
            <a:ext cx="477360" cy="676440"/>
          </a:xfrm>
          <a:prstGeom prst="rect">
            <a:avLst/>
          </a:prstGeom>
          <a:ln w="0">
            <a:noFill/>
          </a:ln>
        </p:spPr>
      </p:pic>
      <p:sp>
        <p:nvSpPr>
          <p:cNvPr id="1312" name="Google Shape;1636;p128"/>
          <p:cNvSpPr/>
          <p:nvPr/>
        </p:nvSpPr>
        <p:spPr>
          <a:xfrm>
            <a:off x="10692720" y="3488040"/>
            <a:ext cx="795600" cy="958680"/>
          </a:xfrm>
          <a:prstGeom prst="foldedCorner">
            <a:avLst>
              <a:gd name="adj" fmla="val 16667"/>
            </a:avLst>
          </a:prstGeom>
          <a:solidFill>
            <a:schemeClr val="lt1"/>
          </a:solidFill>
          <a:ln w="28575">
            <a:solidFill>
              <a:srgbClr val="000000"/>
            </a:solidFill>
            <a:round/>
          </a:ln>
        </p:spPr>
        <p:style>
          <a:lnRef idx="0">
            <a:scrgbClr r="0" g="0" b="0"/>
          </a:lnRef>
          <a:fillRef idx="0">
            <a:scrgbClr r="0" g="0" b="0"/>
          </a:fillRef>
          <a:effectRef idx="0">
            <a:scrgbClr r="0" g="0" b="0"/>
          </a:effectRef>
          <a:fontRef idx="minor"/>
        </p:style>
        <p:txBody>
          <a:bodyPr lIns="63360" tIns="32760" rIns="63360" bIns="32760" anchor="ctr">
            <a:noAutofit/>
          </a:bodyPr>
          <a:lstStyle/>
          <a:p>
            <a:pPr>
              <a:lnSpc>
                <a:spcPct val="100000"/>
              </a:lnSpc>
              <a:tabLst>
                <a:tab pos="0" algn="l"/>
              </a:tabLst>
            </a:pPr>
            <a:r>
              <a:rPr lang="en-US" sz="1100" b="0" strike="noStrike" spc="-1">
                <a:solidFill>
                  <a:schemeClr val="dk1"/>
                </a:solidFill>
                <a:latin typeface="Wingdings"/>
                <a:ea typeface="Arial"/>
              </a:rPr>
              <a:t>11001011</a:t>
            </a:r>
            <a:endParaRPr lang="de-DE" sz="1100" b="0" strike="noStrike" spc="-1">
              <a:solidFill>
                <a:srgbClr val="000000"/>
              </a:solidFill>
              <a:latin typeface="Arial"/>
            </a:endParaRPr>
          </a:p>
        </p:txBody>
      </p:sp>
      <p:cxnSp>
        <p:nvCxnSpPr>
          <p:cNvPr id="1313" name="Google Shape;1637;p128"/>
          <p:cNvCxnSpPr/>
          <p:nvPr/>
        </p:nvCxnSpPr>
        <p:spPr>
          <a:xfrm>
            <a:off x="9534240" y="3953880"/>
            <a:ext cx="1018080" cy="15120"/>
          </a:xfrm>
          <a:prstGeom prst="straightConnector1">
            <a:avLst/>
          </a:prstGeom>
          <a:ln w="28575">
            <a:solidFill>
              <a:srgbClr val="000000"/>
            </a:solidFill>
            <a:round/>
            <a:tailEnd type="stealth" w="med" len="med"/>
          </a:ln>
        </p:spPr>
      </p:cxnSp>
      <p:sp>
        <p:nvSpPr>
          <p:cNvPr id="1314" name="Google Shape;1638;p128"/>
          <p:cNvSpPr/>
          <p:nvPr/>
        </p:nvSpPr>
        <p:spPr>
          <a:xfrm>
            <a:off x="8944200" y="4255560"/>
            <a:ext cx="479160" cy="277200"/>
          </a:xfrm>
          <a:prstGeom prst="rect">
            <a:avLst/>
          </a:prstGeom>
          <a:noFill/>
          <a:ln w="0">
            <a:noFill/>
          </a:ln>
        </p:spPr>
        <p:style>
          <a:lnRef idx="0">
            <a:scrgbClr r="0" g="0" b="0"/>
          </a:lnRef>
          <a:fillRef idx="0">
            <a:scrgbClr r="0" g="0" b="0"/>
          </a:fillRef>
          <a:effectRef idx="0">
            <a:scrgbClr r="0" g="0" b="0"/>
          </a:effectRef>
          <a:fontRef idx="minor"/>
        </p:style>
        <p:txBody>
          <a:bodyPr lIns="64440" tIns="32040" rIns="64440" bIns="32040" anchor="t">
            <a:spAutoFit/>
          </a:bodyPr>
          <a:lstStyle/>
          <a:p>
            <a:pPr algn="ctr">
              <a:lnSpc>
                <a:spcPct val="100000"/>
              </a:lnSpc>
              <a:tabLst>
                <a:tab pos="0" algn="l"/>
              </a:tabLst>
            </a:pPr>
            <a:r>
              <a:rPr lang="en-US" sz="1400" b="0" strike="noStrike" spc="-1">
                <a:solidFill>
                  <a:schemeClr val="dk1"/>
                </a:solidFill>
                <a:latin typeface="Calibri"/>
                <a:ea typeface="Calibri"/>
              </a:rPr>
              <a:t>Alice</a:t>
            </a:r>
            <a:endParaRPr lang="de-DE" sz="1400" b="0" strike="noStrike" spc="-1">
              <a:solidFill>
                <a:srgbClr val="000000"/>
              </a:solidFill>
              <a:latin typeface="Arial"/>
            </a:endParaRPr>
          </a:p>
        </p:txBody>
      </p:sp>
      <p:sp>
        <p:nvSpPr>
          <p:cNvPr id="1315" name="Google Shape;1639;p128"/>
          <p:cNvSpPr/>
          <p:nvPr/>
        </p:nvSpPr>
        <p:spPr>
          <a:xfrm>
            <a:off x="9587520" y="3557520"/>
            <a:ext cx="795600" cy="790200"/>
          </a:xfrm>
          <a:prstGeom prst="mathMultiply">
            <a:avLst>
              <a:gd name="adj1" fmla="val 23520"/>
            </a:avLst>
          </a:prstGeom>
          <a:solidFill>
            <a:schemeClr val="accent2"/>
          </a:solidFill>
          <a:ln w="25400">
            <a:solidFill>
              <a:srgbClr val="8C3A3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marL="171360" indent="-82440" algn="ctr">
              <a:lnSpc>
                <a:spcPct val="100000"/>
              </a:lnSpc>
              <a:tabLst>
                <a:tab pos="0" algn="l"/>
              </a:tabLst>
            </a:pPr>
            <a:endParaRPr lang="de-DE" sz="1400" b="0" strike="noStrike" spc="-1">
              <a:solidFill>
                <a:schemeClr val="dk1"/>
              </a:solidFill>
              <a:latin typeface="Calibri"/>
              <a:ea typeface="Calibri"/>
            </a:endParaRPr>
          </a:p>
        </p:txBody>
      </p:sp>
      <p:cxnSp>
        <p:nvCxnSpPr>
          <p:cNvPr id="1316" name="Google Shape;1640;p128"/>
          <p:cNvCxnSpPr/>
          <p:nvPr/>
        </p:nvCxnSpPr>
        <p:spPr>
          <a:xfrm>
            <a:off x="4177440" y="1742760"/>
            <a:ext cx="3240" cy="4799520"/>
          </a:xfrm>
          <a:prstGeom prst="straightConnector1">
            <a:avLst/>
          </a:prstGeom>
          <a:ln w="25400">
            <a:solidFill>
              <a:srgbClr val="4F81BD"/>
            </a:solidFill>
            <a:round/>
          </a:ln>
        </p:spPr>
      </p:cxnSp>
      <p:cxnSp>
        <p:nvCxnSpPr>
          <p:cNvPr id="1317" name="Google Shape;1641;p128"/>
          <p:cNvCxnSpPr/>
          <p:nvPr/>
        </p:nvCxnSpPr>
        <p:spPr>
          <a:xfrm>
            <a:off x="8564760" y="1742760"/>
            <a:ext cx="3240" cy="4799520"/>
          </a:xfrm>
          <a:prstGeom prst="straightConnector1">
            <a:avLst/>
          </a:prstGeom>
          <a:ln w="25400">
            <a:solidFill>
              <a:srgbClr val="4F81BD"/>
            </a:solidFill>
            <a:round/>
          </a:ln>
        </p:spPr>
      </p:cxnSp>
      <p:sp>
        <p:nvSpPr>
          <p:cNvPr id="1318" name="TextBox 8"/>
          <p:cNvSpPr/>
          <p:nvPr/>
        </p:nvSpPr>
        <p:spPr>
          <a:xfrm>
            <a:off x="8937360" y="5161680"/>
            <a:ext cx="2642040" cy="730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1400" b="0" strike="noStrike" spc="-1">
                <a:solidFill>
                  <a:srgbClr val="000000"/>
                </a:solidFill>
                <a:latin typeface="Arial"/>
                <a:ea typeface="Arial"/>
              </a:rPr>
              <a:t>Note: Availability of information may also be referred to as accessibility of information. </a:t>
            </a:r>
            <a:endParaRPr lang="de-DE" sz="1400" b="0" strike="noStrike" spc="-1">
              <a:solidFill>
                <a:srgbClr val="000000"/>
              </a:solidFill>
              <a:latin typeface="Arial"/>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9"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ISM: Requirements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graphicFrame>
        <p:nvGraphicFramePr>
          <p:cNvPr id="1320" name="Google Shape;1648;p129"/>
          <p:cNvGraphicFramePr/>
          <p:nvPr/>
        </p:nvGraphicFramePr>
        <p:xfrm>
          <a:off x="1981080" y="1697040"/>
          <a:ext cx="8229600" cy="3298190"/>
        </p:xfrm>
        <a:graphic>
          <a:graphicData uri="http://schemas.openxmlformats.org/drawingml/2006/table">
            <a:tbl>
              <a:tblPr/>
              <a:tblGrid>
                <a:gridCol w="822960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PR6 Information Security Management</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REQUIREMENTS</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PR6.1 Information security requirements shall be identified and information security policies defined and reviewed at planned intervals.</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PR6.2 Information security risks shall be assessed at planned intervals.</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PR6.3 Physical, technical and organisational information security controls shall be implemented to reduce the probability and impact of identified information security risks and meet identified requirements.</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PR6.4 Information security events and incidents shall be handled in a consistent manner.</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PR6.5 Access control, including provisioning of access rights, shall be carried out in a consistent manner.</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
        <p:nvSpPr>
          <p:cNvPr id="1321" name="PlaceHolder 2"/>
          <p:cNvSpPr>
            <a:spLocks noGrp="1"/>
          </p:cNvSpPr>
          <p:nvPr>
            <p:ph type="sldNum" idx="124"/>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54786652-3E17-4D2E-ABB4-ABEF75C63F1C}" type="slidenum">
              <a:rPr lang="en-US" sz="1200" b="0" strike="noStrike" spc="-1">
                <a:solidFill>
                  <a:srgbClr val="888888"/>
                </a:solidFill>
                <a:latin typeface="Calibri"/>
                <a:ea typeface="Calibri"/>
              </a:rPr>
              <a:t>142</a:t>
            </a:fld>
            <a:endParaRPr lang="de-DE" sz="1200" b="0" strike="noStrike" spc="-1">
              <a:solidFill>
                <a:srgbClr val="000000"/>
              </a:solidFill>
              <a:latin typeface="Times New Roman"/>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2"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ISM: Activities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323" name="Google Shape;1655;p130"/>
          <p:cNvGrpSpPr/>
          <p:nvPr/>
        </p:nvGrpSpPr>
        <p:grpSpPr>
          <a:xfrm>
            <a:off x="609480" y="1778760"/>
            <a:ext cx="10969560" cy="4458240"/>
            <a:chOff x="609480" y="1778760"/>
            <a:chExt cx="10969560" cy="4458240"/>
          </a:xfrm>
        </p:grpSpPr>
        <p:sp>
          <p:nvSpPr>
            <p:cNvPr id="1324" name="Google Shape;1656;p130"/>
            <p:cNvSpPr/>
            <p:nvPr/>
          </p:nvSpPr>
          <p:spPr>
            <a:xfrm>
              <a:off x="609480" y="2044440"/>
              <a:ext cx="10969560" cy="419256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325" name="Google Shape;1657;p130"/>
            <p:cNvSpPr/>
            <p:nvPr/>
          </p:nvSpPr>
          <p:spPr>
            <a:xfrm>
              <a:off x="609480" y="2044440"/>
              <a:ext cx="10969560" cy="4192560"/>
            </a:xfrm>
            <a:prstGeom prst="rect">
              <a:avLst/>
            </a:prstGeom>
            <a:noFill/>
            <a:ln w="0">
              <a:noFill/>
            </a:ln>
          </p:spPr>
          <p:style>
            <a:lnRef idx="0">
              <a:scrgbClr r="0" g="0" b="0"/>
            </a:lnRef>
            <a:fillRef idx="0">
              <a:scrgbClr r="0" g="0" b="0"/>
            </a:fillRef>
            <a:effectRef idx="0">
              <a:scrgbClr r="0" g="0" b="0"/>
            </a:effectRef>
            <a:fontRef idx="minor"/>
          </p:style>
          <p:txBody>
            <a:bodyPr lIns="851760" tIns="374760" rIns="851760" bIns="128160" anchor="t">
              <a:noAutofit/>
            </a:bodyPr>
            <a:lstStyle/>
            <a:p>
              <a:pPr marL="171360" lvl="1" indent="-171360">
                <a:lnSpc>
                  <a:spcPct val="90000"/>
                </a:lnSpc>
                <a:buClr>
                  <a:srgbClr val="000000"/>
                </a:buClr>
                <a:buFont typeface="Calibri"/>
                <a:buChar char="•"/>
              </a:pPr>
              <a:r>
                <a:rPr lang="en-US" sz="1600" b="0" strike="noStrike" spc="-1">
                  <a:solidFill>
                    <a:schemeClr val="dk1"/>
                  </a:solidFill>
                  <a:latin typeface="Calibri"/>
                  <a:ea typeface="Calibri"/>
                </a:rPr>
                <a:t>Define a scheme to classify information assets according to their sensitivity / criticality.</a:t>
              </a:r>
              <a:endParaRPr lang="de-DE" sz="1600" b="0" strike="noStrike" spc="-1">
                <a:solidFill>
                  <a:srgbClr val="000000"/>
                </a:solidFill>
                <a:latin typeface="Arial"/>
              </a:endParaRPr>
            </a:p>
            <a:p>
              <a:pPr marL="171360" lvl="1" indent="-171360">
                <a:lnSpc>
                  <a:spcPct val="90000"/>
                </a:lnSpc>
                <a:spcBef>
                  <a:spcPts val="269"/>
                </a:spcBef>
                <a:buClr>
                  <a:srgbClr val="000000"/>
                </a:buClr>
                <a:buFont typeface="Calibri"/>
                <a:buChar char="•"/>
              </a:pPr>
              <a:r>
                <a:rPr lang="en-US" sz="1600" b="0" strike="noStrike" spc="-1">
                  <a:solidFill>
                    <a:schemeClr val="dk1"/>
                  </a:solidFill>
                  <a:latin typeface="Calibri"/>
                  <a:ea typeface="Calibri"/>
                </a:rPr>
                <a:t>Define a way to document an inventory of (information) assets.</a:t>
              </a:r>
              <a:endParaRPr lang="de-DE" sz="1600" b="0" strike="noStrike" spc="-1">
                <a:solidFill>
                  <a:srgbClr val="000000"/>
                </a:solidFill>
                <a:latin typeface="Arial"/>
              </a:endParaRPr>
            </a:p>
            <a:p>
              <a:pPr marL="171360" lvl="1" indent="-171360">
                <a:lnSpc>
                  <a:spcPct val="90000"/>
                </a:lnSpc>
                <a:spcBef>
                  <a:spcPts val="269"/>
                </a:spcBef>
                <a:buClr>
                  <a:srgbClr val="000000"/>
                </a:buClr>
                <a:buFont typeface="Calibri"/>
                <a:buChar char="•"/>
              </a:pPr>
              <a:r>
                <a:rPr lang="en-US" sz="1600" b="0" strike="noStrike" spc="-1">
                  <a:solidFill>
                    <a:schemeClr val="dk1"/>
                  </a:solidFill>
                  <a:latin typeface="Calibri"/>
                  <a:ea typeface="Calibri"/>
                </a:rPr>
                <a:t>Identify, describe and classify the most important information assets.</a:t>
              </a:r>
              <a:endParaRPr lang="de-DE" sz="1600" b="0" strike="noStrike" spc="-1">
                <a:solidFill>
                  <a:srgbClr val="000000"/>
                </a:solidFill>
                <a:latin typeface="Arial"/>
              </a:endParaRPr>
            </a:p>
            <a:p>
              <a:pPr marL="171360" lvl="1" indent="-171360">
                <a:lnSpc>
                  <a:spcPct val="90000"/>
                </a:lnSpc>
                <a:spcBef>
                  <a:spcPts val="269"/>
                </a:spcBef>
                <a:buClr>
                  <a:srgbClr val="000000"/>
                </a:buClr>
                <a:buFont typeface="Calibri"/>
                <a:buChar char="•"/>
              </a:pPr>
              <a:r>
                <a:rPr lang="en-US" sz="1600" b="0" strike="noStrike" spc="-1">
                  <a:solidFill>
                    <a:schemeClr val="dk1"/>
                  </a:solidFill>
                  <a:latin typeface="Calibri"/>
                  <a:ea typeface="Calibri"/>
                </a:rPr>
                <a:t>Identify the most important links between service components such as information-processing systems / facilities and the information assets identified before.</a:t>
              </a:r>
              <a:endParaRPr lang="de-DE" sz="1600" b="0" strike="noStrike" spc="-1">
                <a:solidFill>
                  <a:srgbClr val="000000"/>
                </a:solidFill>
                <a:latin typeface="Arial"/>
              </a:endParaRPr>
            </a:p>
            <a:p>
              <a:pPr marL="171360" lvl="1" indent="-171360">
                <a:lnSpc>
                  <a:spcPct val="90000"/>
                </a:lnSpc>
                <a:spcBef>
                  <a:spcPts val="269"/>
                </a:spcBef>
                <a:buClr>
                  <a:srgbClr val="000000"/>
                </a:buClr>
                <a:buFont typeface="Calibri"/>
                <a:buChar char="•"/>
              </a:pPr>
              <a:r>
                <a:rPr lang="en-US" sz="1600" b="0" strike="noStrike" spc="-1">
                  <a:solidFill>
                    <a:schemeClr val="dk1"/>
                  </a:solidFill>
                  <a:latin typeface="Calibri"/>
                  <a:ea typeface="Calibri"/>
                </a:rPr>
                <a:t>Define a method / scheme to identify and assess information security risks.</a:t>
              </a:r>
              <a:endParaRPr lang="de-DE" sz="1600" b="0" strike="noStrike" spc="-1">
                <a:solidFill>
                  <a:srgbClr val="000000"/>
                </a:solidFill>
                <a:latin typeface="Arial"/>
              </a:endParaRPr>
            </a:p>
            <a:p>
              <a:pPr marL="171360" lvl="1" indent="-171360">
                <a:lnSpc>
                  <a:spcPct val="90000"/>
                </a:lnSpc>
                <a:spcBef>
                  <a:spcPts val="269"/>
                </a:spcBef>
                <a:buClr>
                  <a:srgbClr val="000000"/>
                </a:buClr>
                <a:buFont typeface="Calibri"/>
                <a:buChar char="•"/>
              </a:pPr>
              <a:r>
                <a:rPr lang="en-US" sz="1600" b="0" strike="noStrike" spc="-1">
                  <a:solidFill>
                    <a:schemeClr val="dk1"/>
                  </a:solidFill>
                  <a:latin typeface="Calibri"/>
                  <a:ea typeface="Calibri"/>
                </a:rPr>
                <a:t>Perform an initial risk assessment, based on the identified assets, and focused on the most significant information security risks.</a:t>
              </a:r>
              <a:endParaRPr lang="de-DE" sz="1600" b="0" strike="noStrike" spc="-1">
                <a:solidFill>
                  <a:srgbClr val="000000"/>
                </a:solidFill>
                <a:latin typeface="Arial"/>
              </a:endParaRPr>
            </a:p>
            <a:p>
              <a:pPr marL="171360" lvl="1" indent="-171360">
                <a:lnSpc>
                  <a:spcPct val="90000"/>
                </a:lnSpc>
                <a:spcBef>
                  <a:spcPts val="269"/>
                </a:spcBef>
                <a:buClr>
                  <a:srgbClr val="000000"/>
                </a:buClr>
                <a:buFont typeface="Calibri"/>
                <a:buChar char="•"/>
              </a:pPr>
              <a:r>
                <a:rPr lang="en-US" sz="1600" b="0" strike="noStrike" spc="-1">
                  <a:solidFill>
                    <a:schemeClr val="dk1"/>
                  </a:solidFill>
                  <a:latin typeface="Calibri"/>
                  <a:ea typeface="Calibri"/>
                </a:rPr>
                <a:t>Define clear information security policies as a basis for effective information security governance.</a:t>
              </a:r>
              <a:endParaRPr lang="de-DE" sz="1600" b="0" strike="noStrike" spc="-1">
                <a:solidFill>
                  <a:srgbClr val="000000"/>
                </a:solidFill>
                <a:latin typeface="Arial"/>
              </a:endParaRPr>
            </a:p>
            <a:p>
              <a:pPr marL="171360" lvl="1" indent="-171360">
                <a:lnSpc>
                  <a:spcPct val="90000"/>
                </a:lnSpc>
                <a:spcBef>
                  <a:spcPts val="269"/>
                </a:spcBef>
                <a:buClr>
                  <a:srgbClr val="000000"/>
                </a:buClr>
                <a:buFont typeface="Calibri"/>
                <a:buChar char="•"/>
              </a:pPr>
              <a:r>
                <a:rPr lang="en-US" sz="1600" b="0" strike="noStrike" spc="-1">
                  <a:solidFill>
                    <a:schemeClr val="dk1"/>
                  </a:solidFill>
                  <a:latin typeface="Calibri"/>
                  <a:ea typeface="Calibri"/>
                </a:rPr>
                <a:t>Define a way to document information security controls and to monitor their status and progress of implementation.</a:t>
              </a:r>
              <a:endParaRPr lang="de-DE" sz="1600" b="0" strike="noStrike" spc="-1">
                <a:solidFill>
                  <a:srgbClr val="000000"/>
                </a:solidFill>
                <a:latin typeface="Arial"/>
              </a:endParaRPr>
            </a:p>
            <a:p>
              <a:pPr marL="171360" lvl="1" indent="-171360">
                <a:lnSpc>
                  <a:spcPct val="90000"/>
                </a:lnSpc>
                <a:spcBef>
                  <a:spcPts val="269"/>
                </a:spcBef>
                <a:buClr>
                  <a:srgbClr val="000000"/>
                </a:buClr>
                <a:buFont typeface="Calibri"/>
                <a:buChar char="•"/>
              </a:pPr>
              <a:r>
                <a:rPr lang="en-US" sz="1600" b="0" strike="noStrike" spc="-1">
                  <a:solidFill>
                    <a:schemeClr val="dk1"/>
                  </a:solidFill>
                  <a:latin typeface="Calibri"/>
                  <a:ea typeface="Calibri"/>
                </a:rPr>
                <a:t>Identify and document the most important technical, physical and organisational information security controls in place.</a:t>
              </a:r>
              <a:endParaRPr lang="de-DE" sz="1600" b="0" strike="noStrike" spc="-1">
                <a:solidFill>
                  <a:srgbClr val="000000"/>
                </a:solidFill>
                <a:latin typeface="Arial"/>
              </a:endParaRPr>
            </a:p>
          </p:txBody>
        </p:sp>
        <p:sp>
          <p:nvSpPr>
            <p:cNvPr id="1326" name="Google Shape;1658;p130"/>
            <p:cNvSpPr/>
            <p:nvPr/>
          </p:nvSpPr>
          <p:spPr>
            <a:xfrm>
              <a:off x="1158120" y="1778760"/>
              <a:ext cx="7677720" cy="52812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327" name="Google Shape;1659;p130"/>
            <p:cNvSpPr/>
            <p:nvPr/>
          </p:nvSpPr>
          <p:spPr>
            <a:xfrm>
              <a:off x="1184040" y="1804680"/>
              <a:ext cx="7625880" cy="47628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a:lnSpc>
                  <a:spcPct val="90000"/>
                </a:lnSpc>
                <a:tabLst>
                  <a:tab pos="0" algn="l"/>
                </a:tabLst>
              </a:pPr>
              <a:r>
                <a:rPr lang="en-US" sz="1800" b="0" strike="noStrike" spc="-1">
                  <a:solidFill>
                    <a:schemeClr val="lt1"/>
                  </a:solidFill>
                  <a:latin typeface="Calibri"/>
                  <a:ea typeface="Calibri"/>
                </a:rPr>
                <a:t>Initial process setup</a:t>
              </a:r>
              <a:endParaRPr lang="de-DE" sz="1800" b="0" strike="noStrike" spc="-1">
                <a:solidFill>
                  <a:srgbClr val="000000"/>
                </a:solidFill>
                <a:latin typeface="Arial"/>
              </a:endParaRPr>
            </a:p>
          </p:txBody>
        </p:sp>
      </p:grpSp>
      <p:sp>
        <p:nvSpPr>
          <p:cNvPr id="1328" name="PlaceHolder 2"/>
          <p:cNvSpPr>
            <a:spLocks noGrp="1"/>
          </p:cNvSpPr>
          <p:nvPr>
            <p:ph type="sldNum" idx="125"/>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76A7A718-6FE5-480F-B58F-033A76793A60}" type="slidenum">
              <a:rPr lang="en-US" sz="1200" b="0" strike="noStrike" spc="-1">
                <a:solidFill>
                  <a:srgbClr val="888888"/>
                </a:solidFill>
                <a:latin typeface="Calibri"/>
                <a:ea typeface="Calibri"/>
              </a:rPr>
              <a:t>143</a:t>
            </a:fld>
            <a:endParaRPr lang="de-DE" sz="1200" b="0" strike="noStrike" spc="-1">
              <a:solidFill>
                <a:srgbClr val="000000"/>
              </a:solidFill>
              <a:latin typeface="Times New Roman"/>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9"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ISM: Inputs and outputs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330" name="Google Shape;1666;p131"/>
          <p:cNvGrpSpPr/>
          <p:nvPr/>
        </p:nvGrpSpPr>
        <p:grpSpPr>
          <a:xfrm>
            <a:off x="1981080" y="1620000"/>
            <a:ext cx="8226720" cy="4857480"/>
            <a:chOff x="1981080" y="1620000"/>
            <a:chExt cx="8226720" cy="4857480"/>
          </a:xfrm>
        </p:grpSpPr>
        <p:sp>
          <p:nvSpPr>
            <p:cNvPr id="1331" name="Google Shape;1667;p131"/>
            <p:cNvSpPr/>
            <p:nvPr/>
          </p:nvSpPr>
          <p:spPr>
            <a:xfrm>
              <a:off x="1981080" y="1620000"/>
              <a:ext cx="8226360" cy="145260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332" name="Google Shape;1668;p131"/>
            <p:cNvSpPr/>
            <p:nvPr/>
          </p:nvSpPr>
          <p:spPr>
            <a:xfrm>
              <a:off x="1981080" y="1984320"/>
              <a:ext cx="7926840" cy="72432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a:lnSpc>
                  <a:spcPct val="90000"/>
                </a:lnSpc>
                <a:tabLst>
                  <a:tab pos="0" algn="l"/>
                </a:tabLst>
              </a:pPr>
              <a:r>
                <a:rPr lang="en-US" sz="2300" b="0" strike="noStrike" spc="-1">
                  <a:solidFill>
                    <a:schemeClr val="lt1"/>
                  </a:solidFill>
                  <a:latin typeface="Calibri"/>
                  <a:ea typeface="Calibri"/>
                </a:rPr>
                <a:t>Inputs</a:t>
              </a:r>
              <a:endParaRPr lang="de-DE" sz="2300" b="0" strike="noStrike" spc="-1">
                <a:solidFill>
                  <a:srgbClr val="000000"/>
                </a:solidFill>
                <a:latin typeface="Arial"/>
              </a:endParaRPr>
            </a:p>
          </p:txBody>
        </p:sp>
        <p:sp>
          <p:nvSpPr>
            <p:cNvPr id="1333" name="Google Shape;1669;p131"/>
            <p:cNvSpPr/>
            <p:nvPr/>
          </p:nvSpPr>
          <p:spPr>
            <a:xfrm>
              <a:off x="1981080" y="2746080"/>
              <a:ext cx="3798720" cy="324612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334" name="Google Shape;1670;p131"/>
            <p:cNvSpPr/>
            <p:nvPr/>
          </p:nvSpPr>
          <p:spPr>
            <a:xfrm>
              <a:off x="1981080" y="2746080"/>
              <a:ext cx="3798720" cy="3246120"/>
            </a:xfrm>
            <a:prstGeom prst="rect">
              <a:avLst/>
            </a:prstGeom>
            <a:noFill/>
            <a:ln w="0">
              <a:noFill/>
            </a:ln>
          </p:spPr>
          <p:style>
            <a:lnRef idx="0">
              <a:scrgbClr r="0" g="0" b="0"/>
            </a:lnRef>
            <a:fillRef idx="0">
              <a:scrgbClr r="0" g="0" b="0"/>
            </a:fillRef>
            <a:effectRef idx="0">
              <a:scrgbClr r="0" g="0" b="0"/>
            </a:effectRef>
            <a:fontRef idx="minor"/>
          </p:style>
          <p:txBody>
            <a:bodyPr lIns="60840" tIns="60840" rIns="60840" bIns="60840" anchor="t">
              <a:noAutofit/>
            </a:bodyPr>
            <a:lstStyle/>
            <a:p>
              <a:pPr lvl="0">
                <a:lnSpc>
                  <a:spcPct val="90000"/>
                </a:lnSpc>
                <a:spcBef>
                  <a:spcPts val="561"/>
                </a:spcBef>
                <a:tabLst>
                  <a:tab pos="0" algn="l"/>
                </a:tabLst>
              </a:pPr>
              <a:r>
                <a:rPr lang="en-GB" sz="1600" spc="-1" noProof="0" dirty="0">
                  <a:solidFill>
                    <a:schemeClr val="dk1"/>
                  </a:solidFill>
                  <a:latin typeface="Calibri"/>
                </a:rPr>
                <a:t>Information security requirements (from SLAs, legislation, contracts)</a:t>
              </a:r>
            </a:p>
            <a:p>
              <a:pPr lvl="0">
                <a:lnSpc>
                  <a:spcPct val="90000"/>
                </a:lnSpc>
                <a:spcBef>
                  <a:spcPts val="561"/>
                </a:spcBef>
                <a:tabLst>
                  <a:tab pos="0" algn="l"/>
                </a:tabLst>
              </a:pPr>
              <a:r>
                <a:rPr lang="en-GB" sz="1600" spc="-1" noProof="0" dirty="0">
                  <a:solidFill>
                    <a:schemeClr val="dk1"/>
                  </a:solidFill>
                  <a:latin typeface="Calibri"/>
                </a:rPr>
                <a:t>Assets to be protected</a:t>
              </a:r>
            </a:p>
            <a:p>
              <a:pPr lvl="0">
                <a:lnSpc>
                  <a:spcPct val="90000"/>
                </a:lnSpc>
                <a:spcBef>
                  <a:spcPts val="561"/>
                </a:spcBef>
                <a:tabLst>
                  <a:tab pos="0" algn="l"/>
                </a:tabLst>
              </a:pPr>
              <a:r>
                <a:rPr lang="en-GB" sz="1600" spc="-1" noProof="0" dirty="0">
                  <a:solidFill>
                    <a:schemeClr val="dk1"/>
                  </a:solidFill>
                  <a:latin typeface="Calibri"/>
                </a:rPr>
                <a:t>Relevant risk factors (vulnerabilities, hazards) </a:t>
              </a:r>
            </a:p>
          </p:txBody>
        </p:sp>
        <p:sp>
          <p:nvSpPr>
            <p:cNvPr id="1335" name="Google Shape;1671;p131"/>
            <p:cNvSpPr/>
            <p:nvPr/>
          </p:nvSpPr>
          <p:spPr>
            <a:xfrm>
              <a:off x="5783400" y="2105280"/>
              <a:ext cx="4424400" cy="145260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336" name="Google Shape;1672;p131"/>
            <p:cNvSpPr/>
            <p:nvPr/>
          </p:nvSpPr>
          <p:spPr>
            <a:xfrm>
              <a:off x="5783400" y="2469240"/>
              <a:ext cx="4124520" cy="72432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a:lnSpc>
                  <a:spcPct val="90000"/>
                </a:lnSpc>
                <a:tabLst>
                  <a:tab pos="0" algn="l"/>
                </a:tabLst>
              </a:pPr>
              <a:r>
                <a:rPr lang="en-US" sz="2300" b="0" strike="noStrike" spc="-1">
                  <a:solidFill>
                    <a:schemeClr val="lt1"/>
                  </a:solidFill>
                  <a:latin typeface="Calibri"/>
                  <a:ea typeface="Calibri"/>
                </a:rPr>
                <a:t>Outputs</a:t>
              </a:r>
              <a:endParaRPr lang="de-DE" sz="2300" b="0" strike="noStrike" spc="-1">
                <a:solidFill>
                  <a:srgbClr val="000000"/>
                </a:solidFill>
                <a:latin typeface="Arial"/>
              </a:endParaRPr>
            </a:p>
          </p:txBody>
        </p:sp>
        <p:sp>
          <p:nvSpPr>
            <p:cNvPr id="1337" name="Google Shape;1673;p131"/>
            <p:cNvSpPr/>
            <p:nvPr/>
          </p:nvSpPr>
          <p:spPr>
            <a:xfrm>
              <a:off x="5783400" y="3231720"/>
              <a:ext cx="3798720" cy="324576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338" name="Google Shape;1674;p131"/>
            <p:cNvSpPr/>
            <p:nvPr/>
          </p:nvSpPr>
          <p:spPr>
            <a:xfrm>
              <a:off x="5783400" y="3231720"/>
              <a:ext cx="3798720" cy="3245760"/>
            </a:xfrm>
            <a:prstGeom prst="rect">
              <a:avLst/>
            </a:prstGeom>
            <a:noFill/>
            <a:ln w="0">
              <a:noFill/>
            </a:ln>
          </p:spPr>
          <p:style>
            <a:lnRef idx="0">
              <a:scrgbClr r="0" g="0" b="0"/>
            </a:lnRef>
            <a:fillRef idx="0">
              <a:scrgbClr r="0" g="0" b="0"/>
            </a:fillRef>
            <a:effectRef idx="0">
              <a:scrgbClr r="0" g="0" b="0"/>
            </a:effectRef>
            <a:fontRef idx="minor"/>
          </p:style>
          <p:txBody>
            <a:bodyPr lIns="60840" tIns="60840" rIns="60840" bIns="60840" anchor="t">
              <a:noAutofit/>
            </a:bodyPr>
            <a:lstStyle/>
            <a:p>
              <a:pPr>
                <a:lnSpc>
                  <a:spcPct val="90000"/>
                </a:lnSpc>
                <a:tabLst>
                  <a:tab pos="0" algn="l"/>
                </a:tabLst>
              </a:pPr>
              <a:r>
                <a:rPr lang="en-US" sz="1600" b="0" strike="noStrike" spc="-1" dirty="0">
                  <a:solidFill>
                    <a:schemeClr val="dk1"/>
                  </a:solidFill>
                  <a:latin typeface="Calibri"/>
                  <a:ea typeface="Calibri"/>
                </a:rPr>
                <a:t>Up-to-date inventory of information assets</a:t>
              </a:r>
              <a:endParaRPr lang="de-DE" sz="1600" b="0" strike="noStrike" spc="-1" dirty="0">
                <a:solidFill>
                  <a:srgbClr val="000000"/>
                </a:solidFill>
                <a:latin typeface="Arial"/>
              </a:endParaRPr>
            </a:p>
            <a:p>
              <a:pPr>
                <a:lnSpc>
                  <a:spcPct val="90000"/>
                </a:lnSpc>
                <a:spcBef>
                  <a:spcPts val="561"/>
                </a:spcBef>
                <a:tabLst>
                  <a:tab pos="0" algn="l"/>
                </a:tabLst>
              </a:pPr>
              <a:r>
                <a:rPr lang="en-US" sz="1600" b="0" strike="noStrike" spc="-1" dirty="0">
                  <a:solidFill>
                    <a:schemeClr val="dk1"/>
                  </a:solidFill>
                  <a:latin typeface="Calibri"/>
                  <a:ea typeface="Calibri"/>
                </a:rPr>
                <a:t>Approved information security policies</a:t>
              </a:r>
              <a:endParaRPr lang="de-DE" sz="1600" b="0" strike="noStrike" spc="-1" dirty="0">
                <a:solidFill>
                  <a:srgbClr val="000000"/>
                </a:solidFill>
                <a:latin typeface="Arial"/>
              </a:endParaRPr>
            </a:p>
            <a:p>
              <a:pPr>
                <a:lnSpc>
                  <a:spcPct val="90000"/>
                </a:lnSpc>
                <a:spcBef>
                  <a:spcPts val="561"/>
                </a:spcBef>
                <a:tabLst>
                  <a:tab pos="0" algn="l"/>
                </a:tabLst>
              </a:pPr>
              <a:r>
                <a:rPr lang="en-US" sz="1600" b="0" strike="noStrike" spc="-1" dirty="0">
                  <a:solidFill>
                    <a:schemeClr val="dk1"/>
                  </a:solidFill>
                  <a:latin typeface="Calibri"/>
                  <a:ea typeface="Calibri"/>
                </a:rPr>
                <a:t>Up-to-date information security risk assessment</a:t>
              </a:r>
              <a:endParaRPr lang="de-DE" sz="1600" b="0" strike="noStrike" spc="-1" dirty="0">
                <a:solidFill>
                  <a:srgbClr val="000000"/>
                </a:solidFill>
                <a:latin typeface="Arial"/>
              </a:endParaRPr>
            </a:p>
            <a:p>
              <a:pPr>
                <a:lnSpc>
                  <a:spcPct val="90000"/>
                </a:lnSpc>
                <a:spcBef>
                  <a:spcPts val="561"/>
                </a:spcBef>
                <a:tabLst>
                  <a:tab pos="0" algn="l"/>
                </a:tabLst>
              </a:pPr>
              <a:r>
                <a:rPr lang="en-US" sz="1600" b="0" strike="noStrike" spc="-1" dirty="0">
                  <a:solidFill>
                    <a:schemeClr val="dk1"/>
                  </a:solidFill>
                  <a:latin typeface="Calibri"/>
                  <a:ea typeface="Calibri"/>
                </a:rPr>
                <a:t>Documented information security controls</a:t>
              </a:r>
              <a:endParaRPr lang="de-DE" sz="1600" b="0" strike="noStrike" spc="-1" dirty="0">
                <a:solidFill>
                  <a:srgbClr val="000000"/>
                </a:solidFill>
                <a:latin typeface="Arial"/>
              </a:endParaRPr>
            </a:p>
            <a:p>
              <a:pPr>
                <a:lnSpc>
                  <a:spcPct val="90000"/>
                </a:lnSpc>
                <a:spcBef>
                  <a:spcPts val="561"/>
                </a:spcBef>
                <a:tabLst>
                  <a:tab pos="0" algn="l"/>
                </a:tabLst>
              </a:pPr>
              <a:r>
                <a:rPr lang="en-US" sz="1600" b="0" strike="noStrike" spc="-1" dirty="0">
                  <a:solidFill>
                    <a:schemeClr val="dk1"/>
                  </a:solidFill>
                  <a:latin typeface="Calibri"/>
                  <a:ea typeface="Calibri"/>
                </a:rPr>
                <a:t>Reports on information security events, incidents and follow-up actions</a:t>
              </a:r>
              <a:endParaRPr lang="de-DE" sz="1600" b="0" strike="noStrike" spc="-1" dirty="0">
                <a:solidFill>
                  <a:srgbClr val="000000"/>
                </a:solidFill>
                <a:latin typeface="Arial"/>
              </a:endParaRPr>
            </a:p>
            <a:p>
              <a:pPr>
                <a:lnSpc>
                  <a:spcPct val="90000"/>
                </a:lnSpc>
                <a:spcBef>
                  <a:spcPts val="561"/>
                </a:spcBef>
                <a:tabLst>
                  <a:tab pos="0" algn="l"/>
                </a:tabLst>
              </a:pPr>
              <a:r>
                <a:rPr lang="en-US" sz="1600" b="0" strike="noStrike" spc="-1" dirty="0">
                  <a:solidFill>
                    <a:schemeClr val="dk1"/>
                  </a:solidFill>
                  <a:latin typeface="Calibri"/>
                  <a:ea typeface="Calibri"/>
                </a:rPr>
                <a:t>Documented information on access rights and their reviews</a:t>
              </a:r>
              <a:endParaRPr lang="de-DE" sz="1600" b="0" strike="noStrike" spc="-1" dirty="0">
                <a:solidFill>
                  <a:srgbClr val="000000"/>
                </a:solidFill>
                <a:latin typeface="Arial"/>
              </a:endParaRPr>
            </a:p>
          </p:txBody>
        </p:sp>
      </p:grpSp>
      <p:sp>
        <p:nvSpPr>
          <p:cNvPr id="1339" name="PlaceHolder 2"/>
          <p:cNvSpPr>
            <a:spLocks noGrp="1"/>
          </p:cNvSpPr>
          <p:nvPr>
            <p:ph type="sldNum" idx="126"/>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5908B654-666E-4E42-A39B-08448EB28A94}" type="slidenum">
              <a:rPr lang="en-US" sz="1200" b="0" strike="noStrike" spc="-1">
                <a:solidFill>
                  <a:srgbClr val="888888"/>
                </a:solidFill>
                <a:latin typeface="Calibri"/>
                <a:ea typeface="Calibri"/>
              </a:rPr>
              <a:t>144</a:t>
            </a:fld>
            <a:endParaRPr lang="de-DE" sz="1200" b="0" strike="noStrike" spc="-1">
              <a:solidFill>
                <a:srgbClr val="000000"/>
              </a:solidFill>
              <a:latin typeface="Times New Roman"/>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0"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ISM: Process chart</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1341" name="PlaceHolder 2"/>
          <p:cNvSpPr>
            <a:spLocks noGrp="1"/>
          </p:cNvSpPr>
          <p:nvPr>
            <p:ph type="sldNum" idx="127"/>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272225B5-B46C-40F3-AC61-A85929268030}" type="slidenum">
              <a:rPr lang="en-US" sz="1200" b="0" strike="noStrike" spc="-1">
                <a:solidFill>
                  <a:srgbClr val="888888"/>
                </a:solidFill>
                <a:latin typeface="Calibri"/>
                <a:ea typeface="Calibri"/>
              </a:rPr>
              <a:t>145</a:t>
            </a:fld>
            <a:endParaRPr lang="de-DE" sz="1200" b="0" strike="noStrike" spc="-1">
              <a:solidFill>
                <a:srgbClr val="000000"/>
              </a:solidFill>
              <a:latin typeface="Times New Roman"/>
            </a:endParaRPr>
          </a:p>
        </p:txBody>
      </p:sp>
      <p:grpSp>
        <p:nvGrpSpPr>
          <p:cNvPr id="1342" name="Gruppieren 166"/>
          <p:cNvGrpSpPr/>
          <p:nvPr/>
        </p:nvGrpSpPr>
        <p:grpSpPr>
          <a:xfrm>
            <a:off x="1980000" y="1680120"/>
            <a:ext cx="8323920" cy="4787280"/>
            <a:chOff x="1980000" y="1680120"/>
            <a:chExt cx="8323920" cy="4787280"/>
          </a:xfrm>
        </p:grpSpPr>
        <p:cxnSp>
          <p:nvCxnSpPr>
            <p:cNvPr id="1343" name="Gerade Verbindung mit Pfeil 46"/>
            <p:cNvCxnSpPr>
              <a:stCxn id="1344" idx="2"/>
              <a:endCxn id="1345" idx="0"/>
            </p:cNvCxnSpPr>
            <p:nvPr/>
          </p:nvCxnSpPr>
          <p:spPr>
            <a:xfrm>
              <a:off x="5437800" y="2742840"/>
              <a:ext cx="5040" cy="360000"/>
            </a:xfrm>
            <a:prstGeom prst="straightConnector1">
              <a:avLst/>
            </a:prstGeom>
            <a:ln w="19050">
              <a:solidFill>
                <a:srgbClr val="000000"/>
              </a:solidFill>
              <a:round/>
              <a:tailEnd type="arrow" w="med" len="med"/>
            </a:ln>
          </p:spPr>
        </p:cxnSp>
        <p:sp>
          <p:nvSpPr>
            <p:cNvPr id="1346" name="Flussdiagramm: Dokument 37"/>
            <p:cNvSpPr/>
            <p:nvPr/>
          </p:nvSpPr>
          <p:spPr>
            <a:xfrm>
              <a:off x="7635960" y="3786120"/>
              <a:ext cx="1362240" cy="41976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900" b="0" strike="noStrike" spc="-1">
                  <a:solidFill>
                    <a:schemeClr val="dk1"/>
                  </a:solidFill>
                  <a:latin typeface="Calibri"/>
                  <a:ea typeface="Arial"/>
                </a:rPr>
                <a:t>Information security policies</a:t>
              </a:r>
              <a:endParaRPr lang="de-DE" sz="900" b="0" strike="noStrike" spc="-1">
                <a:solidFill>
                  <a:srgbClr val="000000"/>
                </a:solidFill>
                <a:latin typeface="Arial"/>
              </a:endParaRPr>
            </a:p>
          </p:txBody>
        </p:sp>
        <p:cxnSp>
          <p:nvCxnSpPr>
            <p:cNvPr id="1347" name="Gerade Verbindung mit Pfeil 39"/>
            <p:cNvCxnSpPr>
              <a:endCxn id="1346" idx="1"/>
            </p:cNvCxnSpPr>
            <p:nvPr/>
          </p:nvCxnSpPr>
          <p:spPr>
            <a:xfrm>
              <a:off x="7230600" y="3994920"/>
              <a:ext cx="406080" cy="1800"/>
            </a:xfrm>
            <a:prstGeom prst="straightConnector1">
              <a:avLst/>
            </a:prstGeom>
            <a:ln w="19050">
              <a:solidFill>
                <a:srgbClr val="000000"/>
              </a:solidFill>
              <a:prstDash val="sysDash"/>
              <a:round/>
              <a:headEnd type="arrow" w="med" len="med"/>
              <a:tailEnd type="arrow" w="med" len="med"/>
            </a:ln>
          </p:spPr>
        </p:cxnSp>
        <p:sp>
          <p:nvSpPr>
            <p:cNvPr id="1348" name="Flussdiagramm: Dokument 48"/>
            <p:cNvSpPr/>
            <p:nvPr/>
          </p:nvSpPr>
          <p:spPr>
            <a:xfrm>
              <a:off x="7644600" y="4413600"/>
              <a:ext cx="1353600" cy="62460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900" b="0" strike="noStrike" spc="-1">
                  <a:solidFill>
                    <a:schemeClr val="dk1"/>
                  </a:solidFill>
                  <a:latin typeface="Calibri"/>
                  <a:ea typeface="Arial"/>
                </a:rPr>
                <a:t>Plans for information security controls</a:t>
              </a:r>
              <a:endParaRPr lang="de-DE" sz="900" b="0" strike="noStrike" spc="-1">
                <a:solidFill>
                  <a:srgbClr val="000000"/>
                </a:solidFill>
                <a:latin typeface="Arial"/>
              </a:endParaRPr>
            </a:p>
          </p:txBody>
        </p:sp>
        <p:sp>
          <p:nvSpPr>
            <p:cNvPr id="1349" name="Flussdiagramm: Dokument 49"/>
            <p:cNvSpPr/>
            <p:nvPr/>
          </p:nvSpPr>
          <p:spPr>
            <a:xfrm>
              <a:off x="1980000" y="4372920"/>
              <a:ext cx="1438560" cy="56448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900" b="0" strike="noStrike" spc="-1">
                  <a:solidFill>
                    <a:schemeClr val="dk1"/>
                  </a:solidFill>
                  <a:latin typeface="Calibri"/>
                  <a:ea typeface="Arial"/>
                </a:rPr>
                <a:t>Assessed information security risks</a:t>
              </a:r>
              <a:endParaRPr lang="de-DE" sz="900" b="0" strike="noStrike" spc="-1">
                <a:solidFill>
                  <a:srgbClr val="000000"/>
                </a:solidFill>
                <a:latin typeface="Arial"/>
              </a:endParaRPr>
            </a:p>
          </p:txBody>
        </p:sp>
        <p:sp>
          <p:nvSpPr>
            <p:cNvPr id="1344" name="Rectangle 23"/>
            <p:cNvSpPr/>
            <p:nvPr/>
          </p:nvSpPr>
          <p:spPr>
            <a:xfrm>
              <a:off x="3652200" y="1680120"/>
              <a:ext cx="3570840" cy="106236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a:lnSpc>
                  <a:spcPct val="100000"/>
                </a:lnSpc>
              </a:pPr>
              <a:endParaRPr lang="de-DE" sz="600" b="0" strike="noStrike" spc="-1">
                <a:solidFill>
                  <a:srgbClr val="000000"/>
                </a:solidFill>
                <a:latin typeface="Arial"/>
              </a:endParaRPr>
            </a:p>
            <a:p>
              <a:pPr algn="ctr">
                <a:lnSpc>
                  <a:spcPct val="100000"/>
                </a:lnSpc>
              </a:pPr>
              <a:r>
                <a:rPr lang="en-US" sz="1200" b="0" strike="noStrike" spc="-1">
                  <a:solidFill>
                    <a:schemeClr val="lt1"/>
                  </a:solidFill>
                  <a:latin typeface="Calibri"/>
                  <a:ea typeface="Arial"/>
                </a:rPr>
                <a:t>Identify information security requirements</a:t>
              </a:r>
              <a:endParaRPr lang="de-DE" sz="1200" b="0" strike="noStrike" spc="-1">
                <a:solidFill>
                  <a:srgbClr val="000000"/>
                </a:solidFill>
                <a:latin typeface="Arial"/>
              </a:endParaRPr>
            </a:p>
          </p:txBody>
        </p:sp>
        <p:sp>
          <p:nvSpPr>
            <p:cNvPr id="1350" name="Rectangle 18"/>
            <p:cNvSpPr/>
            <p:nvPr/>
          </p:nvSpPr>
          <p:spPr>
            <a:xfrm>
              <a:off x="3819960" y="2170440"/>
              <a:ext cx="1414080" cy="42480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000" b="0" strike="noStrike" spc="-1">
                  <a:solidFill>
                    <a:schemeClr val="dk1"/>
                  </a:solidFill>
                  <a:latin typeface="Calibri"/>
                  <a:ea typeface="Arial"/>
                </a:rPr>
                <a:t>Derive security requirements from SLAs</a:t>
              </a:r>
              <a:endParaRPr lang="de-DE" sz="1000" b="0" strike="noStrike" spc="-1">
                <a:solidFill>
                  <a:srgbClr val="000000"/>
                </a:solidFill>
                <a:latin typeface="Arial"/>
              </a:endParaRPr>
            </a:p>
          </p:txBody>
        </p:sp>
        <p:sp>
          <p:nvSpPr>
            <p:cNvPr id="1351" name="Rectangle 18"/>
            <p:cNvSpPr/>
            <p:nvPr/>
          </p:nvSpPr>
          <p:spPr>
            <a:xfrm>
              <a:off x="5655600" y="2176920"/>
              <a:ext cx="1414080" cy="42480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000" b="0" strike="noStrike" spc="-1">
                  <a:solidFill>
                    <a:schemeClr val="dk1"/>
                  </a:solidFill>
                  <a:latin typeface="Calibri"/>
                  <a:ea typeface="Arial"/>
                </a:rPr>
                <a:t>Identify information to be protected</a:t>
              </a:r>
              <a:endParaRPr lang="de-DE" sz="1000" b="0" strike="noStrike" spc="-1">
                <a:solidFill>
                  <a:srgbClr val="000000"/>
                </a:solidFill>
                <a:latin typeface="Arial"/>
              </a:endParaRPr>
            </a:p>
          </p:txBody>
        </p:sp>
        <p:cxnSp>
          <p:nvCxnSpPr>
            <p:cNvPr id="1352" name="Gerade Verbindung mit Pfeil 53"/>
            <p:cNvCxnSpPr>
              <a:stCxn id="1350" idx="3"/>
              <a:endCxn id="1351" idx="1"/>
            </p:cNvCxnSpPr>
            <p:nvPr/>
          </p:nvCxnSpPr>
          <p:spPr>
            <a:xfrm>
              <a:off x="5234400" y="2382840"/>
              <a:ext cx="421920" cy="7200"/>
            </a:xfrm>
            <a:prstGeom prst="straightConnector1">
              <a:avLst/>
            </a:prstGeom>
            <a:ln w="19050">
              <a:solidFill>
                <a:srgbClr val="000000"/>
              </a:solidFill>
              <a:round/>
              <a:tailEnd type="arrow" w="med" len="med"/>
            </a:ln>
          </p:spPr>
        </p:cxnSp>
        <p:sp>
          <p:nvSpPr>
            <p:cNvPr id="1345" name="Rectangle 23"/>
            <p:cNvSpPr/>
            <p:nvPr/>
          </p:nvSpPr>
          <p:spPr>
            <a:xfrm>
              <a:off x="3656520" y="3102120"/>
              <a:ext cx="3570840" cy="194148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a:lnSpc>
                  <a:spcPct val="100000"/>
                </a:lnSpc>
              </a:pPr>
              <a:endParaRPr lang="de-DE" sz="600" b="0" strike="noStrike" spc="-1">
                <a:solidFill>
                  <a:srgbClr val="000000"/>
                </a:solidFill>
                <a:latin typeface="Arial"/>
              </a:endParaRPr>
            </a:p>
            <a:p>
              <a:pPr algn="ctr">
                <a:lnSpc>
                  <a:spcPct val="100000"/>
                </a:lnSpc>
              </a:pPr>
              <a:r>
                <a:rPr lang="en-US" sz="1200" b="0" strike="noStrike" spc="-1">
                  <a:solidFill>
                    <a:schemeClr val="lt1"/>
                  </a:solidFill>
                  <a:latin typeface="Calibri"/>
                  <a:ea typeface="Arial"/>
                </a:rPr>
                <a:t>Maintain and implement information security controls and policies</a:t>
              </a:r>
              <a:endParaRPr lang="de-DE" sz="1200" b="0" strike="noStrike" spc="-1">
                <a:solidFill>
                  <a:srgbClr val="000000"/>
                </a:solidFill>
                <a:latin typeface="Arial"/>
              </a:endParaRPr>
            </a:p>
          </p:txBody>
        </p:sp>
        <p:sp>
          <p:nvSpPr>
            <p:cNvPr id="1353" name="Rectangle 18"/>
            <p:cNvSpPr/>
            <p:nvPr/>
          </p:nvSpPr>
          <p:spPr>
            <a:xfrm>
              <a:off x="3824280" y="3781440"/>
              <a:ext cx="1414080" cy="42480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900" b="0" strike="noStrike" spc="-1">
                  <a:solidFill>
                    <a:schemeClr val="dk1"/>
                  </a:solidFill>
                  <a:latin typeface="Calibri"/>
                  <a:ea typeface="Arial"/>
                </a:rPr>
                <a:t>Assess information security risks</a:t>
              </a:r>
              <a:endParaRPr lang="de-DE" sz="900" b="0" strike="noStrike" spc="-1">
                <a:solidFill>
                  <a:srgbClr val="000000"/>
                </a:solidFill>
                <a:latin typeface="Arial"/>
              </a:endParaRPr>
            </a:p>
          </p:txBody>
        </p:sp>
        <p:sp>
          <p:nvSpPr>
            <p:cNvPr id="1354" name="Rectangle 18"/>
            <p:cNvSpPr/>
            <p:nvPr/>
          </p:nvSpPr>
          <p:spPr>
            <a:xfrm>
              <a:off x="5650920" y="3788280"/>
              <a:ext cx="1414080" cy="42480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000" b="0" strike="noStrike" spc="-1" dirty="0">
                  <a:solidFill>
                    <a:schemeClr val="dk1"/>
                  </a:solidFill>
                  <a:latin typeface="Calibri"/>
                  <a:ea typeface="Arial"/>
                </a:rPr>
                <a:t>Create policies and define controls</a:t>
              </a:r>
              <a:endParaRPr lang="de-DE" sz="1000" b="0" strike="noStrike" spc="-1" dirty="0">
                <a:solidFill>
                  <a:srgbClr val="000000"/>
                </a:solidFill>
                <a:latin typeface="Arial"/>
              </a:endParaRPr>
            </a:p>
          </p:txBody>
        </p:sp>
        <p:cxnSp>
          <p:nvCxnSpPr>
            <p:cNvPr id="1355" name="Gerade Verbindung mit Pfeil 58"/>
            <p:cNvCxnSpPr>
              <a:stCxn id="1353" idx="3"/>
              <a:endCxn id="1354" idx="1"/>
            </p:cNvCxnSpPr>
            <p:nvPr/>
          </p:nvCxnSpPr>
          <p:spPr>
            <a:xfrm>
              <a:off x="5238720" y="3993840"/>
              <a:ext cx="412920" cy="7560"/>
            </a:xfrm>
            <a:prstGeom prst="straightConnector1">
              <a:avLst/>
            </a:prstGeom>
            <a:ln w="19050">
              <a:solidFill>
                <a:srgbClr val="000000"/>
              </a:solidFill>
              <a:round/>
              <a:tailEnd type="arrow" w="med" len="med"/>
            </a:ln>
          </p:spPr>
        </p:cxnSp>
        <p:sp>
          <p:nvSpPr>
            <p:cNvPr id="1356" name="Rectangle 18"/>
            <p:cNvSpPr/>
            <p:nvPr/>
          </p:nvSpPr>
          <p:spPr>
            <a:xfrm>
              <a:off x="5650920" y="4479840"/>
              <a:ext cx="1414080" cy="42480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900" b="0" strike="noStrike" spc="-1">
                  <a:solidFill>
                    <a:schemeClr val="dk1"/>
                  </a:solidFill>
                  <a:latin typeface="Calibri"/>
                  <a:ea typeface="Arial"/>
                </a:rPr>
                <a:t>Implement security policies and controls</a:t>
              </a:r>
              <a:endParaRPr lang="de-DE" sz="900" b="0" strike="noStrike" spc="-1">
                <a:solidFill>
                  <a:srgbClr val="000000"/>
                </a:solidFill>
                <a:latin typeface="Arial"/>
              </a:endParaRPr>
            </a:p>
          </p:txBody>
        </p:sp>
        <p:cxnSp>
          <p:nvCxnSpPr>
            <p:cNvPr id="1357" name="Gerade Verbindung mit Pfeil 65"/>
            <p:cNvCxnSpPr>
              <a:stCxn id="1354" idx="2"/>
              <a:endCxn id="1356" idx="0"/>
            </p:cNvCxnSpPr>
            <p:nvPr/>
          </p:nvCxnSpPr>
          <p:spPr>
            <a:xfrm>
              <a:off x="6357960" y="4213440"/>
              <a:ext cx="720" cy="267120"/>
            </a:xfrm>
            <a:prstGeom prst="straightConnector1">
              <a:avLst/>
            </a:prstGeom>
            <a:ln w="19050">
              <a:solidFill>
                <a:srgbClr val="000000"/>
              </a:solidFill>
              <a:round/>
              <a:tailEnd type="arrow" w="med" len="med"/>
            </a:ln>
          </p:spPr>
        </p:cxnSp>
        <p:sp>
          <p:nvSpPr>
            <p:cNvPr id="1358" name="Rectangle 18"/>
            <p:cNvSpPr/>
            <p:nvPr/>
          </p:nvSpPr>
          <p:spPr>
            <a:xfrm>
              <a:off x="3819960" y="4483440"/>
              <a:ext cx="1414080" cy="42480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000" b="0" strike="noStrike" spc="-1">
                  <a:solidFill>
                    <a:schemeClr val="dk1"/>
                  </a:solidFill>
                  <a:latin typeface="Calibri"/>
                  <a:ea typeface="Arial"/>
                </a:rPr>
                <a:t>Review / update policies and controls</a:t>
              </a:r>
              <a:endParaRPr lang="de-DE" sz="1000" b="0" strike="noStrike" spc="-1">
                <a:solidFill>
                  <a:srgbClr val="000000"/>
                </a:solidFill>
                <a:latin typeface="Arial"/>
              </a:endParaRPr>
            </a:p>
          </p:txBody>
        </p:sp>
        <p:cxnSp>
          <p:nvCxnSpPr>
            <p:cNvPr id="1359" name="Gerade Verbindung mit Pfeil 70"/>
            <p:cNvCxnSpPr>
              <a:stCxn id="1356" idx="1"/>
              <a:endCxn id="1358" idx="3"/>
            </p:cNvCxnSpPr>
            <p:nvPr/>
          </p:nvCxnSpPr>
          <p:spPr>
            <a:xfrm flipH="1">
              <a:off x="5234400" y="4692240"/>
              <a:ext cx="417240" cy="4320"/>
            </a:xfrm>
            <a:prstGeom prst="straightConnector1">
              <a:avLst/>
            </a:prstGeom>
            <a:ln w="19050">
              <a:solidFill>
                <a:srgbClr val="000000"/>
              </a:solidFill>
              <a:round/>
              <a:tailEnd type="arrow" w="med" len="med"/>
            </a:ln>
          </p:spPr>
        </p:cxnSp>
        <p:sp>
          <p:nvSpPr>
            <p:cNvPr id="1360" name="Rectangle 23"/>
            <p:cNvSpPr/>
            <p:nvPr/>
          </p:nvSpPr>
          <p:spPr>
            <a:xfrm>
              <a:off x="3650400" y="5405040"/>
              <a:ext cx="3570840" cy="106236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a:lnSpc>
                  <a:spcPct val="100000"/>
                </a:lnSpc>
              </a:pPr>
              <a:endParaRPr lang="de-DE" sz="600" b="0" strike="noStrike" spc="-1">
                <a:solidFill>
                  <a:srgbClr val="000000"/>
                </a:solidFill>
                <a:latin typeface="Arial"/>
              </a:endParaRPr>
            </a:p>
            <a:p>
              <a:pPr algn="ctr">
                <a:lnSpc>
                  <a:spcPct val="100000"/>
                </a:lnSpc>
              </a:pPr>
              <a:r>
                <a:rPr lang="en-US" sz="1200" b="0" strike="noStrike" spc="-1">
                  <a:solidFill>
                    <a:schemeClr val="lt1"/>
                  </a:solidFill>
                  <a:latin typeface="Calibri"/>
                  <a:ea typeface="Arial"/>
                </a:rPr>
                <a:t>Evaluate information security</a:t>
              </a:r>
              <a:endParaRPr lang="de-DE" sz="1200" b="0" strike="noStrike" spc="-1">
                <a:solidFill>
                  <a:srgbClr val="000000"/>
                </a:solidFill>
                <a:latin typeface="Arial"/>
              </a:endParaRPr>
            </a:p>
          </p:txBody>
        </p:sp>
        <p:sp>
          <p:nvSpPr>
            <p:cNvPr id="1361" name="Rectangle 18"/>
            <p:cNvSpPr/>
            <p:nvPr/>
          </p:nvSpPr>
          <p:spPr>
            <a:xfrm>
              <a:off x="3818160" y="5895360"/>
              <a:ext cx="1414080" cy="42480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900" b="0" strike="noStrike" spc="-1">
                  <a:solidFill>
                    <a:schemeClr val="dk1"/>
                  </a:solidFill>
                  <a:latin typeface="Calibri"/>
                  <a:ea typeface="Arial"/>
                </a:rPr>
                <a:t>Monitor and classify security events</a:t>
              </a:r>
              <a:endParaRPr lang="de-DE" sz="900" b="0" strike="noStrike" spc="-1">
                <a:solidFill>
                  <a:srgbClr val="000000"/>
                </a:solidFill>
                <a:latin typeface="Arial"/>
              </a:endParaRPr>
            </a:p>
          </p:txBody>
        </p:sp>
        <p:sp>
          <p:nvSpPr>
            <p:cNvPr id="1362" name="Rectangle 18"/>
            <p:cNvSpPr/>
            <p:nvPr/>
          </p:nvSpPr>
          <p:spPr>
            <a:xfrm>
              <a:off x="5644800" y="5895360"/>
              <a:ext cx="1414080" cy="42480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900" b="0" strike="noStrike" spc="-1">
                  <a:solidFill>
                    <a:schemeClr val="dk1"/>
                  </a:solidFill>
                  <a:latin typeface="Calibri"/>
                  <a:ea typeface="Arial"/>
                </a:rPr>
                <a:t>Identify and handle security incidents</a:t>
              </a:r>
              <a:endParaRPr lang="de-DE" sz="900" b="0" strike="noStrike" spc="-1">
                <a:solidFill>
                  <a:srgbClr val="000000"/>
                </a:solidFill>
                <a:latin typeface="Arial"/>
              </a:endParaRPr>
            </a:p>
          </p:txBody>
        </p:sp>
        <p:cxnSp>
          <p:nvCxnSpPr>
            <p:cNvPr id="1363" name="Gerade Verbindung mit Pfeil 88"/>
            <p:cNvCxnSpPr>
              <a:stCxn id="1361" idx="3"/>
              <a:endCxn id="1362" idx="1"/>
            </p:cNvCxnSpPr>
            <p:nvPr/>
          </p:nvCxnSpPr>
          <p:spPr>
            <a:xfrm>
              <a:off x="5232600" y="6107760"/>
              <a:ext cx="412920" cy="720"/>
            </a:xfrm>
            <a:prstGeom prst="straightConnector1">
              <a:avLst/>
            </a:prstGeom>
            <a:ln w="19050">
              <a:solidFill>
                <a:srgbClr val="000000"/>
              </a:solidFill>
              <a:round/>
              <a:tailEnd type="arrow" w="med" len="med"/>
            </a:ln>
          </p:spPr>
        </p:cxnSp>
        <p:cxnSp>
          <p:nvCxnSpPr>
            <p:cNvPr id="1364" name="Gerade Verbindung mit Pfeil 93"/>
            <p:cNvCxnSpPr>
              <a:stCxn id="1345" idx="2"/>
              <a:endCxn id="1360" idx="0"/>
            </p:cNvCxnSpPr>
            <p:nvPr/>
          </p:nvCxnSpPr>
          <p:spPr>
            <a:xfrm flipH="1">
              <a:off x="5436000" y="5043960"/>
              <a:ext cx="6840" cy="361800"/>
            </a:xfrm>
            <a:prstGeom prst="straightConnector1">
              <a:avLst/>
            </a:prstGeom>
            <a:ln w="19050">
              <a:solidFill>
                <a:srgbClr val="000000"/>
              </a:solidFill>
              <a:round/>
              <a:tailEnd type="arrow" w="med" len="med"/>
            </a:ln>
          </p:spPr>
        </p:cxnSp>
        <p:sp>
          <p:nvSpPr>
            <p:cNvPr id="1365" name="Flussdiagramm: Dokument 98"/>
            <p:cNvSpPr/>
            <p:nvPr/>
          </p:nvSpPr>
          <p:spPr>
            <a:xfrm>
              <a:off x="2202840" y="2001600"/>
              <a:ext cx="1273320" cy="41976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endParaRPr lang="en-GB" sz="1100" b="0" strike="noStrike" spc="-1">
                <a:solidFill>
                  <a:schemeClr val="dk1"/>
                </a:solidFill>
                <a:latin typeface="Calibri"/>
                <a:ea typeface="Arial"/>
              </a:endParaRPr>
            </a:p>
          </p:txBody>
        </p:sp>
        <p:sp>
          <p:nvSpPr>
            <p:cNvPr id="1366" name="Flussdiagramm: Dokument 99"/>
            <p:cNvSpPr/>
            <p:nvPr/>
          </p:nvSpPr>
          <p:spPr>
            <a:xfrm>
              <a:off x="2129760" y="1933200"/>
              <a:ext cx="1273320" cy="41976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1100" b="0" strike="noStrike" spc="-1">
                  <a:solidFill>
                    <a:schemeClr val="dk1"/>
                  </a:solidFill>
                  <a:latin typeface="Calibri"/>
                  <a:ea typeface="Arial"/>
                </a:rPr>
                <a:t>SLAs</a:t>
              </a:r>
              <a:endParaRPr lang="de-DE" sz="1100" b="0" strike="noStrike" spc="-1">
                <a:solidFill>
                  <a:srgbClr val="000000"/>
                </a:solidFill>
                <a:latin typeface="Arial"/>
              </a:endParaRPr>
            </a:p>
          </p:txBody>
        </p:sp>
        <p:cxnSp>
          <p:nvCxnSpPr>
            <p:cNvPr id="1367" name="Verbinder: gekrümmt 100"/>
            <p:cNvCxnSpPr>
              <a:cxnSpLocks/>
              <a:stCxn id="1366" idx="3"/>
              <a:endCxn id="1350" idx="1"/>
            </p:cNvCxnSpPr>
            <p:nvPr/>
          </p:nvCxnSpPr>
          <p:spPr>
            <a:xfrm>
              <a:off x="3403080" y="2143080"/>
              <a:ext cx="416880" cy="239760"/>
            </a:xfrm>
            <a:prstGeom prst="curvedConnector3">
              <a:avLst>
                <a:gd name="adj1" fmla="val 50000"/>
              </a:avLst>
            </a:prstGeom>
            <a:ln w="19050">
              <a:solidFill>
                <a:srgbClr val="000000"/>
              </a:solidFill>
              <a:prstDash val="sysDash"/>
              <a:round/>
              <a:tailEnd type="arrow" w="med" len="med"/>
            </a:ln>
          </p:spPr>
        </p:cxnSp>
        <p:cxnSp>
          <p:nvCxnSpPr>
            <p:cNvPr id="1368" name="Verbinder: gekrümmt 101"/>
            <p:cNvCxnSpPr>
              <a:cxnSpLocks/>
              <a:stCxn id="1369" idx="3"/>
            </p:cNvCxnSpPr>
            <p:nvPr/>
          </p:nvCxnSpPr>
          <p:spPr>
            <a:xfrm flipV="1">
              <a:off x="3403080" y="2710440"/>
              <a:ext cx="247320" cy="249300"/>
            </a:xfrm>
            <a:prstGeom prst="curvedConnector2">
              <a:avLst/>
            </a:prstGeom>
            <a:ln w="19050">
              <a:solidFill>
                <a:srgbClr val="000000"/>
              </a:solidFill>
              <a:prstDash val="sysDash"/>
              <a:round/>
            </a:ln>
          </p:spPr>
        </p:cxnSp>
        <p:sp>
          <p:nvSpPr>
            <p:cNvPr id="1369" name="Flussdiagramm: Dokument 102"/>
            <p:cNvSpPr/>
            <p:nvPr/>
          </p:nvSpPr>
          <p:spPr>
            <a:xfrm>
              <a:off x="1980000" y="2565360"/>
              <a:ext cx="1423080" cy="78876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900" b="0" strike="noStrike" spc="-1">
                  <a:solidFill>
                    <a:schemeClr val="dk1"/>
                  </a:solidFill>
                  <a:latin typeface="Calibri"/>
                  <a:ea typeface="Arial"/>
                </a:rPr>
                <a:t>Other sources of information security requirements</a:t>
              </a:r>
              <a:endParaRPr lang="de-DE" sz="900" b="0" strike="noStrike" spc="-1">
                <a:solidFill>
                  <a:srgbClr val="000000"/>
                </a:solidFill>
                <a:latin typeface="Arial"/>
              </a:endParaRPr>
            </a:p>
          </p:txBody>
        </p:sp>
        <p:sp>
          <p:nvSpPr>
            <p:cNvPr id="1370" name="Flussdiagramm: Dokument 104"/>
            <p:cNvSpPr/>
            <p:nvPr/>
          </p:nvSpPr>
          <p:spPr>
            <a:xfrm>
              <a:off x="1980000" y="5839200"/>
              <a:ext cx="1423080" cy="53712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900" b="0" strike="noStrike" spc="-1">
                  <a:solidFill>
                    <a:schemeClr val="dk1"/>
                  </a:solidFill>
                  <a:latin typeface="Calibri"/>
                  <a:ea typeface="Arial"/>
                </a:rPr>
                <a:t>Sources of information security incidents</a:t>
              </a:r>
              <a:endParaRPr lang="de-DE" sz="900" b="0" strike="noStrike" spc="-1">
                <a:solidFill>
                  <a:srgbClr val="000000"/>
                </a:solidFill>
                <a:latin typeface="Arial"/>
              </a:endParaRPr>
            </a:p>
          </p:txBody>
        </p:sp>
        <p:cxnSp>
          <p:nvCxnSpPr>
            <p:cNvPr id="1371" name="Gerade Verbindung mit Pfeil 105"/>
            <p:cNvCxnSpPr>
              <a:stCxn id="1370" idx="3"/>
              <a:endCxn id="1361" idx="1"/>
            </p:cNvCxnSpPr>
            <p:nvPr/>
          </p:nvCxnSpPr>
          <p:spPr>
            <a:xfrm>
              <a:off x="3403440" y="6107760"/>
              <a:ext cx="415440" cy="720"/>
            </a:xfrm>
            <a:prstGeom prst="straightConnector1">
              <a:avLst/>
            </a:prstGeom>
            <a:ln w="19050">
              <a:solidFill>
                <a:srgbClr val="000000"/>
              </a:solidFill>
              <a:prstDash val="sysDash"/>
              <a:round/>
              <a:tailEnd type="arrow" w="med" len="med"/>
            </a:ln>
          </p:spPr>
        </p:cxnSp>
        <p:sp>
          <p:nvSpPr>
            <p:cNvPr id="1372" name="Flussdiagramm: Dokument 110"/>
            <p:cNvSpPr/>
            <p:nvPr/>
          </p:nvSpPr>
          <p:spPr>
            <a:xfrm>
              <a:off x="1980000" y="3724920"/>
              <a:ext cx="1419840" cy="53712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900" b="0" strike="noStrike" spc="-1">
                  <a:solidFill>
                    <a:schemeClr val="dk1"/>
                  </a:solidFill>
                  <a:latin typeface="Calibri"/>
                  <a:ea typeface="Arial"/>
                </a:rPr>
                <a:t>Information on threats and vulnerabilities</a:t>
              </a:r>
              <a:endParaRPr lang="de-DE" sz="900" b="0" strike="noStrike" spc="-1">
                <a:solidFill>
                  <a:srgbClr val="000000"/>
                </a:solidFill>
                <a:latin typeface="Arial"/>
              </a:endParaRPr>
            </a:p>
          </p:txBody>
        </p:sp>
        <p:cxnSp>
          <p:nvCxnSpPr>
            <p:cNvPr id="1373" name="Gerade Verbindung mit Pfeil 111"/>
            <p:cNvCxnSpPr>
              <a:stCxn id="1372" idx="3"/>
              <a:endCxn id="1353" idx="1"/>
            </p:cNvCxnSpPr>
            <p:nvPr/>
          </p:nvCxnSpPr>
          <p:spPr>
            <a:xfrm>
              <a:off x="3400200" y="3993480"/>
              <a:ext cx="424800" cy="1080"/>
            </a:xfrm>
            <a:prstGeom prst="straightConnector1">
              <a:avLst/>
            </a:prstGeom>
            <a:ln w="19050">
              <a:solidFill>
                <a:srgbClr val="000000"/>
              </a:solidFill>
              <a:prstDash val="sysDash"/>
              <a:round/>
              <a:tailEnd type="arrow" w="med" len="med"/>
            </a:ln>
          </p:spPr>
        </p:cxnSp>
        <p:cxnSp>
          <p:nvCxnSpPr>
            <p:cNvPr id="1374" name="Verbinder: gekrümmt 114"/>
            <p:cNvCxnSpPr>
              <a:cxnSpLocks/>
              <a:stCxn id="1353" idx="2"/>
            </p:cNvCxnSpPr>
            <p:nvPr/>
          </p:nvCxnSpPr>
          <p:spPr>
            <a:xfrm rot="5400000">
              <a:off x="3834271" y="3768569"/>
              <a:ext cx="259379" cy="1134720"/>
            </a:xfrm>
            <a:prstGeom prst="curvedConnector2">
              <a:avLst/>
            </a:prstGeom>
            <a:ln w="19050">
              <a:solidFill>
                <a:srgbClr val="000000"/>
              </a:solidFill>
              <a:prstDash val="sysDash"/>
              <a:round/>
              <a:tailEnd type="arrow" w="med" len="med"/>
            </a:ln>
          </p:spPr>
        </p:cxnSp>
        <p:sp>
          <p:nvSpPr>
            <p:cNvPr id="1375" name="Zylinder 126"/>
            <p:cNvSpPr/>
            <p:nvPr/>
          </p:nvSpPr>
          <p:spPr>
            <a:xfrm>
              <a:off x="7635960" y="2052000"/>
              <a:ext cx="1273320" cy="658440"/>
            </a:xfrm>
            <a:prstGeom prst="can">
              <a:avLst>
                <a:gd name="adj" fmla="val 25000"/>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900" b="0" strike="noStrike" spc="-1">
                  <a:solidFill>
                    <a:schemeClr val="dk1"/>
                  </a:solidFill>
                  <a:latin typeface="Calibri"/>
                  <a:ea typeface="Arial"/>
                </a:rPr>
                <a:t>Asset inventory</a:t>
              </a:r>
              <a:endParaRPr lang="de-DE" sz="900" b="0" strike="noStrike" spc="-1">
                <a:solidFill>
                  <a:srgbClr val="000000"/>
                </a:solidFill>
                <a:latin typeface="Arial"/>
              </a:endParaRPr>
            </a:p>
            <a:p>
              <a:pPr algn="ctr">
                <a:lnSpc>
                  <a:spcPct val="100000"/>
                </a:lnSpc>
              </a:pPr>
              <a:r>
                <a:rPr lang="en-GB" sz="700" b="0" strike="noStrike" spc="-1">
                  <a:solidFill>
                    <a:schemeClr val="dk1"/>
                  </a:solidFill>
                  <a:latin typeface="Calibri"/>
                  <a:ea typeface="Arial"/>
                </a:rPr>
                <a:t>(information and supporting assets)</a:t>
              </a:r>
              <a:endParaRPr lang="de-DE" sz="700" b="0" strike="noStrike" spc="-1">
                <a:solidFill>
                  <a:srgbClr val="000000"/>
                </a:solidFill>
                <a:latin typeface="Arial"/>
              </a:endParaRPr>
            </a:p>
          </p:txBody>
        </p:sp>
        <p:cxnSp>
          <p:nvCxnSpPr>
            <p:cNvPr id="1376" name="Gerade Verbindung mit Pfeil 127"/>
            <p:cNvCxnSpPr>
              <a:stCxn id="1351" idx="3"/>
              <a:endCxn id="1375" idx="1"/>
            </p:cNvCxnSpPr>
            <p:nvPr/>
          </p:nvCxnSpPr>
          <p:spPr>
            <a:xfrm flipV="1">
              <a:off x="7070040" y="2381400"/>
              <a:ext cx="566640" cy="8640"/>
            </a:xfrm>
            <a:prstGeom prst="straightConnector1">
              <a:avLst/>
            </a:prstGeom>
            <a:ln w="19050">
              <a:solidFill>
                <a:srgbClr val="000000"/>
              </a:solidFill>
              <a:prstDash val="sysDash"/>
              <a:round/>
              <a:tailEnd type="arrow" w="med" len="med"/>
            </a:ln>
          </p:spPr>
        </p:cxnSp>
        <p:cxnSp>
          <p:nvCxnSpPr>
            <p:cNvPr id="1377" name="Verbinder: gekrümmt 131"/>
            <p:cNvCxnSpPr>
              <a:cxnSpLocks/>
              <a:stCxn id="1375" idx="3"/>
            </p:cNvCxnSpPr>
            <p:nvPr/>
          </p:nvCxnSpPr>
          <p:spPr>
            <a:xfrm rot="5400000">
              <a:off x="7473690" y="2466990"/>
              <a:ext cx="555480" cy="1042380"/>
            </a:xfrm>
            <a:prstGeom prst="curvedConnector2">
              <a:avLst/>
            </a:prstGeom>
            <a:ln w="19050">
              <a:solidFill>
                <a:srgbClr val="000000"/>
              </a:solidFill>
              <a:prstDash val="sysDash"/>
              <a:round/>
              <a:tailEnd type="arrow" w="med" len="med"/>
            </a:ln>
          </p:spPr>
        </p:cxnSp>
        <p:cxnSp>
          <p:nvCxnSpPr>
            <p:cNvPr id="1378" name="Gerade Verbindung mit Pfeil 134"/>
            <p:cNvCxnSpPr/>
            <p:nvPr/>
          </p:nvCxnSpPr>
          <p:spPr>
            <a:xfrm>
              <a:off x="7245720" y="4684320"/>
              <a:ext cx="408600" cy="5760"/>
            </a:xfrm>
            <a:prstGeom prst="straightConnector1">
              <a:avLst/>
            </a:prstGeom>
            <a:ln w="19050">
              <a:solidFill>
                <a:srgbClr val="000000"/>
              </a:solidFill>
              <a:prstDash val="sysDash"/>
              <a:round/>
              <a:headEnd type="arrow" w="med" len="med"/>
              <a:tailEnd type="arrow" w="med" len="med"/>
            </a:ln>
          </p:spPr>
        </p:cxnSp>
        <p:sp>
          <p:nvSpPr>
            <p:cNvPr id="1379" name="Flussdiagramm: Dokument 135"/>
            <p:cNvSpPr/>
            <p:nvPr/>
          </p:nvSpPr>
          <p:spPr>
            <a:xfrm>
              <a:off x="7644600" y="5832720"/>
              <a:ext cx="1353600" cy="54828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900" b="0" strike="noStrike" spc="-1">
                  <a:solidFill>
                    <a:schemeClr val="dk1"/>
                  </a:solidFill>
                  <a:latin typeface="Calibri"/>
                  <a:ea typeface="Arial"/>
                </a:rPr>
                <a:t>Information security incident records</a:t>
              </a:r>
              <a:endParaRPr lang="de-DE" sz="900" b="0" strike="noStrike" spc="-1">
                <a:solidFill>
                  <a:srgbClr val="000000"/>
                </a:solidFill>
                <a:latin typeface="Arial"/>
              </a:endParaRPr>
            </a:p>
          </p:txBody>
        </p:sp>
        <p:cxnSp>
          <p:nvCxnSpPr>
            <p:cNvPr id="1380" name="Gerade Verbindung mit Pfeil 136"/>
            <p:cNvCxnSpPr>
              <a:stCxn id="1362" idx="3"/>
              <a:endCxn id="1379" idx="1"/>
            </p:cNvCxnSpPr>
            <p:nvPr/>
          </p:nvCxnSpPr>
          <p:spPr>
            <a:xfrm flipV="1">
              <a:off x="7059240" y="6107040"/>
              <a:ext cx="586080" cy="1440"/>
            </a:xfrm>
            <a:prstGeom prst="straightConnector1">
              <a:avLst/>
            </a:prstGeom>
            <a:ln w="19050">
              <a:solidFill>
                <a:srgbClr val="000000"/>
              </a:solidFill>
              <a:prstDash val="sysDash"/>
              <a:round/>
              <a:tailEnd type="arrow" w="med" len="med"/>
            </a:ln>
          </p:spPr>
        </p:cxnSp>
        <p:sp>
          <p:nvSpPr>
            <p:cNvPr id="1381" name="Rectangle 23"/>
            <p:cNvSpPr/>
            <p:nvPr/>
          </p:nvSpPr>
          <p:spPr>
            <a:xfrm>
              <a:off x="9263520" y="2803320"/>
              <a:ext cx="1040400" cy="76068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200" b="0" strike="noStrike" spc="-1">
                  <a:solidFill>
                    <a:schemeClr val="lt1"/>
                  </a:solidFill>
                  <a:latin typeface="Calibri"/>
                  <a:ea typeface="Arial"/>
                </a:rPr>
                <a:t>Perform access control</a:t>
              </a:r>
              <a:endParaRPr lang="de-DE" sz="1200" b="0" strike="noStrike" spc="-1">
                <a:solidFill>
                  <a:srgbClr val="000000"/>
                </a:solidFill>
                <a:latin typeface="Arial"/>
              </a:endParaRPr>
            </a:p>
          </p:txBody>
        </p:sp>
        <p:cxnSp>
          <p:nvCxnSpPr>
            <p:cNvPr id="1382" name="Gerade Verbindung mit Pfeil 141"/>
            <p:cNvCxnSpPr>
              <a:cxnSpLocks/>
              <a:endCxn id="1381" idx="1"/>
            </p:cNvCxnSpPr>
            <p:nvPr/>
          </p:nvCxnSpPr>
          <p:spPr>
            <a:xfrm flipV="1">
              <a:off x="7245720" y="3183660"/>
              <a:ext cx="2017800" cy="401220"/>
            </a:xfrm>
            <a:prstGeom prst="bentConnector3">
              <a:avLst>
                <a:gd name="adj1" fmla="val 50000"/>
              </a:avLst>
            </a:prstGeom>
            <a:ln w="19050">
              <a:solidFill>
                <a:srgbClr val="000000"/>
              </a:solidFill>
              <a:round/>
              <a:tailEnd type="arrow" w="med" len="med"/>
            </a:ln>
          </p:spPr>
        </p:cxnSp>
        <p:cxnSp>
          <p:nvCxnSpPr>
            <p:cNvPr id="1383" name="Verbinder: gekrümmt 153"/>
            <p:cNvCxnSpPr>
              <a:cxnSpLocks/>
              <a:stCxn id="1375" idx="3"/>
            </p:cNvCxnSpPr>
            <p:nvPr/>
          </p:nvCxnSpPr>
          <p:spPr>
            <a:xfrm rot="16200000" flipH="1">
              <a:off x="8643420" y="2339640"/>
              <a:ext cx="249300" cy="990900"/>
            </a:xfrm>
            <a:prstGeom prst="curvedConnector2">
              <a:avLst/>
            </a:prstGeom>
            <a:ln w="19050">
              <a:solidFill>
                <a:srgbClr val="000000"/>
              </a:solidFill>
              <a:prstDash val="sysDash"/>
              <a:round/>
              <a:tailEnd type="arrow" w="med" len="med"/>
            </a:ln>
          </p:spPr>
        </p:cxnSp>
        <p:cxnSp>
          <p:nvCxnSpPr>
            <p:cNvPr id="1384" name="Verbinder: gekrümmt 156"/>
            <p:cNvCxnSpPr>
              <a:cxnSpLocks/>
              <a:stCxn id="1346" idx="0"/>
            </p:cNvCxnSpPr>
            <p:nvPr/>
          </p:nvCxnSpPr>
          <p:spPr>
            <a:xfrm rot="5400000" flipH="1" flipV="1">
              <a:off x="8603460" y="3142620"/>
              <a:ext cx="357120" cy="929880"/>
            </a:xfrm>
            <a:prstGeom prst="curvedConnector2">
              <a:avLst/>
            </a:prstGeom>
            <a:ln w="19050">
              <a:solidFill>
                <a:srgbClr val="000000"/>
              </a:solidFill>
              <a:prstDash val="sysDash"/>
              <a:round/>
              <a:tailEnd type="arrow" w="med" len="med"/>
            </a:ln>
          </p:spPr>
        </p:cxnSp>
      </p:gr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5"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ISM: Activities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386" name="Google Shape;1681;p132"/>
          <p:cNvGrpSpPr/>
          <p:nvPr/>
        </p:nvGrpSpPr>
        <p:grpSpPr>
          <a:xfrm>
            <a:off x="609480" y="1702440"/>
            <a:ext cx="10969560" cy="4611240"/>
            <a:chOff x="609480" y="1702440"/>
            <a:chExt cx="10969560" cy="4611240"/>
          </a:xfrm>
        </p:grpSpPr>
        <p:sp>
          <p:nvSpPr>
            <p:cNvPr id="1387" name="Google Shape;1682;p132"/>
            <p:cNvSpPr/>
            <p:nvPr/>
          </p:nvSpPr>
          <p:spPr>
            <a:xfrm>
              <a:off x="609480" y="1894320"/>
              <a:ext cx="10969560" cy="441936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388" name="Google Shape;1683;p132"/>
            <p:cNvSpPr/>
            <p:nvPr/>
          </p:nvSpPr>
          <p:spPr>
            <a:xfrm>
              <a:off x="609480" y="1894320"/>
              <a:ext cx="10969560" cy="4419360"/>
            </a:xfrm>
            <a:prstGeom prst="rect">
              <a:avLst/>
            </a:prstGeom>
            <a:noFill/>
            <a:ln w="0">
              <a:noFill/>
            </a:ln>
          </p:spPr>
          <p:style>
            <a:lnRef idx="0">
              <a:scrgbClr r="0" g="0" b="0"/>
            </a:lnRef>
            <a:fillRef idx="0">
              <a:scrgbClr r="0" g="0" b="0"/>
            </a:fillRef>
            <a:effectRef idx="0">
              <a:scrgbClr r="0" g="0" b="0"/>
            </a:effectRef>
            <a:fontRef idx="minor"/>
          </p:style>
          <p:txBody>
            <a:bodyPr lIns="851760" tIns="270720" rIns="851760" bIns="92520" anchor="t">
              <a:noAutofit/>
            </a:bodyPr>
            <a:lstStyle/>
            <a:p>
              <a:pPr marL="114480" lvl="1" indent="-114480">
                <a:lnSpc>
                  <a:spcPct val="90000"/>
                </a:lnSpc>
                <a:buClr>
                  <a:srgbClr val="000000"/>
                </a:buClr>
                <a:buFont typeface="Calibri"/>
                <a:buChar char="•"/>
              </a:pPr>
              <a:r>
                <a:rPr lang="en-US" sz="1300" b="1" strike="noStrike" spc="-1">
                  <a:solidFill>
                    <a:schemeClr val="dk1"/>
                  </a:solidFill>
                  <a:latin typeface="Calibri"/>
                  <a:ea typeface="Calibri"/>
                </a:rPr>
                <a:t>Identify information security requirements</a:t>
              </a:r>
              <a:endParaRPr lang="de-DE" sz="13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pPr>
              <a:r>
                <a:rPr lang="en-US" sz="1200" b="0" strike="noStrike" spc="-1">
                  <a:solidFill>
                    <a:schemeClr val="dk1"/>
                  </a:solidFill>
                  <a:latin typeface="Calibri"/>
                  <a:ea typeface="Arial"/>
                </a:rPr>
                <a:t>Derive information security requirements from SLAs</a:t>
              </a:r>
              <a:endParaRPr lang="de-DE" sz="12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pPr>
              <a:r>
                <a:rPr lang="en-US" sz="1200" b="0" strike="noStrike" spc="-1">
                  <a:solidFill>
                    <a:schemeClr val="dk1"/>
                  </a:solidFill>
                  <a:latin typeface="Calibri"/>
                  <a:ea typeface="Arial"/>
                </a:rPr>
                <a:t>Identify information (assets) to be protected and their needs in terms of confidentiality, integrity and availability</a:t>
              </a:r>
              <a:endParaRPr lang="de-DE" sz="1200" b="0" strike="noStrike" spc="-1">
                <a:solidFill>
                  <a:srgbClr val="000000"/>
                </a:solidFill>
                <a:latin typeface="Arial"/>
              </a:endParaRPr>
            </a:p>
            <a:p>
              <a:pPr marL="114480" indent="-31680">
                <a:lnSpc>
                  <a:spcPct val="90000"/>
                </a:lnSpc>
                <a:spcBef>
                  <a:spcPts val="196"/>
                </a:spcBef>
                <a:tabLst>
                  <a:tab pos="0" algn="l"/>
                </a:tabLst>
              </a:pPr>
              <a:endParaRPr lang="de-DE" sz="1300" b="0" strike="noStrike" spc="-1">
                <a:solidFill>
                  <a:srgbClr val="000000"/>
                </a:solidFill>
                <a:latin typeface="Arial"/>
              </a:endParaRPr>
            </a:p>
            <a:p>
              <a:pPr marL="114480" lvl="1" indent="-114480">
                <a:lnSpc>
                  <a:spcPct val="90000"/>
                </a:lnSpc>
                <a:spcBef>
                  <a:spcPts val="196"/>
                </a:spcBef>
                <a:buClr>
                  <a:srgbClr val="000000"/>
                </a:buClr>
                <a:buFont typeface="Calibri"/>
                <a:buChar char="•"/>
                <a:tabLst>
                  <a:tab pos="0" algn="l"/>
                </a:tabLst>
              </a:pPr>
              <a:r>
                <a:rPr lang="en-US" sz="1300" b="1" strike="noStrike" spc="-1">
                  <a:solidFill>
                    <a:schemeClr val="dk1"/>
                  </a:solidFill>
                  <a:latin typeface="Calibri"/>
                  <a:ea typeface="Calibri"/>
                </a:rPr>
                <a:t>Maintain and implement information security controls and policies</a:t>
              </a:r>
              <a:endParaRPr lang="de-DE" sz="13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200" b="0" strike="noStrike" spc="-1">
                  <a:solidFill>
                    <a:schemeClr val="dk1"/>
                  </a:solidFill>
                  <a:latin typeface="Calibri"/>
                  <a:ea typeface="Arial"/>
                </a:rPr>
                <a:t>Assess risks related information security</a:t>
              </a:r>
              <a:endParaRPr lang="de-DE" sz="12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200" b="0" strike="noStrike" spc="-1">
                  <a:solidFill>
                    <a:schemeClr val="dk1"/>
                  </a:solidFill>
                  <a:latin typeface="Calibri"/>
                  <a:ea typeface="Arial"/>
                </a:rPr>
                <a:t>Create information security policies and define other controls </a:t>
              </a:r>
              <a:endParaRPr lang="de-DE" sz="12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200" b="0" strike="noStrike" spc="-1">
                  <a:solidFill>
                    <a:schemeClr val="dk1"/>
                  </a:solidFill>
                  <a:latin typeface="Calibri"/>
                  <a:ea typeface="Arial"/>
                </a:rPr>
                <a:t>Implement information security controls</a:t>
              </a:r>
              <a:endParaRPr lang="de-DE" sz="12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200" b="0" strike="noStrike" spc="-1">
                  <a:solidFill>
                    <a:schemeClr val="dk1"/>
                  </a:solidFill>
                  <a:latin typeface="Calibri"/>
                  <a:ea typeface="Arial"/>
                </a:rPr>
                <a:t>Review, update or terminate information security policies and other controls</a:t>
              </a:r>
              <a:endParaRPr lang="de-DE" sz="1200" b="0" strike="noStrike" spc="-1">
                <a:solidFill>
                  <a:srgbClr val="000000"/>
                </a:solidFill>
                <a:latin typeface="Arial"/>
              </a:endParaRPr>
            </a:p>
            <a:p>
              <a:pPr marL="114480" indent="-31680">
                <a:lnSpc>
                  <a:spcPct val="90000"/>
                </a:lnSpc>
                <a:spcBef>
                  <a:spcPts val="196"/>
                </a:spcBef>
                <a:tabLst>
                  <a:tab pos="0" algn="l"/>
                </a:tabLst>
              </a:pPr>
              <a:endParaRPr lang="de-DE" sz="1300" b="0" strike="noStrike" spc="-1">
                <a:solidFill>
                  <a:srgbClr val="000000"/>
                </a:solidFill>
                <a:latin typeface="Arial"/>
              </a:endParaRPr>
            </a:p>
            <a:p>
              <a:pPr marL="114480" lvl="1" indent="-114480">
                <a:lnSpc>
                  <a:spcPct val="90000"/>
                </a:lnSpc>
                <a:spcBef>
                  <a:spcPts val="196"/>
                </a:spcBef>
                <a:buClr>
                  <a:srgbClr val="000000"/>
                </a:buClr>
                <a:buFont typeface="Calibri"/>
                <a:buChar char="•"/>
                <a:tabLst>
                  <a:tab pos="0" algn="l"/>
                </a:tabLst>
              </a:pPr>
              <a:r>
                <a:rPr lang="en-US" sz="1300" b="1" strike="noStrike" spc="-1">
                  <a:solidFill>
                    <a:schemeClr val="dk1"/>
                  </a:solidFill>
                  <a:latin typeface="Calibri"/>
                  <a:ea typeface="Calibri"/>
                </a:rPr>
                <a:t>Evaluate information security</a:t>
              </a:r>
              <a:endParaRPr lang="de-DE" sz="13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200" b="0" strike="noStrike" spc="-1">
                  <a:solidFill>
                    <a:schemeClr val="dk1"/>
                  </a:solidFill>
                  <a:latin typeface="Calibri"/>
                  <a:ea typeface="Arial"/>
                </a:rPr>
                <a:t>Monitor, record and classify information security events</a:t>
              </a:r>
              <a:endParaRPr lang="de-DE" sz="12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200" b="0" strike="noStrike" spc="-1">
                  <a:solidFill>
                    <a:schemeClr val="dk1"/>
                  </a:solidFill>
                  <a:latin typeface="Calibri"/>
                  <a:ea typeface="Arial"/>
                </a:rPr>
                <a:t>Identify and handle information security incidents</a:t>
              </a:r>
              <a:endParaRPr lang="de-DE" sz="1200" b="0" strike="noStrike" spc="-1">
                <a:solidFill>
                  <a:srgbClr val="000000"/>
                </a:solidFill>
                <a:latin typeface="Arial"/>
              </a:endParaRPr>
            </a:p>
            <a:p>
              <a:pPr marL="114480" indent="-31680">
                <a:lnSpc>
                  <a:spcPct val="90000"/>
                </a:lnSpc>
                <a:spcBef>
                  <a:spcPts val="196"/>
                </a:spcBef>
                <a:tabLst>
                  <a:tab pos="0" algn="l"/>
                </a:tabLst>
              </a:pPr>
              <a:endParaRPr lang="de-DE" sz="1300" b="0" strike="noStrike" spc="-1">
                <a:solidFill>
                  <a:srgbClr val="000000"/>
                </a:solidFill>
                <a:latin typeface="Arial"/>
              </a:endParaRPr>
            </a:p>
            <a:p>
              <a:pPr marL="114480" lvl="1" indent="-114480">
                <a:lnSpc>
                  <a:spcPct val="90000"/>
                </a:lnSpc>
                <a:spcBef>
                  <a:spcPts val="196"/>
                </a:spcBef>
                <a:buClr>
                  <a:srgbClr val="000000"/>
                </a:buClr>
                <a:buFont typeface="Calibri"/>
                <a:buChar char="•"/>
                <a:tabLst>
                  <a:tab pos="0" algn="l"/>
                </a:tabLst>
              </a:pPr>
              <a:r>
                <a:rPr lang="en-US" sz="1300" b="1" strike="noStrike" spc="-1">
                  <a:solidFill>
                    <a:schemeClr val="dk1"/>
                  </a:solidFill>
                  <a:latin typeface="Calibri"/>
                  <a:ea typeface="Calibri"/>
                </a:rPr>
                <a:t>Perform access control</a:t>
              </a:r>
              <a:endParaRPr lang="de-DE" sz="13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200" b="0" strike="noStrike" spc="-1">
                  <a:solidFill>
                    <a:schemeClr val="dk1"/>
                  </a:solidFill>
                  <a:latin typeface="Calibri"/>
                  <a:ea typeface="Arial"/>
                </a:rPr>
                <a:t>Process requests for access rights</a:t>
              </a:r>
              <a:endParaRPr lang="de-DE" sz="12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200" b="0" strike="noStrike" spc="-1">
                  <a:solidFill>
                    <a:schemeClr val="dk1"/>
                  </a:solidFill>
                  <a:latin typeface="Calibri"/>
                  <a:ea typeface="Arial"/>
                </a:rPr>
                <a:t>Provide access rights</a:t>
              </a:r>
              <a:endParaRPr lang="de-DE" sz="12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200" b="0" strike="noStrike" spc="-1">
                  <a:solidFill>
                    <a:schemeClr val="dk1"/>
                  </a:solidFill>
                  <a:latin typeface="Calibri"/>
                  <a:ea typeface="Arial"/>
                </a:rPr>
                <a:t>Modify or revoke access rights</a:t>
              </a:r>
              <a:endParaRPr lang="de-DE" sz="12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200" b="0" strike="noStrike" spc="-1">
                  <a:solidFill>
                    <a:schemeClr val="dk1"/>
                  </a:solidFill>
                  <a:latin typeface="Calibri"/>
                  <a:ea typeface="Arial"/>
                </a:rPr>
                <a:t>Review access rights (at regular intervals)</a:t>
              </a:r>
              <a:endParaRPr lang="de-DE" sz="1200" b="0" strike="noStrike" spc="-1">
                <a:solidFill>
                  <a:srgbClr val="000000"/>
                </a:solidFill>
                <a:latin typeface="Arial"/>
              </a:endParaRPr>
            </a:p>
          </p:txBody>
        </p:sp>
        <p:sp>
          <p:nvSpPr>
            <p:cNvPr id="1389" name="Google Shape;1684;p132"/>
            <p:cNvSpPr/>
            <p:nvPr/>
          </p:nvSpPr>
          <p:spPr>
            <a:xfrm>
              <a:off x="1158120" y="1702440"/>
              <a:ext cx="7677720" cy="38052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390" name="Google Shape;1685;p132"/>
            <p:cNvSpPr/>
            <p:nvPr/>
          </p:nvSpPr>
          <p:spPr>
            <a:xfrm>
              <a:off x="1176840" y="1721160"/>
              <a:ext cx="7640280" cy="34308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a:lnSpc>
                  <a:spcPct val="90000"/>
                </a:lnSpc>
                <a:tabLst>
                  <a:tab pos="0" algn="l"/>
                </a:tabLst>
              </a:pPr>
              <a:r>
                <a:rPr lang="en-US" sz="1300" b="0" strike="noStrike" spc="-1">
                  <a:solidFill>
                    <a:schemeClr val="lt1"/>
                  </a:solidFill>
                  <a:latin typeface="Calibri"/>
                  <a:ea typeface="Calibri"/>
                </a:rPr>
                <a:t>Ongoing process execution</a:t>
              </a:r>
              <a:endParaRPr lang="de-DE" sz="1300" b="0" strike="noStrike" spc="-1">
                <a:solidFill>
                  <a:srgbClr val="000000"/>
                </a:solidFill>
                <a:latin typeface="Arial"/>
              </a:endParaRPr>
            </a:p>
          </p:txBody>
        </p:sp>
      </p:grpSp>
      <p:sp>
        <p:nvSpPr>
          <p:cNvPr id="1391" name="PlaceHolder 2"/>
          <p:cNvSpPr>
            <a:spLocks noGrp="1"/>
          </p:cNvSpPr>
          <p:nvPr>
            <p:ph type="sldNum" idx="128"/>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9ED73733-EE22-4E17-A55B-04576D20C936}" type="slidenum">
              <a:rPr lang="en-US" sz="1200" b="0" strike="noStrike" spc="-1">
                <a:solidFill>
                  <a:srgbClr val="888888"/>
                </a:solidFill>
                <a:latin typeface="Calibri"/>
                <a:ea typeface="Calibri"/>
              </a:rPr>
              <a:t>146</a:t>
            </a:fld>
            <a:endParaRPr lang="de-DE" sz="1200" b="0" strike="noStrike" spc="-1">
              <a:solidFill>
                <a:srgbClr val="000000"/>
              </a:solidFill>
              <a:latin typeface="Times New Roman"/>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hteck: abgerundete Ecken 12">
            <a:extLst>
              <a:ext uri="{FF2B5EF4-FFF2-40B4-BE49-F238E27FC236}">
                <a16:creationId xmlns:a16="http://schemas.microsoft.com/office/drawing/2014/main" id="{7E302E75-5196-FD4A-BDCA-5814EE84075E}"/>
              </a:ext>
            </a:extLst>
          </p:cNvPr>
          <p:cNvSpPr/>
          <p:nvPr/>
        </p:nvSpPr>
        <p:spPr>
          <a:xfrm>
            <a:off x="2981479" y="5852050"/>
            <a:ext cx="1166149" cy="306467"/>
          </a:xfrm>
          <a:prstGeom prst="roundRect">
            <a:avLst/>
          </a:prstGeom>
          <a:solidFill>
            <a:srgbClr val="4D79C7"/>
          </a:solidFill>
          <a:ln>
            <a:noFill/>
          </a:ln>
        </p:spPr>
        <p:txBody>
          <a:bodyPr wrap="square" rtlCol="0" anchor="ctr">
            <a:spAutoFit/>
          </a:bodyPr>
          <a:lstStyle/>
          <a:p>
            <a:pPr algn="ctr"/>
            <a:r>
              <a:rPr lang="en-GB" sz="1200" dirty="0">
                <a:solidFill>
                  <a:schemeClr val="bg1"/>
                </a:solidFill>
                <a:latin typeface="+mj-lt"/>
              </a:rPr>
              <a:t>Accept</a:t>
            </a:r>
          </a:p>
        </p:txBody>
      </p:sp>
      <p:grpSp>
        <p:nvGrpSpPr>
          <p:cNvPr id="61" name="Group 60">
            <a:extLst>
              <a:ext uri="{FF2B5EF4-FFF2-40B4-BE49-F238E27FC236}">
                <a16:creationId xmlns:a16="http://schemas.microsoft.com/office/drawing/2014/main" id="{5655DFE0-6C2E-D143-AFA2-34780687EF6B}"/>
              </a:ext>
            </a:extLst>
          </p:cNvPr>
          <p:cNvGrpSpPr/>
          <p:nvPr/>
        </p:nvGrpSpPr>
        <p:grpSpPr>
          <a:xfrm>
            <a:off x="5108414" y="1594520"/>
            <a:ext cx="734495" cy="1435221"/>
            <a:chOff x="3689580" y="1159353"/>
            <a:chExt cx="1145080" cy="2403927"/>
          </a:xfrm>
        </p:grpSpPr>
        <p:sp>
          <p:nvSpPr>
            <p:cNvPr id="62" name="Würfel 7">
              <a:extLst>
                <a:ext uri="{FF2B5EF4-FFF2-40B4-BE49-F238E27FC236}">
                  <a16:creationId xmlns:a16="http://schemas.microsoft.com/office/drawing/2014/main" id="{EC9BA5DA-1B7D-7F4F-8CD9-B20D8B7E4661}"/>
                </a:ext>
              </a:extLst>
            </p:cNvPr>
            <p:cNvSpPr/>
            <p:nvPr/>
          </p:nvSpPr>
          <p:spPr>
            <a:xfrm>
              <a:off x="3984610" y="2209017"/>
              <a:ext cx="382692" cy="720320"/>
            </a:xfrm>
            <a:prstGeom prst="cube">
              <a:avLst/>
            </a:prstGeom>
            <a:solidFill>
              <a:schemeClr val="bg2">
                <a:lumMod val="40000"/>
                <a:lumOff val="60000"/>
              </a:schemeClr>
            </a:solidFill>
            <a:ln w="19050">
              <a:solidFill>
                <a:schemeClr val="tx1"/>
              </a:solidFill>
            </a:ln>
          </p:spPr>
          <p:txBody>
            <a:bodyPr wrap="none" rtlCol="0" anchor="ctr">
              <a:spAutoFit/>
            </a:bodyPr>
            <a:lstStyle/>
            <a:p>
              <a:pPr algn="ctr"/>
              <a:endParaRPr lang="de-DE">
                <a:latin typeface="+mj-lt"/>
              </a:endParaRPr>
            </a:p>
          </p:txBody>
        </p:sp>
        <p:sp>
          <p:nvSpPr>
            <p:cNvPr id="63" name="Würfel 4">
              <a:extLst>
                <a:ext uri="{FF2B5EF4-FFF2-40B4-BE49-F238E27FC236}">
                  <a16:creationId xmlns:a16="http://schemas.microsoft.com/office/drawing/2014/main" id="{F4E11FC7-4FE1-3F4A-AD04-A4201440AE67}"/>
                </a:ext>
              </a:extLst>
            </p:cNvPr>
            <p:cNvSpPr/>
            <p:nvPr/>
          </p:nvSpPr>
          <p:spPr>
            <a:xfrm>
              <a:off x="3822270" y="2641066"/>
              <a:ext cx="382692" cy="720320"/>
            </a:xfrm>
            <a:prstGeom prst="cube">
              <a:avLst/>
            </a:prstGeom>
            <a:solidFill>
              <a:schemeClr val="bg2">
                <a:lumMod val="40000"/>
                <a:lumOff val="60000"/>
              </a:schemeClr>
            </a:solidFill>
            <a:ln w="19050">
              <a:solidFill>
                <a:schemeClr val="tx1"/>
              </a:solidFill>
            </a:ln>
          </p:spPr>
          <p:txBody>
            <a:bodyPr wrap="none" rtlCol="0" anchor="ctr">
              <a:spAutoFit/>
            </a:bodyPr>
            <a:lstStyle/>
            <a:p>
              <a:pPr algn="ctr"/>
              <a:endParaRPr lang="de-DE">
                <a:latin typeface="+mj-lt"/>
              </a:endParaRPr>
            </a:p>
          </p:txBody>
        </p:sp>
        <p:sp>
          <p:nvSpPr>
            <p:cNvPr id="64" name="Würfel 5">
              <a:extLst>
                <a:ext uri="{FF2B5EF4-FFF2-40B4-BE49-F238E27FC236}">
                  <a16:creationId xmlns:a16="http://schemas.microsoft.com/office/drawing/2014/main" id="{4624620F-9534-814B-89FD-768C20B1205A}"/>
                </a:ext>
              </a:extLst>
            </p:cNvPr>
            <p:cNvSpPr/>
            <p:nvPr/>
          </p:nvSpPr>
          <p:spPr>
            <a:xfrm>
              <a:off x="4254317" y="2641066"/>
              <a:ext cx="382692" cy="720320"/>
            </a:xfrm>
            <a:prstGeom prst="cube">
              <a:avLst/>
            </a:prstGeom>
            <a:solidFill>
              <a:schemeClr val="bg2">
                <a:lumMod val="60000"/>
                <a:lumOff val="40000"/>
              </a:schemeClr>
            </a:solidFill>
            <a:ln w="19050">
              <a:solidFill>
                <a:schemeClr val="tx1"/>
              </a:solidFill>
            </a:ln>
          </p:spPr>
          <p:txBody>
            <a:bodyPr wrap="none" rtlCol="0" anchor="ctr">
              <a:spAutoFit/>
            </a:bodyPr>
            <a:lstStyle/>
            <a:p>
              <a:pPr algn="ctr"/>
              <a:endParaRPr lang="de-DE">
                <a:latin typeface="+mj-lt"/>
              </a:endParaRPr>
            </a:p>
          </p:txBody>
        </p:sp>
        <p:sp>
          <p:nvSpPr>
            <p:cNvPr id="65" name="Würfel 6">
              <a:extLst>
                <a:ext uri="{FF2B5EF4-FFF2-40B4-BE49-F238E27FC236}">
                  <a16:creationId xmlns:a16="http://schemas.microsoft.com/office/drawing/2014/main" id="{C6950F20-5356-9A4F-9D31-323B64E3FCDD}"/>
                </a:ext>
              </a:extLst>
            </p:cNvPr>
            <p:cNvSpPr/>
            <p:nvPr/>
          </p:nvSpPr>
          <p:spPr>
            <a:xfrm>
              <a:off x="4038294" y="2425041"/>
              <a:ext cx="382692" cy="720320"/>
            </a:xfrm>
            <a:prstGeom prst="cube">
              <a:avLst/>
            </a:prstGeom>
            <a:solidFill>
              <a:schemeClr val="bg2">
                <a:lumMod val="20000"/>
                <a:lumOff val="80000"/>
              </a:schemeClr>
            </a:solidFill>
            <a:ln w="19050">
              <a:solidFill>
                <a:schemeClr val="tx1"/>
              </a:solidFill>
            </a:ln>
          </p:spPr>
          <p:txBody>
            <a:bodyPr wrap="none" rtlCol="0" anchor="ctr">
              <a:spAutoFit/>
            </a:bodyPr>
            <a:lstStyle/>
            <a:p>
              <a:pPr algn="ctr"/>
              <a:endParaRPr lang="de-DE">
                <a:latin typeface="+mj-lt"/>
              </a:endParaRPr>
            </a:p>
          </p:txBody>
        </p:sp>
        <p:sp>
          <p:nvSpPr>
            <p:cNvPr id="66" name="Würfel 8">
              <a:extLst>
                <a:ext uri="{FF2B5EF4-FFF2-40B4-BE49-F238E27FC236}">
                  <a16:creationId xmlns:a16="http://schemas.microsoft.com/office/drawing/2014/main" id="{C141677C-B200-7047-AE1B-4310D4E4E4D3}"/>
                </a:ext>
              </a:extLst>
            </p:cNvPr>
            <p:cNvSpPr/>
            <p:nvPr/>
          </p:nvSpPr>
          <p:spPr>
            <a:xfrm>
              <a:off x="4038294" y="1992994"/>
              <a:ext cx="382692" cy="720320"/>
            </a:xfrm>
            <a:prstGeom prst="cube">
              <a:avLst/>
            </a:prstGeom>
            <a:solidFill>
              <a:schemeClr val="bg2">
                <a:lumMod val="60000"/>
                <a:lumOff val="40000"/>
              </a:schemeClr>
            </a:solidFill>
            <a:ln w="19050">
              <a:solidFill>
                <a:schemeClr val="tx1"/>
              </a:solidFill>
            </a:ln>
          </p:spPr>
          <p:txBody>
            <a:bodyPr wrap="none" rtlCol="0" anchor="ctr">
              <a:spAutoFit/>
            </a:bodyPr>
            <a:lstStyle/>
            <a:p>
              <a:pPr algn="ctr"/>
              <a:endParaRPr lang="de-DE">
                <a:latin typeface="+mj-lt"/>
              </a:endParaRPr>
            </a:p>
          </p:txBody>
        </p:sp>
        <p:sp>
          <p:nvSpPr>
            <p:cNvPr id="67" name="Würfel 9">
              <a:extLst>
                <a:ext uri="{FF2B5EF4-FFF2-40B4-BE49-F238E27FC236}">
                  <a16:creationId xmlns:a16="http://schemas.microsoft.com/office/drawing/2014/main" id="{6E31CEC0-CA3D-8340-A8BE-2639276EB91D}"/>
                </a:ext>
              </a:extLst>
            </p:cNvPr>
            <p:cNvSpPr/>
            <p:nvPr/>
          </p:nvSpPr>
          <p:spPr>
            <a:xfrm>
              <a:off x="4110300" y="1970132"/>
              <a:ext cx="359210" cy="537665"/>
            </a:xfrm>
            <a:prstGeom prst="cube">
              <a:avLst/>
            </a:prstGeom>
            <a:solidFill>
              <a:schemeClr val="bg2">
                <a:lumMod val="20000"/>
                <a:lumOff val="80000"/>
              </a:schemeClr>
            </a:solidFill>
            <a:ln w="19050">
              <a:solidFill>
                <a:schemeClr val="tx1"/>
              </a:solidFill>
            </a:ln>
          </p:spPr>
          <p:txBody>
            <a:bodyPr wrap="square" rtlCol="0" anchor="ctr">
              <a:spAutoFit/>
            </a:bodyPr>
            <a:lstStyle/>
            <a:p>
              <a:pPr algn="ctr"/>
              <a:endParaRPr lang="de-DE">
                <a:latin typeface="+mj-lt"/>
              </a:endParaRPr>
            </a:p>
          </p:txBody>
        </p:sp>
        <p:sp>
          <p:nvSpPr>
            <p:cNvPr id="68" name="Zylinder 10">
              <a:extLst>
                <a:ext uri="{FF2B5EF4-FFF2-40B4-BE49-F238E27FC236}">
                  <a16:creationId xmlns:a16="http://schemas.microsoft.com/office/drawing/2014/main" id="{0DD5DCFF-E732-B940-AC1B-75E2263CF148}"/>
                </a:ext>
              </a:extLst>
            </p:cNvPr>
            <p:cNvSpPr/>
            <p:nvPr/>
          </p:nvSpPr>
          <p:spPr>
            <a:xfrm>
              <a:off x="3689580" y="1573423"/>
              <a:ext cx="1145080" cy="1989857"/>
            </a:xfrm>
            <a:prstGeom prst="can">
              <a:avLst>
                <a:gd name="adj" fmla="val 20134"/>
              </a:avLst>
            </a:prstGeom>
            <a:noFill/>
            <a:ln w="19050">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de-DE">
                <a:latin typeface="+mj-lt"/>
              </a:endParaRPr>
            </a:p>
          </p:txBody>
        </p:sp>
        <p:sp>
          <p:nvSpPr>
            <p:cNvPr id="69" name="Textfeld 27">
              <a:extLst>
                <a:ext uri="{FF2B5EF4-FFF2-40B4-BE49-F238E27FC236}">
                  <a16:creationId xmlns:a16="http://schemas.microsoft.com/office/drawing/2014/main" id="{C2F6D2E0-860A-1F4E-A5F6-B8471DDD3341}"/>
                </a:ext>
              </a:extLst>
            </p:cNvPr>
            <p:cNvSpPr txBox="1"/>
            <p:nvPr/>
          </p:nvSpPr>
          <p:spPr>
            <a:xfrm>
              <a:off x="3714215" y="1159353"/>
              <a:ext cx="1010132" cy="438184"/>
            </a:xfrm>
            <a:prstGeom prst="rect">
              <a:avLst/>
            </a:prstGeom>
            <a:noFill/>
          </p:spPr>
          <p:txBody>
            <a:bodyPr wrap="none" rtlCol="0">
              <a:spAutoFit/>
            </a:bodyPr>
            <a:lstStyle/>
            <a:p>
              <a:pPr algn="ctr"/>
              <a:r>
                <a:rPr lang="en-GB" sz="1100" b="1" dirty="0">
                  <a:cs typeface="Arial" panose="020B0604020202020204" pitchFamily="34" charset="0"/>
                </a:rPr>
                <a:t>Assets</a:t>
              </a:r>
            </a:p>
          </p:txBody>
        </p:sp>
      </p:grpSp>
      <p:cxnSp>
        <p:nvCxnSpPr>
          <p:cNvPr id="70" name="Gerade Verbindung mit Pfeil 17">
            <a:extLst>
              <a:ext uri="{FF2B5EF4-FFF2-40B4-BE49-F238E27FC236}">
                <a16:creationId xmlns:a16="http://schemas.microsoft.com/office/drawing/2014/main" id="{CD510AA8-D8F6-3741-BA72-60146A4A83F8}"/>
              </a:ext>
            </a:extLst>
          </p:cNvPr>
          <p:cNvCxnSpPr>
            <a:cxnSpLocks/>
          </p:cNvCxnSpPr>
          <p:nvPr/>
        </p:nvCxnSpPr>
        <p:spPr bwMode="auto">
          <a:xfrm>
            <a:off x="5874034" y="2374772"/>
            <a:ext cx="634582" cy="9201"/>
          </a:xfrm>
          <a:prstGeom prst="straightConnector1">
            <a:avLst/>
          </a:prstGeom>
          <a:solidFill>
            <a:schemeClr val="accent1"/>
          </a:solidFill>
          <a:ln w="22225" cap="flat" cmpd="sng" algn="ctr">
            <a:solidFill>
              <a:schemeClr val="bg1">
                <a:lumMod val="65000"/>
              </a:schemeClr>
            </a:solidFill>
            <a:prstDash val="solid"/>
            <a:round/>
            <a:headEnd type="none" w="med" len="med"/>
            <a:tailEnd type="none"/>
          </a:ln>
          <a:effectLst/>
        </p:spPr>
      </p:cxnSp>
      <p:grpSp>
        <p:nvGrpSpPr>
          <p:cNvPr id="71" name="Group 70">
            <a:extLst>
              <a:ext uri="{FF2B5EF4-FFF2-40B4-BE49-F238E27FC236}">
                <a16:creationId xmlns:a16="http://schemas.microsoft.com/office/drawing/2014/main" id="{A3140A82-4F0A-C646-9ABA-C9E3719CC28C}"/>
              </a:ext>
            </a:extLst>
          </p:cNvPr>
          <p:cNvGrpSpPr/>
          <p:nvPr/>
        </p:nvGrpSpPr>
        <p:grpSpPr>
          <a:xfrm>
            <a:off x="5068456" y="3228320"/>
            <a:ext cx="765222" cy="819745"/>
            <a:chOff x="6654236" y="1410874"/>
            <a:chExt cx="1302139" cy="1540191"/>
          </a:xfrm>
        </p:grpSpPr>
        <p:sp>
          <p:nvSpPr>
            <p:cNvPr id="72" name="Gefaltete Ecke 26">
              <a:extLst>
                <a:ext uri="{FF2B5EF4-FFF2-40B4-BE49-F238E27FC236}">
                  <a16:creationId xmlns:a16="http://schemas.microsoft.com/office/drawing/2014/main" id="{607920CE-74B3-3A4E-B51A-EDA871F95C8B}"/>
                </a:ext>
              </a:extLst>
            </p:cNvPr>
            <p:cNvSpPr/>
            <p:nvPr/>
          </p:nvSpPr>
          <p:spPr>
            <a:xfrm>
              <a:off x="6654236" y="1410874"/>
              <a:ext cx="1302139" cy="1540191"/>
            </a:xfrm>
            <a:prstGeom prst="foldedCorner">
              <a:avLst/>
            </a:prstGeom>
            <a:solidFill>
              <a:schemeClr val="bg1"/>
            </a:solidFill>
            <a:ln w="19050">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1100" b="1">
                  <a:cs typeface="Arial" panose="020B0604020202020204" pitchFamily="34" charset="0"/>
                </a:rPr>
                <a:t>Risks</a:t>
              </a:r>
              <a:endParaRPr lang="en-GB" sz="1400" b="1">
                <a:cs typeface="Arial" panose="020B0604020202020204" pitchFamily="34" charset="0"/>
              </a:endParaRPr>
            </a:p>
            <a:p>
              <a:pPr algn="ctr"/>
              <a:endParaRPr lang="en-GB" sz="1400" b="1">
                <a:cs typeface="Arial" panose="020B0604020202020204" pitchFamily="34" charset="0"/>
              </a:endParaRPr>
            </a:p>
            <a:p>
              <a:pPr algn="ctr"/>
              <a:endParaRPr lang="en-GB" sz="1400" b="1">
                <a:cs typeface="Arial" panose="020B0604020202020204" pitchFamily="34" charset="0"/>
              </a:endParaRPr>
            </a:p>
          </p:txBody>
        </p:sp>
        <p:sp>
          <p:nvSpPr>
            <p:cNvPr id="73" name="Rechteck: abgerundete Ecken 39">
              <a:extLst>
                <a:ext uri="{FF2B5EF4-FFF2-40B4-BE49-F238E27FC236}">
                  <a16:creationId xmlns:a16="http://schemas.microsoft.com/office/drawing/2014/main" id="{518B525F-BB51-044A-8000-88D6AF167544}"/>
                </a:ext>
              </a:extLst>
            </p:cNvPr>
            <p:cNvSpPr/>
            <p:nvPr/>
          </p:nvSpPr>
          <p:spPr>
            <a:xfrm>
              <a:off x="6799681" y="1872812"/>
              <a:ext cx="220592" cy="500143"/>
            </a:xfrm>
            <a:prstGeom prst="roundRect">
              <a:avLst/>
            </a:prstGeom>
            <a:solidFill>
              <a:schemeClr val="bg1">
                <a:lumMod val="65000"/>
              </a:schemeClr>
            </a:solidFill>
            <a:ln>
              <a:noFill/>
            </a:ln>
          </p:spPr>
          <p:txBody>
            <a:bodyPr wrap="square" rtlCol="0" anchor="ctr">
              <a:spAutoFit/>
            </a:bodyPr>
            <a:lstStyle/>
            <a:p>
              <a:pPr algn="ctr"/>
              <a:r>
                <a:rPr lang="en-GB" sz="1050">
                  <a:solidFill>
                    <a:schemeClr val="bg1"/>
                  </a:solidFill>
                  <a:latin typeface="+mj-lt"/>
                </a:rPr>
                <a:t>R</a:t>
              </a:r>
            </a:p>
          </p:txBody>
        </p:sp>
        <p:sp>
          <p:nvSpPr>
            <p:cNvPr id="74" name="Rechteck: abgerundete Ecken 39">
              <a:extLst>
                <a:ext uri="{FF2B5EF4-FFF2-40B4-BE49-F238E27FC236}">
                  <a16:creationId xmlns:a16="http://schemas.microsoft.com/office/drawing/2014/main" id="{C45BF30E-4F8D-2B44-B3C6-9D24E7E49833}"/>
                </a:ext>
              </a:extLst>
            </p:cNvPr>
            <p:cNvSpPr/>
            <p:nvPr/>
          </p:nvSpPr>
          <p:spPr>
            <a:xfrm>
              <a:off x="7196500" y="1951704"/>
              <a:ext cx="220592" cy="500143"/>
            </a:xfrm>
            <a:prstGeom prst="roundRect">
              <a:avLst/>
            </a:prstGeom>
            <a:solidFill>
              <a:schemeClr val="bg1">
                <a:lumMod val="65000"/>
              </a:schemeClr>
            </a:solidFill>
            <a:ln>
              <a:noFill/>
            </a:ln>
          </p:spPr>
          <p:txBody>
            <a:bodyPr wrap="square" rtlCol="0" anchor="ctr">
              <a:spAutoFit/>
            </a:bodyPr>
            <a:lstStyle/>
            <a:p>
              <a:pPr algn="ctr"/>
              <a:r>
                <a:rPr lang="en-GB" sz="1050">
                  <a:solidFill>
                    <a:schemeClr val="bg1"/>
                  </a:solidFill>
                  <a:latin typeface="+mj-lt"/>
                </a:rPr>
                <a:t>R</a:t>
              </a:r>
            </a:p>
          </p:txBody>
        </p:sp>
        <p:sp>
          <p:nvSpPr>
            <p:cNvPr id="75" name="Rechteck: abgerundete Ecken 39">
              <a:extLst>
                <a:ext uri="{FF2B5EF4-FFF2-40B4-BE49-F238E27FC236}">
                  <a16:creationId xmlns:a16="http://schemas.microsoft.com/office/drawing/2014/main" id="{4222BCC9-D579-2247-9F98-0B578252DD1B}"/>
                </a:ext>
              </a:extLst>
            </p:cNvPr>
            <p:cNvSpPr/>
            <p:nvPr/>
          </p:nvSpPr>
          <p:spPr>
            <a:xfrm>
              <a:off x="6876255" y="2245915"/>
              <a:ext cx="220592" cy="500143"/>
            </a:xfrm>
            <a:prstGeom prst="roundRect">
              <a:avLst/>
            </a:prstGeom>
            <a:solidFill>
              <a:schemeClr val="bg1">
                <a:lumMod val="65000"/>
              </a:schemeClr>
            </a:solidFill>
            <a:ln>
              <a:noFill/>
            </a:ln>
          </p:spPr>
          <p:txBody>
            <a:bodyPr wrap="square" rtlCol="0" anchor="ctr">
              <a:spAutoFit/>
            </a:bodyPr>
            <a:lstStyle/>
            <a:p>
              <a:pPr algn="ctr"/>
              <a:r>
                <a:rPr lang="en-GB" sz="1050">
                  <a:solidFill>
                    <a:schemeClr val="bg1"/>
                  </a:solidFill>
                  <a:latin typeface="+mj-lt"/>
                </a:rPr>
                <a:t>R</a:t>
              </a:r>
            </a:p>
          </p:txBody>
        </p:sp>
        <p:sp>
          <p:nvSpPr>
            <p:cNvPr id="76" name="Rechteck: abgerundete Ecken 39">
              <a:extLst>
                <a:ext uri="{FF2B5EF4-FFF2-40B4-BE49-F238E27FC236}">
                  <a16:creationId xmlns:a16="http://schemas.microsoft.com/office/drawing/2014/main" id="{ED8AF6E4-BA37-804D-B257-1594034D4A09}"/>
                </a:ext>
              </a:extLst>
            </p:cNvPr>
            <p:cNvSpPr/>
            <p:nvPr/>
          </p:nvSpPr>
          <p:spPr>
            <a:xfrm>
              <a:off x="7375745" y="2245915"/>
              <a:ext cx="220592" cy="500143"/>
            </a:xfrm>
            <a:prstGeom prst="roundRect">
              <a:avLst/>
            </a:prstGeom>
            <a:solidFill>
              <a:schemeClr val="bg1">
                <a:lumMod val="65000"/>
              </a:schemeClr>
            </a:solidFill>
            <a:ln>
              <a:noFill/>
            </a:ln>
          </p:spPr>
          <p:txBody>
            <a:bodyPr wrap="square" rtlCol="0" anchor="ctr">
              <a:spAutoFit/>
            </a:bodyPr>
            <a:lstStyle/>
            <a:p>
              <a:pPr algn="ctr"/>
              <a:r>
                <a:rPr lang="en-GB" sz="1050">
                  <a:solidFill>
                    <a:schemeClr val="bg1"/>
                  </a:solidFill>
                  <a:latin typeface="+mj-lt"/>
                </a:rPr>
                <a:t>R</a:t>
              </a:r>
            </a:p>
          </p:txBody>
        </p:sp>
        <p:sp>
          <p:nvSpPr>
            <p:cNvPr id="77" name="Rechteck: abgerundete Ecken 39">
              <a:extLst>
                <a:ext uri="{FF2B5EF4-FFF2-40B4-BE49-F238E27FC236}">
                  <a16:creationId xmlns:a16="http://schemas.microsoft.com/office/drawing/2014/main" id="{4D24C737-14B4-4446-911E-99EF7C9AEB2F}"/>
                </a:ext>
              </a:extLst>
            </p:cNvPr>
            <p:cNvSpPr/>
            <p:nvPr/>
          </p:nvSpPr>
          <p:spPr>
            <a:xfrm>
              <a:off x="7519761" y="1957883"/>
              <a:ext cx="220592" cy="500143"/>
            </a:xfrm>
            <a:prstGeom prst="roundRect">
              <a:avLst/>
            </a:prstGeom>
            <a:solidFill>
              <a:schemeClr val="bg1">
                <a:lumMod val="65000"/>
              </a:schemeClr>
            </a:solidFill>
            <a:ln>
              <a:noFill/>
            </a:ln>
          </p:spPr>
          <p:txBody>
            <a:bodyPr wrap="square" rtlCol="0" anchor="ctr">
              <a:spAutoFit/>
            </a:bodyPr>
            <a:lstStyle/>
            <a:p>
              <a:pPr algn="ctr"/>
              <a:r>
                <a:rPr lang="en-GB" sz="1050">
                  <a:solidFill>
                    <a:schemeClr val="bg1"/>
                  </a:solidFill>
                  <a:latin typeface="+mj-lt"/>
                </a:rPr>
                <a:t>R</a:t>
              </a:r>
            </a:p>
          </p:txBody>
        </p:sp>
      </p:grpSp>
      <p:cxnSp>
        <p:nvCxnSpPr>
          <p:cNvPr id="78" name="Gerade Verbindung mit Pfeil 17">
            <a:extLst>
              <a:ext uri="{FF2B5EF4-FFF2-40B4-BE49-F238E27FC236}">
                <a16:creationId xmlns:a16="http://schemas.microsoft.com/office/drawing/2014/main" id="{73147CC7-A840-5A4D-9FBA-C76C7B526FD9}"/>
              </a:ext>
            </a:extLst>
          </p:cNvPr>
          <p:cNvCxnSpPr>
            <a:cxnSpLocks/>
            <a:stCxn id="99" idx="2"/>
            <a:endCxn id="79" idx="3"/>
          </p:cNvCxnSpPr>
          <p:nvPr/>
        </p:nvCxnSpPr>
        <p:spPr bwMode="auto">
          <a:xfrm flipH="1">
            <a:off x="2934605" y="4855614"/>
            <a:ext cx="1802174" cy="12700"/>
          </a:xfrm>
          <a:prstGeom prst="straightConnector1">
            <a:avLst/>
          </a:prstGeom>
          <a:solidFill>
            <a:schemeClr val="accent1"/>
          </a:solidFill>
          <a:ln w="22225" cap="flat" cmpd="sng" algn="ctr">
            <a:solidFill>
              <a:schemeClr val="bg1">
                <a:lumMod val="65000"/>
              </a:schemeClr>
            </a:solidFill>
            <a:prstDash val="dash"/>
            <a:round/>
            <a:headEnd type="triangle" w="med" len="med"/>
            <a:tailEnd type="triangle"/>
          </a:ln>
          <a:effectLst/>
        </p:spPr>
      </p:cxnSp>
      <p:sp>
        <p:nvSpPr>
          <p:cNvPr id="79" name="Gefaltete Ecke 26">
            <a:extLst>
              <a:ext uri="{FF2B5EF4-FFF2-40B4-BE49-F238E27FC236}">
                <a16:creationId xmlns:a16="http://schemas.microsoft.com/office/drawing/2014/main" id="{A1B99D85-9AD6-2444-B49C-61EDB328C7C1}"/>
              </a:ext>
            </a:extLst>
          </p:cNvPr>
          <p:cNvSpPr/>
          <p:nvPr/>
        </p:nvSpPr>
        <p:spPr>
          <a:xfrm>
            <a:off x="1697703" y="4482641"/>
            <a:ext cx="1236902" cy="771346"/>
          </a:xfrm>
          <a:prstGeom prst="foldedCorner">
            <a:avLst/>
          </a:prstGeom>
          <a:solidFill>
            <a:schemeClr val="bg1"/>
          </a:solidFill>
          <a:ln w="19050">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1200" b="1">
                <a:cs typeface="Arial" panose="020B0604020202020204" pitchFamily="34" charset="0"/>
              </a:rPr>
              <a:t>Risk acceptance criteria</a:t>
            </a:r>
          </a:p>
        </p:txBody>
      </p:sp>
      <p:cxnSp>
        <p:nvCxnSpPr>
          <p:cNvPr id="80" name="Gerade Verbindung mit Pfeil 17">
            <a:extLst>
              <a:ext uri="{FF2B5EF4-FFF2-40B4-BE49-F238E27FC236}">
                <a16:creationId xmlns:a16="http://schemas.microsoft.com/office/drawing/2014/main" id="{F981843D-F201-9445-BFBE-06677EC1DA3B}"/>
              </a:ext>
            </a:extLst>
          </p:cNvPr>
          <p:cNvCxnSpPr>
            <a:cxnSpLocks/>
            <a:stCxn id="99" idx="4"/>
            <a:endCxn id="96" idx="0"/>
          </p:cNvCxnSpPr>
          <p:nvPr/>
        </p:nvCxnSpPr>
        <p:spPr bwMode="auto">
          <a:xfrm flipH="1">
            <a:off x="4788690" y="5072011"/>
            <a:ext cx="659493" cy="786701"/>
          </a:xfrm>
          <a:prstGeom prst="straightConnector1">
            <a:avLst/>
          </a:prstGeom>
          <a:solidFill>
            <a:schemeClr val="accent1"/>
          </a:solidFill>
          <a:ln w="22225" cap="flat" cmpd="sng" algn="ctr">
            <a:solidFill>
              <a:schemeClr val="bg1">
                <a:lumMod val="65000"/>
              </a:schemeClr>
            </a:solidFill>
            <a:prstDash val="solid"/>
            <a:round/>
            <a:headEnd type="none" w="med" len="med"/>
            <a:tailEnd type="triangle"/>
          </a:ln>
          <a:effectLst/>
        </p:spPr>
      </p:cxnSp>
      <p:cxnSp>
        <p:nvCxnSpPr>
          <p:cNvPr id="81" name="Gerade Verbindung mit Pfeil 17">
            <a:extLst>
              <a:ext uri="{FF2B5EF4-FFF2-40B4-BE49-F238E27FC236}">
                <a16:creationId xmlns:a16="http://schemas.microsoft.com/office/drawing/2014/main" id="{B08194A6-7A0F-9D47-8F33-E7D04B22B1E7}"/>
              </a:ext>
            </a:extLst>
          </p:cNvPr>
          <p:cNvCxnSpPr>
            <a:cxnSpLocks/>
          </p:cNvCxnSpPr>
          <p:nvPr/>
        </p:nvCxnSpPr>
        <p:spPr bwMode="auto">
          <a:xfrm>
            <a:off x="5451067" y="2962673"/>
            <a:ext cx="0" cy="251999"/>
          </a:xfrm>
          <a:prstGeom prst="straightConnector1">
            <a:avLst/>
          </a:prstGeom>
          <a:solidFill>
            <a:schemeClr val="accent1"/>
          </a:solidFill>
          <a:ln w="22225" cap="flat" cmpd="sng" algn="ctr">
            <a:solidFill>
              <a:schemeClr val="bg1">
                <a:lumMod val="65000"/>
              </a:schemeClr>
            </a:solidFill>
            <a:prstDash val="solid"/>
            <a:round/>
            <a:headEnd type="none" w="med" len="med"/>
            <a:tailEnd type="triangle"/>
          </a:ln>
          <a:effectLst/>
        </p:spPr>
      </p:cxnSp>
      <p:grpSp>
        <p:nvGrpSpPr>
          <p:cNvPr id="82" name="Group 81">
            <a:extLst>
              <a:ext uri="{FF2B5EF4-FFF2-40B4-BE49-F238E27FC236}">
                <a16:creationId xmlns:a16="http://schemas.microsoft.com/office/drawing/2014/main" id="{F69993B6-662D-4845-AEDC-766314C8869A}"/>
              </a:ext>
            </a:extLst>
          </p:cNvPr>
          <p:cNvGrpSpPr/>
          <p:nvPr/>
        </p:nvGrpSpPr>
        <p:grpSpPr>
          <a:xfrm>
            <a:off x="6401685" y="1592008"/>
            <a:ext cx="816710" cy="1077288"/>
            <a:chOff x="5643268" y="1598109"/>
            <a:chExt cx="720428" cy="1104694"/>
          </a:xfrm>
        </p:grpSpPr>
        <p:pic>
          <p:nvPicPr>
            <p:cNvPr id="83" name="Picture 4" descr="http://siliconangle.com/files/2012/10/Bomb.png">
              <a:extLst>
                <a:ext uri="{FF2B5EF4-FFF2-40B4-BE49-F238E27FC236}">
                  <a16:creationId xmlns:a16="http://schemas.microsoft.com/office/drawing/2014/main" id="{EFDD273C-1A9F-B449-9088-7F64913B6FF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43268" y="2030157"/>
              <a:ext cx="290544" cy="290544"/>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descr="http://siliconangle.com/files/2012/10/Bomb.png">
              <a:extLst>
                <a:ext uri="{FF2B5EF4-FFF2-40B4-BE49-F238E27FC236}">
                  <a16:creationId xmlns:a16="http://schemas.microsoft.com/office/drawing/2014/main" id="{1A51B1BE-4A66-094C-9A0B-DE702D6330A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59457" y="1954182"/>
              <a:ext cx="290544" cy="290544"/>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 descr="http://siliconangle.com/files/2012/10/Bomb.png">
              <a:extLst>
                <a:ext uri="{FF2B5EF4-FFF2-40B4-BE49-F238E27FC236}">
                  <a16:creationId xmlns:a16="http://schemas.microsoft.com/office/drawing/2014/main" id="{2F84A48B-D4F3-DA4D-9BF7-593AD5A93F6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03372" y="2412259"/>
              <a:ext cx="290544" cy="290544"/>
            </a:xfrm>
            <a:prstGeom prst="rect">
              <a:avLst/>
            </a:prstGeom>
            <a:noFill/>
            <a:extLst>
              <a:ext uri="{909E8E84-426E-40DD-AFC4-6F175D3DCCD1}">
                <a14:hiddenFill xmlns:a14="http://schemas.microsoft.com/office/drawing/2010/main">
                  <a:solidFill>
                    <a:srgbClr val="FFFFFF"/>
                  </a:solidFill>
                </a14:hiddenFill>
              </a:ext>
            </a:extLst>
          </p:spPr>
        </p:pic>
        <p:sp>
          <p:nvSpPr>
            <p:cNvPr id="86" name="Textfeld 29">
              <a:extLst>
                <a:ext uri="{FF2B5EF4-FFF2-40B4-BE49-F238E27FC236}">
                  <a16:creationId xmlns:a16="http://schemas.microsoft.com/office/drawing/2014/main" id="{2C80D85C-0A9F-134D-9296-A5E554C294B7}"/>
                </a:ext>
              </a:extLst>
            </p:cNvPr>
            <p:cNvSpPr txBox="1"/>
            <p:nvPr/>
          </p:nvSpPr>
          <p:spPr>
            <a:xfrm>
              <a:off x="5715790" y="1598109"/>
              <a:ext cx="647906" cy="268265"/>
            </a:xfrm>
            <a:prstGeom prst="rect">
              <a:avLst/>
            </a:prstGeom>
            <a:noFill/>
          </p:spPr>
          <p:txBody>
            <a:bodyPr wrap="none" rtlCol="0">
              <a:spAutoFit/>
            </a:bodyPr>
            <a:lstStyle/>
            <a:p>
              <a:pPr algn="ctr"/>
              <a:r>
                <a:rPr lang="en-GB" sz="1100" b="1" dirty="0">
                  <a:cs typeface="Arial" panose="020B0604020202020204" pitchFamily="34" charset="0"/>
                </a:rPr>
                <a:t>Hazards</a:t>
              </a:r>
            </a:p>
          </p:txBody>
        </p:sp>
      </p:grpSp>
      <p:grpSp>
        <p:nvGrpSpPr>
          <p:cNvPr id="87" name="Group 86">
            <a:extLst>
              <a:ext uri="{FF2B5EF4-FFF2-40B4-BE49-F238E27FC236}">
                <a16:creationId xmlns:a16="http://schemas.microsoft.com/office/drawing/2014/main" id="{A81B72A8-4023-1048-A5E9-16D7FDF461B8}"/>
              </a:ext>
            </a:extLst>
          </p:cNvPr>
          <p:cNvGrpSpPr/>
          <p:nvPr/>
        </p:nvGrpSpPr>
        <p:grpSpPr>
          <a:xfrm>
            <a:off x="3380535" y="1592010"/>
            <a:ext cx="1146468" cy="955599"/>
            <a:chOff x="1947975" y="906209"/>
            <a:chExt cx="1146468" cy="955599"/>
          </a:xfrm>
        </p:grpSpPr>
        <p:grpSp>
          <p:nvGrpSpPr>
            <p:cNvPr id="88" name="Group 87">
              <a:extLst>
                <a:ext uri="{FF2B5EF4-FFF2-40B4-BE49-F238E27FC236}">
                  <a16:creationId xmlns:a16="http://schemas.microsoft.com/office/drawing/2014/main" id="{B1F5961E-6CB0-4D42-A212-6605A87E6D00}"/>
                </a:ext>
              </a:extLst>
            </p:cNvPr>
            <p:cNvGrpSpPr/>
            <p:nvPr/>
          </p:nvGrpSpPr>
          <p:grpSpPr>
            <a:xfrm>
              <a:off x="1947975" y="906209"/>
              <a:ext cx="1146468" cy="955599"/>
              <a:chOff x="3740770" y="1598110"/>
              <a:chExt cx="1371120" cy="1036422"/>
            </a:xfrm>
          </p:grpSpPr>
          <p:pic>
            <p:nvPicPr>
              <p:cNvPr id="90" name="Picture 6" descr="Strength And Weakness">
                <a:extLst>
                  <a:ext uri="{FF2B5EF4-FFF2-40B4-BE49-F238E27FC236}">
                    <a16:creationId xmlns:a16="http://schemas.microsoft.com/office/drawing/2014/main" id="{26716F51-C73B-CB4E-A0BD-61802976D601}"/>
                  </a:ext>
                </a:extLst>
              </p:cNvPr>
              <p:cNvPicPr>
                <a:picLocks noChangeAspect="1" noChangeArrowheads="1"/>
              </p:cNvPicPr>
              <p:nvPr/>
            </p:nvPicPr>
            <p:blipFill>
              <a:blip r:embed="rId4"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121425" y="2316663"/>
                <a:ext cx="381443" cy="317869"/>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6" descr="Strength And Weakness">
                <a:extLst>
                  <a:ext uri="{FF2B5EF4-FFF2-40B4-BE49-F238E27FC236}">
                    <a16:creationId xmlns:a16="http://schemas.microsoft.com/office/drawing/2014/main" id="{C506E7F0-156E-9E43-9478-5F55A03F7C42}"/>
                  </a:ext>
                </a:extLst>
              </p:cNvPr>
              <p:cNvPicPr>
                <a:picLocks noChangeAspect="1" noChangeArrowheads="1"/>
              </p:cNvPicPr>
              <p:nvPr/>
            </p:nvPicPr>
            <p:blipFill>
              <a:blip r:embed="rId4"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606195" y="2099647"/>
                <a:ext cx="381443" cy="317869"/>
              </a:xfrm>
              <a:prstGeom prst="rect">
                <a:avLst/>
              </a:prstGeom>
              <a:noFill/>
              <a:extLst>
                <a:ext uri="{909E8E84-426E-40DD-AFC4-6F175D3DCCD1}">
                  <a14:hiddenFill xmlns:a14="http://schemas.microsoft.com/office/drawing/2010/main">
                    <a:solidFill>
                      <a:srgbClr val="FFFFFF"/>
                    </a:solidFill>
                  </a14:hiddenFill>
                </a:ext>
              </a:extLst>
            </p:spPr>
          </p:pic>
          <p:sp>
            <p:nvSpPr>
              <p:cNvPr id="92" name="Textfeld 28">
                <a:extLst>
                  <a:ext uri="{FF2B5EF4-FFF2-40B4-BE49-F238E27FC236}">
                    <a16:creationId xmlns:a16="http://schemas.microsoft.com/office/drawing/2014/main" id="{9B3D9EF7-8EA2-7B47-A483-51B5105803C1}"/>
                  </a:ext>
                </a:extLst>
              </p:cNvPr>
              <p:cNvSpPr txBox="1"/>
              <p:nvPr/>
            </p:nvSpPr>
            <p:spPr>
              <a:xfrm>
                <a:off x="3740770" y="1598110"/>
                <a:ext cx="1371120" cy="283737"/>
              </a:xfrm>
              <a:prstGeom prst="rect">
                <a:avLst/>
              </a:prstGeom>
              <a:noFill/>
            </p:spPr>
            <p:txBody>
              <a:bodyPr wrap="none" rtlCol="0">
                <a:spAutoFit/>
              </a:bodyPr>
              <a:lstStyle/>
              <a:p>
                <a:pPr algn="ctr"/>
                <a:r>
                  <a:rPr lang="en-GB" sz="1100" b="1" dirty="0">
                    <a:cs typeface="Arial" panose="020B0604020202020204" pitchFamily="34" charset="0"/>
                  </a:rPr>
                  <a:t>Vulnerabilities</a:t>
                </a:r>
              </a:p>
            </p:txBody>
          </p:sp>
        </p:grpSp>
        <p:pic>
          <p:nvPicPr>
            <p:cNvPr id="89" name="Picture 6" descr="Strength And Weakness">
              <a:extLst>
                <a:ext uri="{FF2B5EF4-FFF2-40B4-BE49-F238E27FC236}">
                  <a16:creationId xmlns:a16="http://schemas.microsoft.com/office/drawing/2014/main" id="{1EA9164B-1BCA-EB46-9F31-42427CC0DC57}"/>
                </a:ext>
              </a:extLst>
            </p:cNvPr>
            <p:cNvPicPr>
              <a:picLocks noChangeAspect="1" noChangeArrowheads="1"/>
            </p:cNvPicPr>
            <p:nvPr/>
          </p:nvPicPr>
          <p:blipFill>
            <a:blip r:embed="rId4"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2207437" y="1269786"/>
              <a:ext cx="318945" cy="293081"/>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93" name="Gerade Verbindung mit Pfeil 17">
            <a:extLst>
              <a:ext uri="{FF2B5EF4-FFF2-40B4-BE49-F238E27FC236}">
                <a16:creationId xmlns:a16="http://schemas.microsoft.com/office/drawing/2014/main" id="{6ACAAD28-F829-D942-8868-958449A87439}"/>
              </a:ext>
            </a:extLst>
          </p:cNvPr>
          <p:cNvCxnSpPr>
            <a:cxnSpLocks/>
          </p:cNvCxnSpPr>
          <p:nvPr/>
        </p:nvCxnSpPr>
        <p:spPr bwMode="auto">
          <a:xfrm>
            <a:off x="4317958" y="2379372"/>
            <a:ext cx="634582" cy="9201"/>
          </a:xfrm>
          <a:prstGeom prst="straightConnector1">
            <a:avLst/>
          </a:prstGeom>
          <a:solidFill>
            <a:schemeClr val="accent1"/>
          </a:solidFill>
          <a:ln w="22225" cap="flat" cmpd="sng" algn="ctr">
            <a:solidFill>
              <a:schemeClr val="bg1">
                <a:lumMod val="65000"/>
              </a:schemeClr>
            </a:solidFill>
            <a:prstDash val="solid"/>
            <a:round/>
            <a:headEnd type="none" w="med" len="med"/>
            <a:tailEnd type="none"/>
          </a:ln>
          <a:effectLst/>
        </p:spPr>
      </p:cxnSp>
      <p:cxnSp>
        <p:nvCxnSpPr>
          <p:cNvPr id="94" name="Gerade Verbindung mit Pfeil 17">
            <a:extLst>
              <a:ext uri="{FF2B5EF4-FFF2-40B4-BE49-F238E27FC236}">
                <a16:creationId xmlns:a16="http://schemas.microsoft.com/office/drawing/2014/main" id="{8693981B-9AAE-E947-A0C9-276510D3B6B7}"/>
              </a:ext>
            </a:extLst>
          </p:cNvPr>
          <p:cNvCxnSpPr>
            <a:cxnSpLocks/>
            <a:stCxn id="85" idx="2"/>
          </p:cNvCxnSpPr>
          <p:nvPr/>
        </p:nvCxnSpPr>
        <p:spPr bwMode="auto">
          <a:xfrm flipH="1">
            <a:off x="5893618" y="2669296"/>
            <a:ext cx="967625" cy="543678"/>
          </a:xfrm>
          <a:prstGeom prst="straightConnector1">
            <a:avLst/>
          </a:prstGeom>
          <a:solidFill>
            <a:schemeClr val="accent1"/>
          </a:solidFill>
          <a:ln w="22225" cap="flat" cmpd="sng" algn="ctr">
            <a:solidFill>
              <a:schemeClr val="bg1">
                <a:lumMod val="65000"/>
              </a:schemeClr>
            </a:solidFill>
            <a:prstDash val="solid"/>
            <a:round/>
            <a:headEnd type="none" w="med" len="med"/>
            <a:tailEnd type="triangle"/>
          </a:ln>
          <a:effectLst/>
        </p:spPr>
      </p:cxnSp>
      <p:cxnSp>
        <p:nvCxnSpPr>
          <p:cNvPr id="95" name="Gerade Verbindung mit Pfeil 17">
            <a:extLst>
              <a:ext uri="{FF2B5EF4-FFF2-40B4-BE49-F238E27FC236}">
                <a16:creationId xmlns:a16="http://schemas.microsoft.com/office/drawing/2014/main" id="{1F025C17-C240-EE45-A7CD-D62A308B890B}"/>
              </a:ext>
            </a:extLst>
          </p:cNvPr>
          <p:cNvCxnSpPr>
            <a:cxnSpLocks/>
          </p:cNvCxnSpPr>
          <p:nvPr/>
        </p:nvCxnSpPr>
        <p:spPr bwMode="auto">
          <a:xfrm>
            <a:off x="4147628" y="2606170"/>
            <a:ext cx="859671" cy="597196"/>
          </a:xfrm>
          <a:prstGeom prst="straightConnector1">
            <a:avLst/>
          </a:prstGeom>
          <a:solidFill>
            <a:schemeClr val="accent1"/>
          </a:solidFill>
          <a:ln w="22225" cap="flat" cmpd="sng" algn="ctr">
            <a:solidFill>
              <a:schemeClr val="bg1">
                <a:lumMod val="65000"/>
              </a:schemeClr>
            </a:solidFill>
            <a:prstDash val="solid"/>
            <a:round/>
            <a:headEnd type="none" w="med" len="med"/>
            <a:tailEnd type="triangle"/>
          </a:ln>
          <a:effectLst/>
        </p:spPr>
      </p:cxnSp>
      <p:sp>
        <p:nvSpPr>
          <p:cNvPr id="96" name="Rechteck: abgerundete Ecken 12">
            <a:extLst>
              <a:ext uri="{FF2B5EF4-FFF2-40B4-BE49-F238E27FC236}">
                <a16:creationId xmlns:a16="http://schemas.microsoft.com/office/drawing/2014/main" id="{222ED823-F2E6-BE4A-8280-ACCBB3A4611E}"/>
              </a:ext>
            </a:extLst>
          </p:cNvPr>
          <p:cNvSpPr/>
          <p:nvPr/>
        </p:nvSpPr>
        <p:spPr>
          <a:xfrm>
            <a:off x="4205615" y="5858712"/>
            <a:ext cx="1166149" cy="306467"/>
          </a:xfrm>
          <a:prstGeom prst="roundRect">
            <a:avLst/>
          </a:prstGeom>
          <a:solidFill>
            <a:srgbClr val="4D79C7"/>
          </a:solidFill>
          <a:ln>
            <a:noFill/>
          </a:ln>
        </p:spPr>
        <p:txBody>
          <a:bodyPr wrap="square" rtlCol="0" anchor="ctr">
            <a:spAutoFit/>
          </a:bodyPr>
          <a:lstStyle/>
          <a:p>
            <a:pPr algn="ctr"/>
            <a:r>
              <a:rPr lang="en-GB" sz="1200">
                <a:solidFill>
                  <a:schemeClr val="bg1"/>
                </a:solidFill>
                <a:latin typeface="+mj-lt"/>
              </a:rPr>
              <a:t>Modify</a:t>
            </a:r>
          </a:p>
        </p:txBody>
      </p:sp>
      <p:sp>
        <p:nvSpPr>
          <p:cNvPr id="97" name="Rechteck: abgerundete Ecken 12">
            <a:extLst>
              <a:ext uri="{FF2B5EF4-FFF2-40B4-BE49-F238E27FC236}">
                <a16:creationId xmlns:a16="http://schemas.microsoft.com/office/drawing/2014/main" id="{13ED3782-D665-C742-9234-51C6DDF8F68E}"/>
              </a:ext>
            </a:extLst>
          </p:cNvPr>
          <p:cNvSpPr/>
          <p:nvPr/>
        </p:nvSpPr>
        <p:spPr>
          <a:xfrm>
            <a:off x="5427207" y="5856395"/>
            <a:ext cx="1166149" cy="306467"/>
          </a:xfrm>
          <a:prstGeom prst="roundRect">
            <a:avLst/>
          </a:prstGeom>
          <a:solidFill>
            <a:srgbClr val="4D79C7"/>
          </a:solidFill>
          <a:ln>
            <a:noFill/>
          </a:ln>
        </p:spPr>
        <p:txBody>
          <a:bodyPr wrap="square" rtlCol="0" anchor="ctr">
            <a:spAutoFit/>
          </a:bodyPr>
          <a:lstStyle/>
          <a:p>
            <a:pPr algn="ctr"/>
            <a:r>
              <a:rPr lang="en-GB" sz="1200">
                <a:solidFill>
                  <a:schemeClr val="bg1"/>
                </a:solidFill>
                <a:latin typeface="+mj-lt"/>
              </a:rPr>
              <a:t>Avoid</a:t>
            </a:r>
          </a:p>
        </p:txBody>
      </p:sp>
      <p:sp>
        <p:nvSpPr>
          <p:cNvPr id="98" name="Rechteck: abgerundete Ecken 12">
            <a:extLst>
              <a:ext uri="{FF2B5EF4-FFF2-40B4-BE49-F238E27FC236}">
                <a16:creationId xmlns:a16="http://schemas.microsoft.com/office/drawing/2014/main" id="{35EA24F4-14BE-C847-8F8A-75189EC8B91B}"/>
              </a:ext>
            </a:extLst>
          </p:cNvPr>
          <p:cNvSpPr/>
          <p:nvPr/>
        </p:nvSpPr>
        <p:spPr>
          <a:xfrm>
            <a:off x="6650441" y="5858712"/>
            <a:ext cx="1255232" cy="306467"/>
          </a:xfrm>
          <a:prstGeom prst="roundRect">
            <a:avLst/>
          </a:prstGeom>
          <a:solidFill>
            <a:srgbClr val="4D79C7"/>
          </a:solidFill>
          <a:ln>
            <a:noFill/>
          </a:ln>
        </p:spPr>
        <p:txBody>
          <a:bodyPr wrap="square" rtlCol="0" anchor="ctr">
            <a:spAutoFit/>
          </a:bodyPr>
          <a:lstStyle/>
          <a:p>
            <a:pPr algn="ctr"/>
            <a:r>
              <a:rPr lang="en-GB" sz="1200">
                <a:solidFill>
                  <a:schemeClr val="bg1"/>
                </a:solidFill>
                <a:latin typeface="+mj-lt"/>
              </a:rPr>
              <a:t>Share/Transfer</a:t>
            </a:r>
          </a:p>
        </p:txBody>
      </p:sp>
      <p:sp>
        <p:nvSpPr>
          <p:cNvPr id="99" name="Ellipse 26">
            <a:extLst>
              <a:ext uri="{FF2B5EF4-FFF2-40B4-BE49-F238E27FC236}">
                <a16:creationId xmlns:a16="http://schemas.microsoft.com/office/drawing/2014/main" id="{CC9DA814-D5DA-CB4A-BE22-852DD140F426}"/>
              </a:ext>
            </a:extLst>
          </p:cNvPr>
          <p:cNvSpPr/>
          <p:nvPr/>
        </p:nvSpPr>
        <p:spPr>
          <a:xfrm>
            <a:off x="4736779" y="4639218"/>
            <a:ext cx="1422806" cy="432792"/>
          </a:xfrm>
          <a:prstGeom prst="ellipse">
            <a:avLst/>
          </a:prstGeom>
          <a:solidFill>
            <a:srgbClr val="E57875"/>
          </a:solidFill>
        </p:spPr>
        <p:txBody>
          <a:bodyPr wrap="none" rtlCol="0" anchor="ctr">
            <a:spAutoFit/>
          </a:bodyPr>
          <a:lstStyle/>
          <a:p>
            <a:pPr algn="ctr"/>
            <a:r>
              <a:rPr lang="en-GB" sz="1400">
                <a:solidFill>
                  <a:schemeClr val="bg1"/>
                </a:solidFill>
                <a:latin typeface="+mj-lt"/>
              </a:rPr>
              <a:t>Risk Level</a:t>
            </a:r>
          </a:p>
        </p:txBody>
      </p:sp>
      <p:sp>
        <p:nvSpPr>
          <p:cNvPr id="100" name="Ellipse 26">
            <a:extLst>
              <a:ext uri="{FF2B5EF4-FFF2-40B4-BE49-F238E27FC236}">
                <a16:creationId xmlns:a16="http://schemas.microsoft.com/office/drawing/2014/main" id="{15A42605-91EE-A147-BF39-209879EA12A3}"/>
              </a:ext>
            </a:extLst>
          </p:cNvPr>
          <p:cNvSpPr/>
          <p:nvPr/>
        </p:nvSpPr>
        <p:spPr>
          <a:xfrm>
            <a:off x="6555233" y="4057167"/>
            <a:ext cx="751424" cy="389513"/>
          </a:xfrm>
          <a:prstGeom prst="ellipse">
            <a:avLst/>
          </a:prstGeom>
          <a:solidFill>
            <a:srgbClr val="DFC421"/>
          </a:solidFill>
        </p:spPr>
        <p:txBody>
          <a:bodyPr wrap="none" lIns="36000" rIns="36000" rtlCol="0" anchor="ctr">
            <a:spAutoFit/>
          </a:bodyPr>
          <a:lstStyle/>
          <a:p>
            <a:pPr algn="ctr"/>
            <a:r>
              <a:rPr lang="en-GB" sz="1200">
                <a:solidFill>
                  <a:schemeClr val="bg1"/>
                </a:solidFill>
                <a:latin typeface="+mj-lt"/>
              </a:rPr>
              <a:t>Impact</a:t>
            </a:r>
          </a:p>
        </p:txBody>
      </p:sp>
      <p:sp>
        <p:nvSpPr>
          <p:cNvPr id="101" name="Ellipse 26">
            <a:extLst>
              <a:ext uri="{FF2B5EF4-FFF2-40B4-BE49-F238E27FC236}">
                <a16:creationId xmlns:a16="http://schemas.microsoft.com/office/drawing/2014/main" id="{79C57A39-E1C9-DE4F-8420-386CB8549451}"/>
              </a:ext>
            </a:extLst>
          </p:cNvPr>
          <p:cNvSpPr/>
          <p:nvPr/>
        </p:nvSpPr>
        <p:spPr>
          <a:xfrm>
            <a:off x="3480582" y="3950318"/>
            <a:ext cx="1193231" cy="605909"/>
          </a:xfrm>
          <a:prstGeom prst="ellipse">
            <a:avLst/>
          </a:prstGeom>
          <a:solidFill>
            <a:srgbClr val="DFC421"/>
          </a:solidFill>
        </p:spPr>
        <p:txBody>
          <a:bodyPr wrap="none" lIns="36000" rIns="36000" rtlCol="0" anchor="ctr">
            <a:spAutoFit/>
          </a:bodyPr>
          <a:lstStyle/>
          <a:p>
            <a:pPr algn="ctr"/>
            <a:r>
              <a:rPr lang="en-GB" sz="1100" dirty="0">
                <a:solidFill>
                  <a:schemeClr val="bg1"/>
                </a:solidFill>
                <a:latin typeface="+mj-lt"/>
              </a:rPr>
              <a:t>Probability / </a:t>
            </a:r>
          </a:p>
          <a:p>
            <a:pPr algn="ctr"/>
            <a:r>
              <a:rPr lang="en-GB" sz="1100" dirty="0">
                <a:solidFill>
                  <a:schemeClr val="bg1"/>
                </a:solidFill>
                <a:latin typeface="+mj-lt"/>
              </a:rPr>
              <a:t>Likelihood</a:t>
            </a:r>
          </a:p>
        </p:txBody>
      </p:sp>
      <p:cxnSp>
        <p:nvCxnSpPr>
          <p:cNvPr id="102" name="Gerade Verbindung mit Pfeil 17">
            <a:extLst>
              <a:ext uri="{FF2B5EF4-FFF2-40B4-BE49-F238E27FC236}">
                <a16:creationId xmlns:a16="http://schemas.microsoft.com/office/drawing/2014/main" id="{33F43EC0-A3D3-334F-95E8-032E78C08073}"/>
              </a:ext>
            </a:extLst>
          </p:cNvPr>
          <p:cNvCxnSpPr>
            <a:cxnSpLocks/>
            <a:stCxn id="99" idx="4"/>
            <a:endCxn id="97" idx="0"/>
          </p:cNvCxnSpPr>
          <p:nvPr/>
        </p:nvCxnSpPr>
        <p:spPr bwMode="auto">
          <a:xfrm>
            <a:off x="5448183" y="5072010"/>
            <a:ext cx="562099" cy="784384"/>
          </a:xfrm>
          <a:prstGeom prst="straightConnector1">
            <a:avLst/>
          </a:prstGeom>
          <a:solidFill>
            <a:schemeClr val="accent1"/>
          </a:solidFill>
          <a:ln w="22225" cap="flat" cmpd="sng" algn="ctr">
            <a:solidFill>
              <a:schemeClr val="bg1">
                <a:lumMod val="65000"/>
              </a:schemeClr>
            </a:solidFill>
            <a:prstDash val="solid"/>
            <a:round/>
            <a:headEnd type="none" w="med" len="med"/>
            <a:tailEnd type="triangle"/>
          </a:ln>
          <a:effectLst/>
        </p:spPr>
      </p:cxnSp>
      <p:cxnSp>
        <p:nvCxnSpPr>
          <p:cNvPr id="103" name="Curved Connector 102">
            <a:extLst>
              <a:ext uri="{FF2B5EF4-FFF2-40B4-BE49-F238E27FC236}">
                <a16:creationId xmlns:a16="http://schemas.microsoft.com/office/drawing/2014/main" id="{711A5673-5C1F-E747-8136-E2745918BD23}"/>
              </a:ext>
            </a:extLst>
          </p:cNvPr>
          <p:cNvCxnSpPr>
            <a:cxnSpLocks/>
            <a:stCxn id="72" idx="1"/>
            <a:endCxn id="101" idx="0"/>
          </p:cNvCxnSpPr>
          <p:nvPr/>
        </p:nvCxnSpPr>
        <p:spPr bwMode="auto">
          <a:xfrm rot="10800000" flipV="1">
            <a:off x="4077199" y="3638192"/>
            <a:ext cx="991259" cy="312125"/>
          </a:xfrm>
          <a:prstGeom prst="curvedConnector2">
            <a:avLst/>
          </a:prstGeom>
          <a:solidFill>
            <a:schemeClr val="accent1"/>
          </a:solidFill>
          <a:ln w="22225" cap="flat" cmpd="sng" algn="ctr">
            <a:solidFill>
              <a:srgbClr val="97999B"/>
            </a:solidFill>
            <a:prstDash val="solid"/>
            <a:round/>
            <a:headEnd type="none" w="med" len="med"/>
            <a:tailEnd type="triangle"/>
          </a:ln>
          <a:effectLst/>
        </p:spPr>
      </p:cxnSp>
      <p:cxnSp>
        <p:nvCxnSpPr>
          <p:cNvPr id="104" name="Curved Connector 103">
            <a:extLst>
              <a:ext uri="{FF2B5EF4-FFF2-40B4-BE49-F238E27FC236}">
                <a16:creationId xmlns:a16="http://schemas.microsoft.com/office/drawing/2014/main" id="{73EA18F0-7250-1C4D-A9DE-B0CED4C3A512}"/>
              </a:ext>
            </a:extLst>
          </p:cNvPr>
          <p:cNvCxnSpPr>
            <a:cxnSpLocks/>
            <a:stCxn id="72" idx="3"/>
            <a:endCxn id="100" idx="0"/>
          </p:cNvCxnSpPr>
          <p:nvPr/>
        </p:nvCxnSpPr>
        <p:spPr bwMode="auto">
          <a:xfrm>
            <a:off x="5833679" y="3638192"/>
            <a:ext cx="1097267" cy="418974"/>
          </a:xfrm>
          <a:prstGeom prst="curvedConnector2">
            <a:avLst/>
          </a:prstGeom>
          <a:solidFill>
            <a:schemeClr val="accent1"/>
          </a:solidFill>
          <a:ln w="22225" cap="flat" cmpd="sng" algn="ctr">
            <a:solidFill>
              <a:srgbClr val="97999B"/>
            </a:solidFill>
            <a:prstDash val="solid"/>
            <a:round/>
            <a:headEnd type="none" w="med" len="med"/>
            <a:tailEnd type="triangle"/>
          </a:ln>
          <a:effectLst/>
        </p:spPr>
      </p:cxnSp>
      <p:cxnSp>
        <p:nvCxnSpPr>
          <p:cNvPr id="105" name="Gerade Verbindung mit Pfeil 17">
            <a:extLst>
              <a:ext uri="{FF2B5EF4-FFF2-40B4-BE49-F238E27FC236}">
                <a16:creationId xmlns:a16="http://schemas.microsoft.com/office/drawing/2014/main" id="{3E5EFDE3-AEC6-1C40-B4E0-86AF6733BB8A}"/>
              </a:ext>
            </a:extLst>
          </p:cNvPr>
          <p:cNvCxnSpPr>
            <a:cxnSpLocks/>
            <a:stCxn id="101" idx="5"/>
            <a:endCxn id="99" idx="1"/>
          </p:cNvCxnSpPr>
          <p:nvPr/>
        </p:nvCxnSpPr>
        <p:spPr bwMode="auto">
          <a:xfrm>
            <a:off x="4499068" y="4467493"/>
            <a:ext cx="446077" cy="235106"/>
          </a:xfrm>
          <a:prstGeom prst="straightConnector1">
            <a:avLst/>
          </a:prstGeom>
          <a:solidFill>
            <a:schemeClr val="accent1"/>
          </a:solidFill>
          <a:ln w="22225" cap="flat" cmpd="sng" algn="ctr">
            <a:solidFill>
              <a:schemeClr val="bg1">
                <a:lumMod val="65000"/>
              </a:schemeClr>
            </a:solidFill>
            <a:prstDash val="solid"/>
            <a:round/>
            <a:headEnd type="none" w="med" len="med"/>
            <a:tailEnd type="triangle"/>
          </a:ln>
          <a:effectLst/>
        </p:spPr>
      </p:cxnSp>
      <p:cxnSp>
        <p:nvCxnSpPr>
          <p:cNvPr id="106" name="Gerade Verbindung mit Pfeil 17">
            <a:extLst>
              <a:ext uri="{FF2B5EF4-FFF2-40B4-BE49-F238E27FC236}">
                <a16:creationId xmlns:a16="http://schemas.microsoft.com/office/drawing/2014/main" id="{6BE6886A-E6EA-9141-A7A4-0F4C025CFBB8}"/>
              </a:ext>
            </a:extLst>
          </p:cNvPr>
          <p:cNvCxnSpPr>
            <a:cxnSpLocks/>
            <a:stCxn id="100" idx="3"/>
            <a:endCxn id="99" idx="7"/>
          </p:cNvCxnSpPr>
          <p:nvPr/>
        </p:nvCxnSpPr>
        <p:spPr bwMode="auto">
          <a:xfrm flipH="1">
            <a:off x="5951220" y="4389637"/>
            <a:ext cx="714056" cy="312963"/>
          </a:xfrm>
          <a:prstGeom prst="straightConnector1">
            <a:avLst/>
          </a:prstGeom>
          <a:solidFill>
            <a:schemeClr val="accent1"/>
          </a:solidFill>
          <a:ln w="22225" cap="flat" cmpd="sng" algn="ctr">
            <a:solidFill>
              <a:schemeClr val="bg1">
                <a:lumMod val="65000"/>
              </a:schemeClr>
            </a:solidFill>
            <a:prstDash val="solid"/>
            <a:round/>
            <a:headEnd type="none" w="med" len="med"/>
            <a:tailEnd type="triangle"/>
          </a:ln>
          <a:effectLst/>
        </p:spPr>
      </p:cxnSp>
      <p:cxnSp>
        <p:nvCxnSpPr>
          <p:cNvPr id="107" name="Curved Connector 106">
            <a:extLst>
              <a:ext uri="{FF2B5EF4-FFF2-40B4-BE49-F238E27FC236}">
                <a16:creationId xmlns:a16="http://schemas.microsoft.com/office/drawing/2014/main" id="{6F194926-1294-1847-A11C-C8A53C2EBA58}"/>
              </a:ext>
            </a:extLst>
          </p:cNvPr>
          <p:cNvCxnSpPr>
            <a:cxnSpLocks/>
            <a:stCxn id="99" idx="3"/>
            <a:endCxn id="58" idx="0"/>
          </p:cNvCxnSpPr>
          <p:nvPr/>
        </p:nvCxnSpPr>
        <p:spPr bwMode="auto">
          <a:xfrm rot="5400000">
            <a:off x="3833139" y="4740045"/>
            <a:ext cx="843420" cy="1380591"/>
          </a:xfrm>
          <a:prstGeom prst="curvedConnector3">
            <a:avLst>
              <a:gd name="adj1" fmla="val 50000"/>
            </a:avLst>
          </a:prstGeom>
          <a:solidFill>
            <a:schemeClr val="accent1"/>
          </a:solidFill>
          <a:ln w="22225" cap="flat" cmpd="sng" algn="ctr">
            <a:solidFill>
              <a:srgbClr val="97999B"/>
            </a:solidFill>
            <a:prstDash val="solid"/>
            <a:round/>
            <a:headEnd type="none" w="med" len="med"/>
            <a:tailEnd type="triangle"/>
          </a:ln>
          <a:effectLst/>
        </p:spPr>
      </p:cxnSp>
      <p:cxnSp>
        <p:nvCxnSpPr>
          <p:cNvPr id="108" name="Curved Connector 107">
            <a:extLst>
              <a:ext uri="{FF2B5EF4-FFF2-40B4-BE49-F238E27FC236}">
                <a16:creationId xmlns:a16="http://schemas.microsoft.com/office/drawing/2014/main" id="{F590D768-6647-844F-8A08-7B75621AE297}"/>
              </a:ext>
            </a:extLst>
          </p:cNvPr>
          <p:cNvCxnSpPr>
            <a:cxnSpLocks/>
            <a:stCxn id="99" idx="5"/>
            <a:endCxn id="98" idx="0"/>
          </p:cNvCxnSpPr>
          <p:nvPr/>
        </p:nvCxnSpPr>
        <p:spPr bwMode="auto">
          <a:xfrm rot="16200000" flipH="1">
            <a:off x="6189597" y="4770252"/>
            <a:ext cx="850082" cy="1326837"/>
          </a:xfrm>
          <a:prstGeom prst="curvedConnector3">
            <a:avLst>
              <a:gd name="adj1" fmla="val 50000"/>
            </a:avLst>
          </a:prstGeom>
          <a:solidFill>
            <a:schemeClr val="accent1"/>
          </a:solidFill>
          <a:ln w="22225" cap="flat" cmpd="sng" algn="ctr">
            <a:solidFill>
              <a:srgbClr val="97999B"/>
            </a:solidFill>
            <a:prstDash val="solid"/>
            <a:round/>
            <a:headEnd type="none" w="med" len="med"/>
            <a:tailEnd type="triangle"/>
          </a:ln>
          <a:effectLst/>
        </p:spPr>
      </p:cxnSp>
      <p:sp>
        <p:nvSpPr>
          <p:cNvPr id="109" name="Ellipse 26">
            <a:extLst>
              <a:ext uri="{FF2B5EF4-FFF2-40B4-BE49-F238E27FC236}">
                <a16:creationId xmlns:a16="http://schemas.microsoft.com/office/drawing/2014/main" id="{3B699F32-4719-C443-BF3D-4D22D1EB7F77}"/>
              </a:ext>
            </a:extLst>
          </p:cNvPr>
          <p:cNvSpPr/>
          <p:nvPr/>
        </p:nvSpPr>
        <p:spPr>
          <a:xfrm>
            <a:off x="4955266" y="6414960"/>
            <a:ext cx="316447" cy="389513"/>
          </a:xfrm>
          <a:prstGeom prst="ellipse">
            <a:avLst/>
          </a:prstGeom>
          <a:solidFill>
            <a:srgbClr val="DFC421"/>
          </a:solidFill>
        </p:spPr>
        <p:txBody>
          <a:bodyPr wrap="none" lIns="90000" rIns="90000" rtlCol="0" anchor="ctr">
            <a:spAutoFit/>
          </a:bodyPr>
          <a:lstStyle/>
          <a:p>
            <a:pPr algn="ctr"/>
            <a:r>
              <a:rPr lang="en-GB" sz="1200">
                <a:solidFill>
                  <a:schemeClr val="bg1"/>
                </a:solidFill>
                <a:latin typeface="+mj-lt"/>
              </a:rPr>
              <a:t>I</a:t>
            </a:r>
          </a:p>
        </p:txBody>
      </p:sp>
      <p:sp>
        <p:nvSpPr>
          <p:cNvPr id="110" name="Ellipse 26">
            <a:extLst>
              <a:ext uri="{FF2B5EF4-FFF2-40B4-BE49-F238E27FC236}">
                <a16:creationId xmlns:a16="http://schemas.microsoft.com/office/drawing/2014/main" id="{2479440F-9CC9-9947-8CD7-9F3CB6A020E5}"/>
              </a:ext>
            </a:extLst>
          </p:cNvPr>
          <p:cNvSpPr/>
          <p:nvPr/>
        </p:nvSpPr>
        <p:spPr>
          <a:xfrm>
            <a:off x="4372901" y="6414960"/>
            <a:ext cx="399850" cy="389513"/>
          </a:xfrm>
          <a:prstGeom prst="ellipse">
            <a:avLst/>
          </a:prstGeom>
          <a:solidFill>
            <a:srgbClr val="DFC421"/>
          </a:solidFill>
        </p:spPr>
        <p:txBody>
          <a:bodyPr wrap="none" lIns="90000" rIns="90000" rtlCol="0" anchor="ctr">
            <a:spAutoFit/>
          </a:bodyPr>
          <a:lstStyle/>
          <a:p>
            <a:pPr algn="ctr"/>
            <a:r>
              <a:rPr lang="en-GB" sz="1200">
                <a:solidFill>
                  <a:schemeClr val="bg1"/>
                </a:solidFill>
                <a:latin typeface="+mj-lt"/>
              </a:rPr>
              <a:t>P</a:t>
            </a:r>
          </a:p>
        </p:txBody>
      </p:sp>
      <p:cxnSp>
        <p:nvCxnSpPr>
          <p:cNvPr id="111" name="Gerade Verbindung mit Pfeil 17">
            <a:extLst>
              <a:ext uri="{FF2B5EF4-FFF2-40B4-BE49-F238E27FC236}">
                <a16:creationId xmlns:a16="http://schemas.microsoft.com/office/drawing/2014/main" id="{6D2F76B5-340C-8740-A4EF-D29BA1287B82}"/>
              </a:ext>
            </a:extLst>
          </p:cNvPr>
          <p:cNvCxnSpPr>
            <a:cxnSpLocks/>
            <a:stCxn id="96" idx="2"/>
            <a:endCxn id="110" idx="0"/>
          </p:cNvCxnSpPr>
          <p:nvPr/>
        </p:nvCxnSpPr>
        <p:spPr bwMode="auto">
          <a:xfrm flipH="1">
            <a:off x="4572827" y="6165179"/>
            <a:ext cx="215863" cy="249781"/>
          </a:xfrm>
          <a:prstGeom prst="straightConnector1">
            <a:avLst/>
          </a:prstGeom>
          <a:solidFill>
            <a:schemeClr val="accent1"/>
          </a:solidFill>
          <a:ln w="22225" cap="flat" cmpd="sng" algn="ctr">
            <a:solidFill>
              <a:schemeClr val="bg1">
                <a:lumMod val="65000"/>
              </a:schemeClr>
            </a:solidFill>
            <a:prstDash val="solid"/>
            <a:round/>
            <a:headEnd type="none" w="med" len="med"/>
            <a:tailEnd type="triangle"/>
          </a:ln>
          <a:effectLst/>
        </p:spPr>
      </p:cxnSp>
      <p:cxnSp>
        <p:nvCxnSpPr>
          <p:cNvPr id="112" name="Gerade Verbindung mit Pfeil 17">
            <a:extLst>
              <a:ext uri="{FF2B5EF4-FFF2-40B4-BE49-F238E27FC236}">
                <a16:creationId xmlns:a16="http://schemas.microsoft.com/office/drawing/2014/main" id="{DCD6E856-763B-0246-95FB-A2FAD6E4B8F1}"/>
              </a:ext>
            </a:extLst>
          </p:cNvPr>
          <p:cNvCxnSpPr>
            <a:cxnSpLocks/>
            <a:stCxn id="96" idx="2"/>
            <a:endCxn id="109" idx="0"/>
          </p:cNvCxnSpPr>
          <p:nvPr/>
        </p:nvCxnSpPr>
        <p:spPr bwMode="auto">
          <a:xfrm>
            <a:off x="4788689" y="6165179"/>
            <a:ext cx="324800" cy="249781"/>
          </a:xfrm>
          <a:prstGeom prst="straightConnector1">
            <a:avLst/>
          </a:prstGeom>
          <a:solidFill>
            <a:schemeClr val="accent1"/>
          </a:solidFill>
          <a:ln w="22225" cap="flat" cmpd="sng" algn="ctr">
            <a:solidFill>
              <a:schemeClr val="bg1">
                <a:lumMod val="65000"/>
              </a:schemeClr>
            </a:solidFill>
            <a:prstDash val="solid"/>
            <a:round/>
            <a:headEnd type="none" w="med" len="med"/>
            <a:tailEnd type="triangle"/>
          </a:ln>
          <a:effectLst/>
        </p:spPr>
      </p:cxnSp>
      <p:sp>
        <p:nvSpPr>
          <p:cNvPr id="113" name="Rechteck: abgerundete Ecken 12">
            <a:extLst>
              <a:ext uri="{FF2B5EF4-FFF2-40B4-BE49-F238E27FC236}">
                <a16:creationId xmlns:a16="http://schemas.microsoft.com/office/drawing/2014/main" id="{9B56D274-87F6-DA40-95EC-A3E5031666E2}"/>
              </a:ext>
            </a:extLst>
          </p:cNvPr>
          <p:cNvSpPr/>
          <p:nvPr/>
        </p:nvSpPr>
        <p:spPr>
          <a:xfrm>
            <a:off x="9043022" y="2445852"/>
            <a:ext cx="1255232" cy="510778"/>
          </a:xfrm>
          <a:prstGeom prst="roundRect">
            <a:avLst/>
          </a:prstGeom>
          <a:solidFill>
            <a:srgbClr val="4D79C7"/>
          </a:solidFill>
          <a:ln>
            <a:noFill/>
          </a:ln>
        </p:spPr>
        <p:txBody>
          <a:bodyPr wrap="square" rtlCol="0" anchor="ctr">
            <a:spAutoFit/>
          </a:bodyPr>
          <a:lstStyle/>
          <a:p>
            <a:pPr algn="ctr"/>
            <a:r>
              <a:rPr lang="en-GB" sz="1200">
                <a:solidFill>
                  <a:schemeClr val="bg1"/>
                </a:solidFill>
                <a:latin typeface="+mj-lt"/>
              </a:rPr>
              <a:t>Risk Identification</a:t>
            </a:r>
          </a:p>
        </p:txBody>
      </p:sp>
      <p:sp>
        <p:nvSpPr>
          <p:cNvPr id="114" name="Rechteck: abgerundete Ecken 12">
            <a:extLst>
              <a:ext uri="{FF2B5EF4-FFF2-40B4-BE49-F238E27FC236}">
                <a16:creationId xmlns:a16="http://schemas.microsoft.com/office/drawing/2014/main" id="{DD4C5AA2-E152-6F40-BAE3-2455ADF1435D}"/>
              </a:ext>
            </a:extLst>
          </p:cNvPr>
          <p:cNvSpPr/>
          <p:nvPr/>
        </p:nvSpPr>
        <p:spPr>
          <a:xfrm>
            <a:off x="9043022" y="3756469"/>
            <a:ext cx="1255232" cy="510778"/>
          </a:xfrm>
          <a:prstGeom prst="roundRect">
            <a:avLst/>
          </a:prstGeom>
          <a:solidFill>
            <a:srgbClr val="4D79C7"/>
          </a:solidFill>
          <a:ln>
            <a:noFill/>
          </a:ln>
        </p:spPr>
        <p:txBody>
          <a:bodyPr wrap="square" rtlCol="0" anchor="ctr">
            <a:spAutoFit/>
          </a:bodyPr>
          <a:lstStyle/>
          <a:p>
            <a:pPr algn="ctr"/>
            <a:r>
              <a:rPr lang="en-GB" sz="1200">
                <a:solidFill>
                  <a:schemeClr val="bg1"/>
                </a:solidFill>
                <a:latin typeface="+mj-lt"/>
              </a:rPr>
              <a:t>Risk </a:t>
            </a:r>
          </a:p>
          <a:p>
            <a:pPr algn="ctr"/>
            <a:r>
              <a:rPr lang="en-GB" sz="1200">
                <a:solidFill>
                  <a:schemeClr val="bg1"/>
                </a:solidFill>
                <a:latin typeface="+mj-lt"/>
              </a:rPr>
              <a:t>Analysis</a:t>
            </a:r>
          </a:p>
        </p:txBody>
      </p:sp>
      <p:sp>
        <p:nvSpPr>
          <p:cNvPr id="115" name="Rechteck: abgerundete Ecken 12">
            <a:extLst>
              <a:ext uri="{FF2B5EF4-FFF2-40B4-BE49-F238E27FC236}">
                <a16:creationId xmlns:a16="http://schemas.microsoft.com/office/drawing/2014/main" id="{E02258A3-7157-244F-A03D-218FCC8AC9FB}"/>
              </a:ext>
            </a:extLst>
          </p:cNvPr>
          <p:cNvSpPr/>
          <p:nvPr/>
        </p:nvSpPr>
        <p:spPr>
          <a:xfrm>
            <a:off x="9043022" y="4567029"/>
            <a:ext cx="1255232" cy="510778"/>
          </a:xfrm>
          <a:prstGeom prst="roundRect">
            <a:avLst/>
          </a:prstGeom>
          <a:solidFill>
            <a:srgbClr val="4D79C7"/>
          </a:solidFill>
          <a:ln>
            <a:noFill/>
          </a:ln>
        </p:spPr>
        <p:txBody>
          <a:bodyPr wrap="square" rtlCol="0" anchor="ctr">
            <a:spAutoFit/>
          </a:bodyPr>
          <a:lstStyle/>
          <a:p>
            <a:pPr algn="ctr"/>
            <a:r>
              <a:rPr lang="en-GB" sz="1200">
                <a:solidFill>
                  <a:schemeClr val="bg1"/>
                </a:solidFill>
                <a:latin typeface="+mj-lt"/>
              </a:rPr>
              <a:t>Risk Evaluation</a:t>
            </a:r>
          </a:p>
        </p:txBody>
      </p:sp>
      <p:sp>
        <p:nvSpPr>
          <p:cNvPr id="116" name="Rechteck: abgerundete Ecken 12">
            <a:extLst>
              <a:ext uri="{FF2B5EF4-FFF2-40B4-BE49-F238E27FC236}">
                <a16:creationId xmlns:a16="http://schemas.microsoft.com/office/drawing/2014/main" id="{B5A618FC-7509-8943-8775-0DA26536DE5E}"/>
              </a:ext>
            </a:extLst>
          </p:cNvPr>
          <p:cNvSpPr/>
          <p:nvPr/>
        </p:nvSpPr>
        <p:spPr>
          <a:xfrm>
            <a:off x="9043022" y="5717225"/>
            <a:ext cx="1255232" cy="510778"/>
          </a:xfrm>
          <a:prstGeom prst="roundRect">
            <a:avLst/>
          </a:prstGeom>
          <a:solidFill>
            <a:srgbClr val="4D79C7"/>
          </a:solidFill>
          <a:ln>
            <a:noFill/>
          </a:ln>
        </p:spPr>
        <p:txBody>
          <a:bodyPr wrap="square" rtlCol="0" anchor="ctr">
            <a:spAutoFit/>
          </a:bodyPr>
          <a:lstStyle/>
          <a:p>
            <a:pPr algn="ctr"/>
            <a:r>
              <a:rPr lang="en-GB" sz="1200">
                <a:solidFill>
                  <a:schemeClr val="bg1"/>
                </a:solidFill>
                <a:latin typeface="+mj-lt"/>
              </a:rPr>
              <a:t>Risk Treatment</a:t>
            </a:r>
          </a:p>
        </p:txBody>
      </p:sp>
      <p:cxnSp>
        <p:nvCxnSpPr>
          <p:cNvPr id="117" name="Gerade Verbindung mit Pfeil 17">
            <a:extLst>
              <a:ext uri="{FF2B5EF4-FFF2-40B4-BE49-F238E27FC236}">
                <a16:creationId xmlns:a16="http://schemas.microsoft.com/office/drawing/2014/main" id="{94D86BB9-8648-A543-82CD-1D93359E854C}"/>
              </a:ext>
            </a:extLst>
          </p:cNvPr>
          <p:cNvCxnSpPr>
            <a:cxnSpLocks/>
          </p:cNvCxnSpPr>
          <p:nvPr/>
        </p:nvCxnSpPr>
        <p:spPr bwMode="auto">
          <a:xfrm>
            <a:off x="8308816" y="1753687"/>
            <a:ext cx="634582" cy="9201"/>
          </a:xfrm>
          <a:prstGeom prst="straightConnector1">
            <a:avLst/>
          </a:prstGeom>
          <a:solidFill>
            <a:schemeClr val="accent1"/>
          </a:solidFill>
          <a:ln w="22225" cap="flat" cmpd="sng" algn="ctr">
            <a:solidFill>
              <a:schemeClr val="bg1">
                <a:lumMod val="65000"/>
              </a:schemeClr>
            </a:solidFill>
            <a:prstDash val="solid"/>
            <a:round/>
            <a:headEnd type="none" w="med" len="med"/>
            <a:tailEnd type="none"/>
          </a:ln>
          <a:effectLst/>
        </p:spPr>
      </p:cxnSp>
      <p:cxnSp>
        <p:nvCxnSpPr>
          <p:cNvPr id="118" name="Gerade Verbindung mit Pfeil 17">
            <a:extLst>
              <a:ext uri="{FF2B5EF4-FFF2-40B4-BE49-F238E27FC236}">
                <a16:creationId xmlns:a16="http://schemas.microsoft.com/office/drawing/2014/main" id="{8B55DD7A-1370-8C4B-8CCB-C023C43AA2B3}"/>
              </a:ext>
            </a:extLst>
          </p:cNvPr>
          <p:cNvCxnSpPr>
            <a:cxnSpLocks/>
          </p:cNvCxnSpPr>
          <p:nvPr/>
        </p:nvCxnSpPr>
        <p:spPr bwMode="auto">
          <a:xfrm>
            <a:off x="8288668" y="3625030"/>
            <a:ext cx="634582" cy="9201"/>
          </a:xfrm>
          <a:prstGeom prst="straightConnector1">
            <a:avLst/>
          </a:prstGeom>
          <a:solidFill>
            <a:schemeClr val="accent1"/>
          </a:solidFill>
          <a:ln w="22225" cap="flat" cmpd="sng" algn="ctr">
            <a:solidFill>
              <a:schemeClr val="bg1">
                <a:lumMod val="65000"/>
              </a:schemeClr>
            </a:solidFill>
            <a:prstDash val="solid"/>
            <a:round/>
            <a:headEnd type="none" w="med" len="med"/>
            <a:tailEnd type="none"/>
          </a:ln>
          <a:effectLst/>
        </p:spPr>
      </p:cxnSp>
      <p:cxnSp>
        <p:nvCxnSpPr>
          <p:cNvPr id="119" name="Gerade Verbindung mit Pfeil 17">
            <a:extLst>
              <a:ext uri="{FF2B5EF4-FFF2-40B4-BE49-F238E27FC236}">
                <a16:creationId xmlns:a16="http://schemas.microsoft.com/office/drawing/2014/main" id="{12123A00-DCEA-A640-84E6-239C7B0D3A41}"/>
              </a:ext>
            </a:extLst>
          </p:cNvPr>
          <p:cNvCxnSpPr>
            <a:cxnSpLocks/>
          </p:cNvCxnSpPr>
          <p:nvPr/>
        </p:nvCxnSpPr>
        <p:spPr bwMode="auto">
          <a:xfrm>
            <a:off x="8288668" y="4391623"/>
            <a:ext cx="634582" cy="9201"/>
          </a:xfrm>
          <a:prstGeom prst="straightConnector1">
            <a:avLst/>
          </a:prstGeom>
          <a:solidFill>
            <a:schemeClr val="accent1"/>
          </a:solidFill>
          <a:ln w="22225" cap="flat" cmpd="sng" algn="ctr">
            <a:solidFill>
              <a:schemeClr val="bg1">
                <a:lumMod val="65000"/>
              </a:schemeClr>
            </a:solidFill>
            <a:prstDash val="solid"/>
            <a:round/>
            <a:headEnd type="none" w="med" len="med"/>
            <a:tailEnd type="none"/>
          </a:ln>
          <a:effectLst/>
        </p:spPr>
      </p:cxnSp>
      <p:cxnSp>
        <p:nvCxnSpPr>
          <p:cNvPr id="120" name="Gerade Verbindung mit Pfeil 17">
            <a:extLst>
              <a:ext uri="{FF2B5EF4-FFF2-40B4-BE49-F238E27FC236}">
                <a16:creationId xmlns:a16="http://schemas.microsoft.com/office/drawing/2014/main" id="{5893BA2D-6797-A948-90B2-784621641666}"/>
              </a:ext>
            </a:extLst>
          </p:cNvPr>
          <p:cNvCxnSpPr>
            <a:cxnSpLocks/>
          </p:cNvCxnSpPr>
          <p:nvPr/>
        </p:nvCxnSpPr>
        <p:spPr bwMode="auto">
          <a:xfrm>
            <a:off x="8288668" y="6612172"/>
            <a:ext cx="634582" cy="9201"/>
          </a:xfrm>
          <a:prstGeom prst="straightConnector1">
            <a:avLst/>
          </a:prstGeom>
          <a:solidFill>
            <a:schemeClr val="accent1"/>
          </a:solidFill>
          <a:ln w="22225" cap="flat" cmpd="sng" algn="ctr">
            <a:solidFill>
              <a:schemeClr val="bg1">
                <a:lumMod val="65000"/>
              </a:schemeClr>
            </a:solidFill>
            <a:prstDash val="solid"/>
            <a:round/>
            <a:headEnd type="none" w="med" len="med"/>
            <a:tailEnd type="none"/>
          </a:ln>
          <a:effectLst/>
        </p:spPr>
      </p:cxnSp>
      <p:cxnSp>
        <p:nvCxnSpPr>
          <p:cNvPr id="121" name="Gerade Verbindung mit Pfeil 17">
            <a:extLst>
              <a:ext uri="{FF2B5EF4-FFF2-40B4-BE49-F238E27FC236}">
                <a16:creationId xmlns:a16="http://schemas.microsoft.com/office/drawing/2014/main" id="{5F15FC7A-86F3-DF4D-8376-17964CCE50FE}"/>
              </a:ext>
            </a:extLst>
          </p:cNvPr>
          <p:cNvCxnSpPr>
            <a:cxnSpLocks/>
          </p:cNvCxnSpPr>
          <p:nvPr/>
        </p:nvCxnSpPr>
        <p:spPr bwMode="auto">
          <a:xfrm>
            <a:off x="8288668" y="5300611"/>
            <a:ext cx="634582" cy="9201"/>
          </a:xfrm>
          <a:prstGeom prst="straightConnector1">
            <a:avLst/>
          </a:prstGeom>
          <a:solidFill>
            <a:schemeClr val="accent1"/>
          </a:solidFill>
          <a:ln w="22225" cap="flat" cmpd="sng" algn="ctr">
            <a:solidFill>
              <a:schemeClr val="bg1">
                <a:lumMod val="65000"/>
              </a:schemeClr>
            </a:solidFill>
            <a:prstDash val="solid"/>
            <a:round/>
            <a:headEnd type="none" w="med" len="med"/>
            <a:tailEnd type="none"/>
          </a:ln>
          <a:effectLst/>
        </p:spPr>
      </p:cxnSp>
      <p:cxnSp>
        <p:nvCxnSpPr>
          <p:cNvPr id="122" name="Gerade Verbindung mit Pfeil 17">
            <a:extLst>
              <a:ext uri="{FF2B5EF4-FFF2-40B4-BE49-F238E27FC236}">
                <a16:creationId xmlns:a16="http://schemas.microsoft.com/office/drawing/2014/main" id="{AF18C99B-99EB-794B-A48F-BDC1E7495BB6}"/>
              </a:ext>
            </a:extLst>
          </p:cNvPr>
          <p:cNvCxnSpPr>
            <a:cxnSpLocks/>
          </p:cNvCxnSpPr>
          <p:nvPr/>
        </p:nvCxnSpPr>
        <p:spPr bwMode="auto">
          <a:xfrm flipH="1">
            <a:off x="8605962" y="1832530"/>
            <a:ext cx="1" cy="1741518"/>
          </a:xfrm>
          <a:prstGeom prst="straightConnector1">
            <a:avLst/>
          </a:prstGeom>
          <a:solidFill>
            <a:schemeClr val="accent1"/>
          </a:solidFill>
          <a:ln w="44450" cap="flat" cmpd="sng" algn="ctr">
            <a:solidFill>
              <a:schemeClr val="bg1">
                <a:lumMod val="65000"/>
              </a:schemeClr>
            </a:solidFill>
            <a:prstDash val="sysDot"/>
            <a:round/>
            <a:headEnd type="none" w="med" len="med"/>
            <a:tailEnd type="stealth"/>
          </a:ln>
          <a:effectLst/>
        </p:spPr>
      </p:cxnSp>
      <p:cxnSp>
        <p:nvCxnSpPr>
          <p:cNvPr id="123" name="Gerade Verbindung mit Pfeil 17">
            <a:extLst>
              <a:ext uri="{FF2B5EF4-FFF2-40B4-BE49-F238E27FC236}">
                <a16:creationId xmlns:a16="http://schemas.microsoft.com/office/drawing/2014/main" id="{69BB6DEF-D7BC-CF45-9267-8332C89CF04A}"/>
              </a:ext>
            </a:extLst>
          </p:cNvPr>
          <p:cNvCxnSpPr>
            <a:cxnSpLocks/>
          </p:cNvCxnSpPr>
          <p:nvPr/>
        </p:nvCxnSpPr>
        <p:spPr bwMode="auto">
          <a:xfrm>
            <a:off x="8605959" y="3697612"/>
            <a:ext cx="2" cy="628492"/>
          </a:xfrm>
          <a:prstGeom prst="straightConnector1">
            <a:avLst/>
          </a:prstGeom>
          <a:solidFill>
            <a:schemeClr val="accent1"/>
          </a:solidFill>
          <a:ln w="44450" cap="flat" cmpd="sng" algn="ctr">
            <a:solidFill>
              <a:schemeClr val="bg1">
                <a:lumMod val="65000"/>
              </a:schemeClr>
            </a:solidFill>
            <a:prstDash val="sysDot"/>
            <a:round/>
            <a:headEnd type="none" w="med" len="med"/>
            <a:tailEnd type="stealth"/>
          </a:ln>
          <a:effectLst/>
        </p:spPr>
      </p:cxnSp>
      <p:cxnSp>
        <p:nvCxnSpPr>
          <p:cNvPr id="124" name="Gerade Verbindung mit Pfeil 17">
            <a:extLst>
              <a:ext uri="{FF2B5EF4-FFF2-40B4-BE49-F238E27FC236}">
                <a16:creationId xmlns:a16="http://schemas.microsoft.com/office/drawing/2014/main" id="{CEC83C89-85C3-BA4A-864F-ADC1ADEE246E}"/>
              </a:ext>
            </a:extLst>
          </p:cNvPr>
          <p:cNvCxnSpPr>
            <a:cxnSpLocks/>
          </p:cNvCxnSpPr>
          <p:nvPr/>
        </p:nvCxnSpPr>
        <p:spPr bwMode="auto">
          <a:xfrm>
            <a:off x="8605960" y="4490770"/>
            <a:ext cx="1" cy="746459"/>
          </a:xfrm>
          <a:prstGeom prst="straightConnector1">
            <a:avLst/>
          </a:prstGeom>
          <a:solidFill>
            <a:schemeClr val="accent1"/>
          </a:solidFill>
          <a:ln w="44450" cap="flat" cmpd="sng" algn="ctr">
            <a:solidFill>
              <a:schemeClr val="bg1">
                <a:lumMod val="65000"/>
              </a:schemeClr>
            </a:solidFill>
            <a:prstDash val="sysDot"/>
            <a:round/>
            <a:headEnd type="none" w="med" len="med"/>
            <a:tailEnd type="stealth"/>
          </a:ln>
          <a:effectLst/>
        </p:spPr>
      </p:cxnSp>
      <p:cxnSp>
        <p:nvCxnSpPr>
          <p:cNvPr id="125" name="Gerade Verbindung mit Pfeil 17">
            <a:extLst>
              <a:ext uri="{FF2B5EF4-FFF2-40B4-BE49-F238E27FC236}">
                <a16:creationId xmlns:a16="http://schemas.microsoft.com/office/drawing/2014/main" id="{D7FC70EE-7F3C-1841-82AD-2AB8294FC451}"/>
              </a:ext>
            </a:extLst>
          </p:cNvPr>
          <p:cNvCxnSpPr>
            <a:cxnSpLocks/>
          </p:cNvCxnSpPr>
          <p:nvPr/>
        </p:nvCxnSpPr>
        <p:spPr bwMode="auto">
          <a:xfrm>
            <a:off x="8605959" y="5426805"/>
            <a:ext cx="0" cy="1167726"/>
          </a:xfrm>
          <a:prstGeom prst="straightConnector1">
            <a:avLst/>
          </a:prstGeom>
          <a:solidFill>
            <a:schemeClr val="accent1"/>
          </a:solidFill>
          <a:ln w="44450" cap="flat" cmpd="sng" algn="ctr">
            <a:solidFill>
              <a:schemeClr val="bg1">
                <a:lumMod val="65000"/>
              </a:schemeClr>
            </a:solidFill>
            <a:prstDash val="sysDot"/>
            <a:round/>
            <a:headEnd type="none" w="med" len="med"/>
            <a:tailEnd type="stealth"/>
          </a:ln>
          <a:effectLst/>
        </p:spPr>
      </p:cxnSp>
      <p:sp>
        <p:nvSpPr>
          <p:cNvPr id="128" name="Textfeld 29">
            <a:extLst>
              <a:ext uri="{FF2B5EF4-FFF2-40B4-BE49-F238E27FC236}">
                <a16:creationId xmlns:a16="http://schemas.microsoft.com/office/drawing/2014/main" id="{0DCB6E71-4B3B-374D-A1D9-7647BA02151C}"/>
              </a:ext>
            </a:extLst>
          </p:cNvPr>
          <p:cNvSpPr txBox="1"/>
          <p:nvPr/>
        </p:nvSpPr>
        <p:spPr>
          <a:xfrm rot="16200000">
            <a:off x="7334535" y="3321305"/>
            <a:ext cx="1660776" cy="307777"/>
          </a:xfrm>
          <a:prstGeom prst="rect">
            <a:avLst/>
          </a:prstGeom>
          <a:noFill/>
        </p:spPr>
        <p:txBody>
          <a:bodyPr wrap="none" rtlCol="0">
            <a:spAutoFit/>
          </a:bodyPr>
          <a:lstStyle/>
          <a:p>
            <a:pPr algn="ctr"/>
            <a:r>
              <a:rPr lang="en-GB" sz="1400" b="1">
                <a:cs typeface="Arial" panose="020B0604020202020204" pitchFamily="34" charset="0"/>
              </a:rPr>
              <a:t>Risk Assessment</a:t>
            </a:r>
          </a:p>
        </p:txBody>
      </p:sp>
      <p:sp>
        <p:nvSpPr>
          <p:cNvPr id="129" name="Textfeld 29">
            <a:extLst>
              <a:ext uri="{FF2B5EF4-FFF2-40B4-BE49-F238E27FC236}">
                <a16:creationId xmlns:a16="http://schemas.microsoft.com/office/drawing/2014/main" id="{D72AE66C-A210-514A-960A-B8DAE144BA96}"/>
              </a:ext>
            </a:extLst>
          </p:cNvPr>
          <p:cNvSpPr txBox="1"/>
          <p:nvPr/>
        </p:nvSpPr>
        <p:spPr>
          <a:xfrm rot="16200000">
            <a:off x="7424494" y="5963009"/>
            <a:ext cx="1468415" cy="307777"/>
          </a:xfrm>
          <a:prstGeom prst="rect">
            <a:avLst/>
          </a:prstGeom>
          <a:noFill/>
        </p:spPr>
        <p:txBody>
          <a:bodyPr wrap="none" rtlCol="0">
            <a:spAutoFit/>
          </a:bodyPr>
          <a:lstStyle/>
          <a:p>
            <a:pPr algn="ctr"/>
            <a:r>
              <a:rPr lang="en-GB" sz="1400" b="1">
                <a:cs typeface="Arial" panose="020B0604020202020204" pitchFamily="34" charset="0"/>
              </a:rPr>
              <a:t>Risk Treatment</a:t>
            </a:r>
          </a:p>
        </p:txBody>
      </p:sp>
      <p:sp>
        <p:nvSpPr>
          <p:cNvPr id="130" name="Gefaltete Ecke 26">
            <a:extLst>
              <a:ext uri="{FF2B5EF4-FFF2-40B4-BE49-F238E27FC236}">
                <a16:creationId xmlns:a16="http://schemas.microsoft.com/office/drawing/2014/main" id="{39C8569D-43B3-F042-8299-B22CE8074058}"/>
              </a:ext>
            </a:extLst>
          </p:cNvPr>
          <p:cNvSpPr/>
          <p:nvPr/>
        </p:nvSpPr>
        <p:spPr>
          <a:xfrm>
            <a:off x="9344247" y="6392765"/>
            <a:ext cx="652782" cy="330577"/>
          </a:xfrm>
          <a:prstGeom prst="foldedCorner">
            <a:avLst/>
          </a:prstGeom>
          <a:solidFill>
            <a:schemeClr val="bg1"/>
          </a:solidFill>
          <a:ln w="19050">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1200" b="1">
                <a:cs typeface="Arial" panose="020B0604020202020204" pitchFamily="34" charset="0"/>
              </a:rPr>
              <a:t>Plan</a:t>
            </a:r>
          </a:p>
        </p:txBody>
      </p:sp>
      <p:cxnSp>
        <p:nvCxnSpPr>
          <p:cNvPr id="132" name="Gerade Verbindung mit Pfeil 17">
            <a:extLst>
              <a:ext uri="{FF2B5EF4-FFF2-40B4-BE49-F238E27FC236}">
                <a16:creationId xmlns:a16="http://schemas.microsoft.com/office/drawing/2014/main" id="{8EACE260-3EC5-0041-8F2A-EEF5E9687AD9}"/>
              </a:ext>
            </a:extLst>
          </p:cNvPr>
          <p:cNvCxnSpPr>
            <a:cxnSpLocks/>
            <a:stCxn id="116" idx="2"/>
            <a:endCxn id="130" idx="0"/>
          </p:cNvCxnSpPr>
          <p:nvPr/>
        </p:nvCxnSpPr>
        <p:spPr bwMode="auto">
          <a:xfrm>
            <a:off x="9670638" y="6228004"/>
            <a:ext cx="0" cy="164761"/>
          </a:xfrm>
          <a:prstGeom prst="straightConnector1">
            <a:avLst/>
          </a:prstGeom>
          <a:solidFill>
            <a:schemeClr val="accent1"/>
          </a:solidFill>
          <a:ln w="22225" cap="flat" cmpd="sng" algn="ctr">
            <a:solidFill>
              <a:schemeClr val="bg1">
                <a:lumMod val="65000"/>
              </a:schemeClr>
            </a:solidFill>
            <a:prstDash val="solid"/>
            <a:round/>
            <a:headEnd type="none" w="med" len="med"/>
            <a:tailEnd type="triangle"/>
          </a:ln>
          <a:effectLst/>
        </p:spPr>
      </p:cxnSp>
      <p:sp>
        <p:nvSpPr>
          <p:cNvPr id="134" name="TextBox 133">
            <a:extLst>
              <a:ext uri="{FF2B5EF4-FFF2-40B4-BE49-F238E27FC236}">
                <a16:creationId xmlns:a16="http://schemas.microsoft.com/office/drawing/2014/main" id="{FCB974CE-A660-7C4F-B643-F99DA4058624}"/>
              </a:ext>
            </a:extLst>
          </p:cNvPr>
          <p:cNvSpPr txBox="1"/>
          <p:nvPr/>
        </p:nvSpPr>
        <p:spPr>
          <a:xfrm>
            <a:off x="3430694" y="4986867"/>
            <a:ext cx="184731" cy="369332"/>
          </a:xfrm>
          <a:prstGeom prst="rect">
            <a:avLst/>
          </a:prstGeom>
        </p:spPr>
        <p:txBody>
          <a:bodyPr wrap="none" rtlCol="0">
            <a:spAutoFit/>
          </a:bodyPr>
          <a:lstStyle/>
          <a:p>
            <a:pPr marL="342900" indent="-342900" eaLnBrk="0" fontAlgn="base" hangingPunct="0">
              <a:spcBef>
                <a:spcPct val="20000"/>
              </a:spcBef>
              <a:spcAft>
                <a:spcPct val="0"/>
              </a:spcAft>
            </a:pPr>
            <a:endParaRPr lang="it-IT" b="1" kern="0" dirty="0">
              <a:solidFill>
                <a:schemeClr val="bg1"/>
              </a:solidFill>
            </a:endParaRPr>
          </a:p>
        </p:txBody>
      </p:sp>
      <p:sp>
        <p:nvSpPr>
          <p:cNvPr id="5" name="PlaceHolder 1">
            <a:extLst>
              <a:ext uri="{FF2B5EF4-FFF2-40B4-BE49-F238E27FC236}">
                <a16:creationId xmlns:a16="http://schemas.microsoft.com/office/drawing/2014/main" id="{86F9096A-BF37-74BA-E7C9-8AB934A17D51}"/>
              </a:ext>
            </a:extLst>
          </p:cNvPr>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dirty="0">
                <a:solidFill>
                  <a:srgbClr val="205595"/>
                </a:solidFill>
                <a:latin typeface="Calibri"/>
                <a:ea typeface="Calibri"/>
              </a:rPr>
              <a:t>ISM: Key concepts and relationships – </a:t>
            </a:r>
            <a:r>
              <a:rPr lang="en-US" sz="3200" b="0" strike="noStrike" spc="-1" dirty="0" err="1">
                <a:solidFill>
                  <a:srgbClr val="205595"/>
                </a:solidFill>
                <a:latin typeface="Calibri"/>
                <a:ea typeface="Calibri"/>
              </a:rPr>
              <a:t>Visualisation</a:t>
            </a:r>
            <a:endParaRPr lang="de-DE" sz="3200" b="0" strike="noStrike" spc="-1" dirty="0">
              <a:solidFill>
                <a:srgbClr val="000000"/>
              </a:solidFill>
              <a:latin typeface="Arial"/>
            </a:endParaRPr>
          </a:p>
        </p:txBody>
      </p:sp>
      <p:sp>
        <p:nvSpPr>
          <p:cNvPr id="6" name="TextBox 5">
            <a:extLst>
              <a:ext uri="{FF2B5EF4-FFF2-40B4-BE49-F238E27FC236}">
                <a16:creationId xmlns:a16="http://schemas.microsoft.com/office/drawing/2014/main" id="{CD03DB17-7FB3-7A92-D1EB-8199502D7273}"/>
              </a:ext>
            </a:extLst>
          </p:cNvPr>
          <p:cNvSpPr txBox="1"/>
          <p:nvPr/>
        </p:nvSpPr>
        <p:spPr>
          <a:xfrm>
            <a:off x="8003203" y="1638633"/>
            <a:ext cx="2457872" cy="3673119"/>
          </a:xfrm>
          <a:prstGeom prst="rect">
            <a:avLst/>
          </a:prstGeom>
          <a:ln w="50800">
            <a:solidFill>
              <a:schemeClr val="accent1">
                <a:lumMod val="90000"/>
              </a:schemeClr>
            </a:solidFill>
          </a:ln>
        </p:spPr>
        <p:txBody>
          <a:bodyPr wrap="square" rtlCol="0">
            <a:spAutoFit/>
          </a:bodyPr>
          <a:lstStyle/>
          <a:p>
            <a:pPr marL="342900" marR="0" indent="-342900" algn="l" defTabSz="914400" rtl="0" eaLnBrk="0" fontAlgn="base" latinLnBrk="0" hangingPunct="0">
              <a:lnSpc>
                <a:spcPct val="100000"/>
              </a:lnSpc>
              <a:spcBef>
                <a:spcPct val="20000"/>
              </a:spcBef>
              <a:spcAft>
                <a:spcPct val="0"/>
              </a:spcAft>
              <a:buClrTx/>
              <a:buSzTx/>
              <a:tabLst/>
            </a:pPr>
            <a:endParaRPr kumimoji="0" lang="it-IT" sz="1800" b="1" i="0" u="none" strike="noStrike" kern="0" cap="none" spc="0" normalizeH="0" baseline="0" noProof="0">
              <a:ln>
                <a:noFill/>
              </a:ln>
              <a:solidFill>
                <a:schemeClr val="bg1"/>
              </a:solidFill>
              <a:effectLst/>
              <a:uLnTx/>
              <a:uFillTx/>
              <a:latin typeface="+mn-lt"/>
              <a:ea typeface="+mn-ea"/>
              <a:cs typeface="+mn-cs"/>
            </a:endParaRPr>
          </a:p>
        </p:txBody>
      </p:sp>
      <p:sp>
        <p:nvSpPr>
          <p:cNvPr id="7" name="TextBox 6">
            <a:extLst>
              <a:ext uri="{FF2B5EF4-FFF2-40B4-BE49-F238E27FC236}">
                <a16:creationId xmlns:a16="http://schemas.microsoft.com/office/drawing/2014/main" id="{60620561-F7CA-BCBB-13C2-C6156107C0AC}"/>
              </a:ext>
            </a:extLst>
          </p:cNvPr>
          <p:cNvSpPr txBox="1"/>
          <p:nvPr/>
        </p:nvSpPr>
        <p:spPr>
          <a:xfrm>
            <a:off x="8001490" y="5388452"/>
            <a:ext cx="2459585" cy="1448063"/>
          </a:xfrm>
          <a:prstGeom prst="rect">
            <a:avLst/>
          </a:prstGeom>
          <a:ln w="50800">
            <a:solidFill>
              <a:schemeClr val="accent1">
                <a:lumMod val="90000"/>
              </a:schemeClr>
            </a:solidFill>
          </a:ln>
        </p:spPr>
        <p:txBody>
          <a:bodyPr wrap="square" rtlCol="0">
            <a:spAutoFit/>
          </a:bodyPr>
          <a:lstStyle/>
          <a:p>
            <a:pPr marL="342900" marR="0" indent="-342900" algn="l" defTabSz="914400" rtl="0" eaLnBrk="0" fontAlgn="base" latinLnBrk="0" hangingPunct="0">
              <a:lnSpc>
                <a:spcPct val="100000"/>
              </a:lnSpc>
              <a:spcBef>
                <a:spcPct val="20000"/>
              </a:spcBef>
              <a:spcAft>
                <a:spcPct val="0"/>
              </a:spcAft>
              <a:buClrTx/>
              <a:buSzTx/>
              <a:tabLst/>
            </a:pPr>
            <a:endParaRPr kumimoji="0" lang="it-IT" sz="1800" b="1" i="0" u="none" strike="noStrike" kern="0" cap="none" spc="0" normalizeH="0" baseline="0" noProof="0">
              <a:ln>
                <a:noFill/>
              </a:ln>
              <a:solidFill>
                <a:schemeClr val="bg1"/>
              </a:solidFill>
              <a:effectLst/>
              <a:uLnTx/>
              <a:uFillTx/>
              <a:latin typeface="+mn-lt"/>
              <a:ea typeface="+mn-ea"/>
              <a:cs typeface="+mn-cs"/>
            </a:endParaRPr>
          </a:p>
        </p:txBody>
      </p:sp>
      <p:sp>
        <p:nvSpPr>
          <p:cNvPr id="3" name="Textfeld 28">
            <a:extLst>
              <a:ext uri="{FF2B5EF4-FFF2-40B4-BE49-F238E27FC236}">
                <a16:creationId xmlns:a16="http://schemas.microsoft.com/office/drawing/2014/main" id="{3875F452-400E-0E06-4C2E-46C6073B188B}"/>
              </a:ext>
            </a:extLst>
          </p:cNvPr>
          <p:cNvSpPr txBox="1"/>
          <p:nvPr/>
        </p:nvSpPr>
        <p:spPr>
          <a:xfrm rot="16200000">
            <a:off x="2095673" y="2207967"/>
            <a:ext cx="1376347" cy="338554"/>
          </a:xfrm>
          <a:prstGeom prst="rect">
            <a:avLst/>
          </a:prstGeom>
          <a:noFill/>
        </p:spPr>
        <p:txBody>
          <a:bodyPr wrap="square" rtlCol="0">
            <a:spAutoFit/>
          </a:bodyPr>
          <a:lstStyle/>
          <a:p>
            <a:pPr algn="ctr"/>
            <a:r>
              <a:rPr lang="en-GB" sz="1600" b="1" dirty="0">
                <a:cs typeface="Arial" panose="020B0604020202020204" pitchFamily="34" charset="0"/>
              </a:rPr>
              <a:t>Risk factors</a:t>
            </a:r>
          </a:p>
        </p:txBody>
      </p:sp>
    </p:spTree>
    <p:extLst>
      <p:ext uri="{BB962C8B-B14F-4D97-AF65-F5344CB8AC3E}">
        <p14:creationId xmlns:p14="http://schemas.microsoft.com/office/powerpoint/2010/main" val="62646253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ISM: Roles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sp>
        <p:nvSpPr>
          <p:cNvPr id="1439" name="PlaceHolder 2"/>
          <p:cNvSpPr>
            <a:spLocks noGrp="1"/>
          </p:cNvSpPr>
          <p:nvPr>
            <p:ph type="sldNum" idx="129"/>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FBECB348-A97B-4FC4-A632-CC89DC3BA31C}" type="slidenum">
              <a:rPr lang="en-US" sz="1200" b="0" strike="noStrike" spc="-1">
                <a:solidFill>
                  <a:srgbClr val="888888"/>
                </a:solidFill>
                <a:latin typeface="Calibri"/>
                <a:ea typeface="Calibri"/>
              </a:rPr>
              <a:t>148</a:t>
            </a:fld>
            <a:endParaRPr lang="de-DE" sz="1200" b="0" strike="noStrike" spc="-1">
              <a:solidFill>
                <a:srgbClr val="000000"/>
              </a:solidFill>
              <a:latin typeface="Times New Roman"/>
            </a:endParaRPr>
          </a:p>
        </p:txBody>
      </p:sp>
      <p:graphicFrame>
        <p:nvGraphicFramePr>
          <p:cNvPr id="1440" name="Google Shape;1743;p134"/>
          <p:cNvGraphicFramePr/>
          <p:nvPr/>
        </p:nvGraphicFramePr>
        <p:xfrm>
          <a:off x="972000" y="1697040"/>
          <a:ext cx="10260000" cy="3829320"/>
        </p:xfrm>
        <a:graphic>
          <a:graphicData uri="http://schemas.openxmlformats.org/drawingml/2006/table">
            <a:tbl>
              <a:tblPr/>
              <a:tblGrid>
                <a:gridCol w="2148840">
                  <a:extLst>
                    <a:ext uri="{9D8B030D-6E8A-4147-A177-3AD203B41FA5}">
                      <a16:colId xmlns:a16="http://schemas.microsoft.com/office/drawing/2014/main" val="20000"/>
                    </a:ext>
                  </a:extLst>
                </a:gridCol>
                <a:gridCol w="5735520">
                  <a:extLst>
                    <a:ext uri="{9D8B030D-6E8A-4147-A177-3AD203B41FA5}">
                      <a16:colId xmlns:a16="http://schemas.microsoft.com/office/drawing/2014/main" val="20001"/>
                    </a:ext>
                  </a:extLst>
                </a:gridCol>
                <a:gridCol w="2375640">
                  <a:extLst>
                    <a:ext uri="{9D8B030D-6E8A-4147-A177-3AD203B41FA5}">
                      <a16:colId xmlns:a16="http://schemas.microsoft.com/office/drawing/2014/main" val="20002"/>
                    </a:ext>
                  </a:extLst>
                </a:gridCol>
              </a:tblGrid>
              <a:tr h="448920">
                <a:tc>
                  <a:txBody>
                    <a:bodyPr/>
                    <a:lstStyle/>
                    <a:p>
                      <a:pPr>
                        <a:lnSpc>
                          <a:spcPct val="100000"/>
                        </a:lnSpc>
                        <a:tabLst>
                          <a:tab pos="0" algn="l"/>
                        </a:tabLst>
                      </a:pPr>
                      <a:r>
                        <a:rPr lang="en-US" sz="1800" b="1" strike="noStrike" spc="-1" dirty="0">
                          <a:solidFill>
                            <a:srgbClr val="FFFFFF"/>
                          </a:solidFill>
                          <a:latin typeface="Calibri"/>
                          <a:ea typeface="Calibri"/>
                        </a:rPr>
                        <a:t>Role</a:t>
                      </a:r>
                      <a:endParaRPr lang="de-DE" sz="1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tc>
                  <a:txBody>
                    <a:bodyPr/>
                    <a:lstStyle/>
                    <a:p>
                      <a:pPr>
                        <a:lnSpc>
                          <a:spcPct val="100000"/>
                        </a:lnSpc>
                        <a:tabLst>
                          <a:tab pos="0" algn="l"/>
                        </a:tabLst>
                      </a:pPr>
                      <a:r>
                        <a:rPr lang="en-US" sz="1800" b="1" strike="noStrike" spc="-1">
                          <a:solidFill>
                            <a:srgbClr val="FFFFFF"/>
                          </a:solidFill>
                          <a:latin typeface="Calibri"/>
                          <a:ea typeface="Calibri"/>
                        </a:rPr>
                        <a:t>Tasks</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tc>
                  <a:txBody>
                    <a:bodyPr/>
                    <a:lstStyle/>
                    <a:p>
                      <a:pPr>
                        <a:lnSpc>
                          <a:spcPct val="100000"/>
                        </a:lnSpc>
                        <a:tabLst>
                          <a:tab pos="0" algn="l"/>
                        </a:tabLst>
                      </a:pPr>
                      <a:r>
                        <a:rPr lang="en-US" sz="1400" b="1" strike="noStrike" spc="-1">
                          <a:solidFill>
                            <a:srgbClr val="FFFFFF"/>
                          </a:solidFill>
                          <a:latin typeface="Calibri"/>
                          <a:ea typeface="Calibri"/>
                        </a:rPr>
                        <a:t>Number of implemented roles</a:t>
                      </a:r>
                      <a:endParaRPr lang="de-DE"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extLst>
                  <a:ext uri="{0D108BD9-81ED-4DB2-BD59-A6C34878D82A}">
                    <a16:rowId xmlns:a16="http://schemas.microsoft.com/office/drawing/2014/main" val="10000"/>
                  </a:ext>
                </a:extLst>
              </a:tr>
              <a:tr h="446040">
                <a:tc>
                  <a:txBody>
                    <a:bodyPr/>
                    <a:lstStyle/>
                    <a:p>
                      <a:pPr>
                        <a:lnSpc>
                          <a:spcPct val="100000"/>
                        </a:lnSpc>
                        <a:tabLst>
                          <a:tab pos="0" algn="l"/>
                        </a:tabLst>
                      </a:pPr>
                      <a:r>
                        <a:rPr lang="en-US" sz="1500" b="1" strike="noStrike" spc="-1">
                          <a:solidFill>
                            <a:srgbClr val="000000"/>
                          </a:solidFill>
                          <a:latin typeface="Calibri"/>
                          <a:ea typeface="Calibri"/>
                        </a:rPr>
                        <a:t>Process owner ISM</a:t>
                      </a:r>
                      <a:endParaRPr lang="de-DE" sz="15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tc>
                  <a:txBody>
                    <a:bodyPr/>
                    <a:lstStyle/>
                    <a:p>
                      <a:pPr>
                        <a:lnSpc>
                          <a:spcPct val="100000"/>
                        </a:lnSpc>
                        <a:tabLst>
                          <a:tab pos="0" algn="l"/>
                        </a:tabLst>
                      </a:pPr>
                      <a:r>
                        <a:rPr lang="en-US" sz="1400" b="0" i="1" strike="noStrike" spc="-1">
                          <a:solidFill>
                            <a:srgbClr val="000000"/>
                          </a:solidFill>
                          <a:latin typeface="Calibri"/>
                          <a:ea typeface="Calibri"/>
                        </a:rPr>
                        <a:t>Generic tasks of a process owner applied in the context of ISM</a:t>
                      </a:r>
                      <a:endParaRPr lang="de-DE"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tc>
                  <a:txBody>
                    <a:bodyPr/>
                    <a:lstStyle/>
                    <a:p>
                      <a:pPr>
                        <a:lnSpc>
                          <a:spcPct val="100000"/>
                        </a:lnSpc>
                        <a:tabLst>
                          <a:tab pos="0" algn="l"/>
                        </a:tabLst>
                      </a:pPr>
                      <a:r>
                        <a:rPr lang="en-US" sz="1500" b="0" strike="noStrike" spc="-1">
                          <a:solidFill>
                            <a:srgbClr val="000000"/>
                          </a:solidFill>
                          <a:latin typeface="Calibri"/>
                          <a:ea typeface="Calibri"/>
                        </a:rPr>
                        <a:t>1 in total</a:t>
                      </a:r>
                      <a:endParaRPr lang="de-DE" sz="15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extLst>
                  <a:ext uri="{0D108BD9-81ED-4DB2-BD59-A6C34878D82A}">
                    <a16:rowId xmlns:a16="http://schemas.microsoft.com/office/drawing/2014/main" val="10001"/>
                  </a:ext>
                </a:extLst>
              </a:tr>
              <a:tr h="2808000">
                <a:tc>
                  <a:txBody>
                    <a:bodyPr/>
                    <a:lstStyle/>
                    <a:p>
                      <a:pPr>
                        <a:lnSpc>
                          <a:spcPct val="100000"/>
                        </a:lnSpc>
                        <a:tabLst>
                          <a:tab pos="0" algn="l"/>
                        </a:tabLst>
                      </a:pPr>
                      <a:r>
                        <a:rPr lang="en-US" sz="1500" b="1" strike="noStrike" spc="-1">
                          <a:solidFill>
                            <a:srgbClr val="000000"/>
                          </a:solidFill>
                          <a:latin typeface="Calibri"/>
                          <a:ea typeface="Calibri"/>
                        </a:rPr>
                        <a:t>Process manager ISM</a:t>
                      </a:r>
                      <a:endParaRPr lang="de-DE" sz="1500" b="0" strike="noStrike" spc="-1">
                        <a:solidFill>
                          <a:srgbClr val="000000"/>
                        </a:solidFill>
                        <a:latin typeface="Arial"/>
                      </a:endParaRPr>
                    </a:p>
                    <a:p>
                      <a:pPr>
                        <a:lnSpc>
                          <a:spcPct val="100000"/>
                        </a:lnSpc>
                        <a:tabLst>
                          <a:tab pos="0" algn="l"/>
                        </a:tabLst>
                      </a:pPr>
                      <a:endParaRPr lang="de-DE" sz="1800" b="0" strike="noStrike" spc="-1">
                        <a:solidFill>
                          <a:srgbClr val="000000"/>
                        </a:solidFill>
                        <a:latin typeface="Arial"/>
                      </a:endParaRPr>
                    </a:p>
                    <a:p>
                      <a:pPr>
                        <a:lnSpc>
                          <a:spcPct val="100000"/>
                        </a:lnSpc>
                        <a:tabLst>
                          <a:tab pos="0" algn="l"/>
                        </a:tabLst>
                      </a:pPr>
                      <a:r>
                        <a:rPr lang="en-US" sz="1500" b="0" strike="noStrike" spc="-1">
                          <a:solidFill>
                            <a:srgbClr val="000000"/>
                          </a:solidFill>
                          <a:latin typeface="Calibri"/>
                          <a:ea typeface="Calibri"/>
                        </a:rPr>
                        <a:t>(Information security manager / officer)</a:t>
                      </a:r>
                      <a:endParaRPr lang="de-DE" sz="15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c>
                  <a:txBody>
                    <a:bodyPr/>
                    <a:lstStyle/>
                    <a:p>
                      <a:pPr>
                        <a:lnSpc>
                          <a:spcPct val="100000"/>
                        </a:lnSpc>
                        <a:tabLst>
                          <a:tab pos="0" algn="l"/>
                        </a:tabLst>
                      </a:pPr>
                      <a:r>
                        <a:rPr lang="en-US" sz="1400" b="0" i="1" strike="noStrike" spc="-1">
                          <a:solidFill>
                            <a:srgbClr val="000000"/>
                          </a:solidFill>
                          <a:latin typeface="Calibri"/>
                          <a:ea typeface="Calibri"/>
                        </a:rPr>
                        <a:t>Generic tasks of a process manager, plus:</a:t>
                      </a:r>
                      <a:endParaRPr lang="de-DE" sz="1400" b="0" strike="noStrike" spc="-1">
                        <a:solidFill>
                          <a:srgbClr val="000000"/>
                        </a:solidFill>
                        <a:latin typeface="Arial"/>
                      </a:endParaRPr>
                    </a:p>
                    <a:p>
                      <a:pPr marL="285840" indent="-285480">
                        <a:lnSpc>
                          <a:spcPct val="100000"/>
                        </a:lnSpc>
                        <a:buClr>
                          <a:srgbClr val="000000"/>
                        </a:buClr>
                        <a:buFont typeface="Arial"/>
                        <a:buChar char="•"/>
                        <a:tabLst>
                          <a:tab pos="0" algn="l"/>
                        </a:tabLst>
                      </a:pPr>
                      <a:r>
                        <a:rPr lang="en-GB" sz="1400" b="0" strike="noStrike" spc="-1">
                          <a:solidFill>
                            <a:srgbClr val="000000"/>
                          </a:solidFill>
                          <a:latin typeface="Calibri"/>
                          <a:ea typeface="Calibri"/>
                        </a:rPr>
                        <a:t>Act as the primary contact of the service provider for all information security-related issues.</a:t>
                      </a:r>
                      <a:endParaRPr lang="de-DE" sz="1400" b="0" strike="noStrike" spc="-1">
                        <a:solidFill>
                          <a:srgbClr val="000000"/>
                        </a:solidFill>
                        <a:latin typeface="Arial"/>
                      </a:endParaRPr>
                    </a:p>
                    <a:p>
                      <a:pPr marL="285840" indent="-285480">
                        <a:lnSpc>
                          <a:spcPct val="100000"/>
                        </a:lnSpc>
                        <a:buClr>
                          <a:srgbClr val="000000"/>
                        </a:buClr>
                        <a:buFont typeface="Arial"/>
                        <a:buChar char="•"/>
                        <a:tabLst>
                          <a:tab pos="0" algn="l"/>
                        </a:tabLst>
                      </a:pPr>
                      <a:r>
                        <a:rPr lang="en-GB" sz="1400" b="0" strike="noStrike" spc="-1">
                          <a:solidFill>
                            <a:srgbClr val="000000"/>
                          </a:solidFill>
                          <a:latin typeface="Calibri"/>
                          <a:ea typeface="Calibri"/>
                        </a:rPr>
                        <a:t>Monitor the status and progress of all activities connected to the process of information security management, in particular, the assessment and treatment of information security risks and handling of information security events and incidents.</a:t>
                      </a:r>
                      <a:endParaRPr lang="de-DE" sz="1400" b="0" strike="noStrike" spc="-1">
                        <a:solidFill>
                          <a:srgbClr val="000000"/>
                        </a:solidFill>
                        <a:latin typeface="Arial"/>
                      </a:endParaRPr>
                    </a:p>
                    <a:p>
                      <a:pPr marL="285840" indent="-285480">
                        <a:lnSpc>
                          <a:spcPct val="100000"/>
                        </a:lnSpc>
                        <a:buClr>
                          <a:srgbClr val="000000"/>
                        </a:buClr>
                        <a:buFont typeface="Arial"/>
                        <a:buChar char="•"/>
                        <a:tabLst>
                          <a:tab pos="0" algn="l"/>
                        </a:tabLst>
                      </a:pPr>
                      <a:r>
                        <a:rPr lang="en-GB" sz="1400" b="0" strike="noStrike" spc="-1">
                          <a:solidFill>
                            <a:srgbClr val="000000"/>
                          </a:solidFill>
                          <a:latin typeface="Calibri"/>
                          <a:ea typeface="Calibri"/>
                        </a:rPr>
                        <a:t>Ensure that information security incidents are detected and classified as such and as quickly as possible handled in an effective way to minimise harm caused by them.</a:t>
                      </a:r>
                      <a:endParaRPr lang="de-DE" sz="1400" b="0" strike="noStrike" spc="-1">
                        <a:solidFill>
                          <a:srgbClr val="000000"/>
                        </a:solidFill>
                        <a:latin typeface="Arial"/>
                      </a:endParaRPr>
                    </a:p>
                    <a:p>
                      <a:pPr marL="285840" indent="-285480">
                        <a:lnSpc>
                          <a:spcPct val="100000"/>
                        </a:lnSpc>
                        <a:buClr>
                          <a:srgbClr val="000000"/>
                        </a:buClr>
                        <a:buFont typeface="Arial"/>
                        <a:buChar char="•"/>
                        <a:tabLst>
                          <a:tab pos="0" algn="l"/>
                        </a:tabLst>
                      </a:pPr>
                      <a:r>
                        <a:rPr lang="en-GB" sz="1400" b="0" strike="noStrike" spc="-1">
                          <a:solidFill>
                            <a:srgbClr val="000000"/>
                          </a:solidFill>
                          <a:latin typeface="Calibri"/>
                          <a:ea typeface="Calibri"/>
                        </a:rPr>
                        <a:t>Ensure that all security-related documentation is maintained and up to date.</a:t>
                      </a:r>
                      <a:endParaRPr lang="de-DE" sz="1400" b="0" strike="noStrike" spc="-1">
                        <a:solidFill>
                          <a:srgbClr val="000000"/>
                        </a:solidFill>
                        <a:latin typeface="Arial"/>
                      </a:endParaRPr>
                    </a:p>
                    <a:p>
                      <a:pPr marL="285840" indent="-285480">
                        <a:lnSpc>
                          <a:spcPct val="100000"/>
                        </a:lnSpc>
                        <a:buClr>
                          <a:srgbClr val="000000"/>
                        </a:buClr>
                        <a:buFont typeface="Arial"/>
                        <a:buChar char="•"/>
                        <a:tabLst>
                          <a:tab pos="0" algn="l"/>
                        </a:tabLst>
                      </a:pPr>
                      <a:r>
                        <a:rPr lang="en-GB" sz="1400" b="0" strike="noStrike" spc="-1">
                          <a:solidFill>
                            <a:srgbClr val="000000"/>
                          </a:solidFill>
                          <a:latin typeface="Calibri"/>
                          <a:ea typeface="Calibri"/>
                        </a:rPr>
                        <a:t>Ensure that security risks and controls are assigned to case owners. </a:t>
                      </a:r>
                      <a:endParaRPr lang="de-DE"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c>
                  <a:txBody>
                    <a:bodyPr/>
                    <a:lstStyle/>
                    <a:p>
                      <a:pPr>
                        <a:lnSpc>
                          <a:spcPct val="100000"/>
                        </a:lnSpc>
                        <a:tabLst>
                          <a:tab pos="0" algn="l"/>
                        </a:tabLst>
                      </a:pPr>
                      <a:r>
                        <a:rPr lang="en-US" sz="1500" b="0" strike="noStrike" spc="-1" dirty="0">
                          <a:solidFill>
                            <a:srgbClr val="000000"/>
                          </a:solidFill>
                          <a:latin typeface="Calibri"/>
                          <a:ea typeface="Calibri"/>
                        </a:rPr>
                        <a:t>1 in total</a:t>
                      </a:r>
                      <a:endParaRPr lang="de-DE" sz="15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ISM: Roles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sp>
        <p:nvSpPr>
          <p:cNvPr id="1442" name="PlaceHolder 2"/>
          <p:cNvSpPr>
            <a:spLocks noGrp="1"/>
          </p:cNvSpPr>
          <p:nvPr>
            <p:ph type="sldNum" idx="130"/>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931FA444-695F-4DA4-B854-65D776473115}" type="slidenum">
              <a:rPr lang="en-US" sz="1200" b="0" strike="noStrike" spc="-1">
                <a:solidFill>
                  <a:srgbClr val="888888"/>
                </a:solidFill>
                <a:latin typeface="Calibri"/>
                <a:ea typeface="Calibri"/>
              </a:rPr>
              <a:t>149</a:t>
            </a:fld>
            <a:endParaRPr lang="de-DE" sz="1200" b="0" strike="noStrike" spc="-1">
              <a:solidFill>
                <a:srgbClr val="000000"/>
              </a:solidFill>
              <a:latin typeface="Times New Roman"/>
            </a:endParaRPr>
          </a:p>
        </p:txBody>
      </p:sp>
      <p:graphicFrame>
        <p:nvGraphicFramePr>
          <p:cNvPr id="1443" name="Google Shape;1757;p136"/>
          <p:cNvGraphicFramePr/>
          <p:nvPr/>
        </p:nvGraphicFramePr>
        <p:xfrm>
          <a:off x="972000" y="1697040"/>
          <a:ext cx="10260000" cy="3518760"/>
        </p:xfrm>
        <a:graphic>
          <a:graphicData uri="http://schemas.openxmlformats.org/drawingml/2006/table">
            <a:tbl>
              <a:tblPr/>
              <a:tblGrid>
                <a:gridCol w="2252520">
                  <a:extLst>
                    <a:ext uri="{9D8B030D-6E8A-4147-A177-3AD203B41FA5}">
                      <a16:colId xmlns:a16="http://schemas.microsoft.com/office/drawing/2014/main" val="20000"/>
                    </a:ext>
                  </a:extLst>
                </a:gridCol>
                <a:gridCol w="5619240">
                  <a:extLst>
                    <a:ext uri="{9D8B030D-6E8A-4147-A177-3AD203B41FA5}">
                      <a16:colId xmlns:a16="http://schemas.microsoft.com/office/drawing/2014/main" val="20001"/>
                    </a:ext>
                  </a:extLst>
                </a:gridCol>
                <a:gridCol w="2388240">
                  <a:extLst>
                    <a:ext uri="{9D8B030D-6E8A-4147-A177-3AD203B41FA5}">
                      <a16:colId xmlns:a16="http://schemas.microsoft.com/office/drawing/2014/main" val="20002"/>
                    </a:ext>
                  </a:extLst>
                </a:gridCol>
              </a:tblGrid>
              <a:tr h="445320">
                <a:tc>
                  <a:txBody>
                    <a:bodyPr/>
                    <a:lstStyle/>
                    <a:p>
                      <a:pPr>
                        <a:lnSpc>
                          <a:spcPct val="100000"/>
                        </a:lnSpc>
                        <a:tabLst>
                          <a:tab pos="0" algn="l"/>
                        </a:tabLst>
                      </a:pPr>
                      <a:r>
                        <a:rPr lang="en-US" sz="1800" b="1" strike="noStrike" spc="-1">
                          <a:solidFill>
                            <a:srgbClr val="FFFFFF"/>
                          </a:solidFill>
                          <a:latin typeface="Calibri"/>
                          <a:ea typeface="Calibri"/>
                        </a:rPr>
                        <a:t>Role</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tc>
                  <a:txBody>
                    <a:bodyPr/>
                    <a:lstStyle/>
                    <a:p>
                      <a:pPr>
                        <a:lnSpc>
                          <a:spcPct val="100000"/>
                        </a:lnSpc>
                        <a:tabLst>
                          <a:tab pos="0" algn="l"/>
                        </a:tabLst>
                      </a:pPr>
                      <a:r>
                        <a:rPr lang="en-US" sz="1800" b="1" strike="noStrike" spc="-1">
                          <a:solidFill>
                            <a:srgbClr val="FFFFFF"/>
                          </a:solidFill>
                          <a:latin typeface="Calibri"/>
                          <a:ea typeface="Calibri"/>
                        </a:rPr>
                        <a:t>Tasks</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tc>
                  <a:txBody>
                    <a:bodyPr/>
                    <a:lstStyle/>
                    <a:p>
                      <a:pPr>
                        <a:lnSpc>
                          <a:spcPct val="100000"/>
                        </a:lnSpc>
                        <a:tabLst>
                          <a:tab pos="0" algn="l"/>
                        </a:tabLst>
                      </a:pPr>
                      <a:r>
                        <a:rPr lang="en-US" sz="1400" b="1" strike="noStrike" spc="-1">
                          <a:solidFill>
                            <a:srgbClr val="FFFFFF"/>
                          </a:solidFill>
                          <a:latin typeface="Calibri"/>
                          <a:ea typeface="Calibri"/>
                        </a:rPr>
                        <a:t>Number of implemented roles</a:t>
                      </a:r>
                      <a:endParaRPr lang="de-DE"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extLst>
                  <a:ext uri="{0D108BD9-81ED-4DB2-BD59-A6C34878D82A}">
                    <a16:rowId xmlns:a16="http://schemas.microsoft.com/office/drawing/2014/main" val="10000"/>
                  </a:ext>
                </a:extLst>
              </a:tr>
              <a:tr h="1902600">
                <a:tc>
                  <a:txBody>
                    <a:bodyPr/>
                    <a:lstStyle/>
                    <a:p>
                      <a:pPr>
                        <a:lnSpc>
                          <a:spcPct val="100000"/>
                        </a:lnSpc>
                        <a:tabLst>
                          <a:tab pos="0" algn="l"/>
                        </a:tabLst>
                      </a:pPr>
                      <a:r>
                        <a:rPr lang="en-US" sz="1600" b="0" i="1" strike="noStrike" spc="-1">
                          <a:solidFill>
                            <a:srgbClr val="000000"/>
                          </a:solidFill>
                          <a:latin typeface="Calibri"/>
                          <a:ea typeface="Calibri"/>
                        </a:rPr>
                        <a:t>Case owner: </a:t>
                      </a:r>
                      <a:r>
                        <a:rPr lang="en-US" sz="1600" b="1" strike="noStrike" spc="-1">
                          <a:solidFill>
                            <a:srgbClr val="000000"/>
                          </a:solidFill>
                          <a:latin typeface="Calibri"/>
                          <a:ea typeface="Calibri"/>
                        </a:rPr>
                        <a:t>Security risk owner</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tc>
                  <a:txBody>
                    <a:bodyPr/>
                    <a:lstStyle/>
                    <a:p>
                      <a:pPr marL="285840" indent="-285480">
                        <a:lnSpc>
                          <a:spcPct val="100000"/>
                        </a:lnSpc>
                        <a:buClr>
                          <a:srgbClr val="000000"/>
                        </a:buClr>
                        <a:buFont typeface="Arial"/>
                        <a:buChar char="•"/>
                      </a:pPr>
                      <a:r>
                        <a:rPr lang="en-GB" sz="1600" b="0" strike="noStrike" spc="-1">
                          <a:solidFill>
                            <a:srgbClr val="000000"/>
                          </a:solidFill>
                          <a:latin typeface="Calibri"/>
                          <a:ea typeface="Calibri"/>
                        </a:rPr>
                        <a:t>Maintain and review the specification / documentation of a specific security risk.</a:t>
                      </a:r>
                      <a:endParaRPr lang="de-DE" sz="1600" b="0" strike="noStrike" spc="-1">
                        <a:solidFill>
                          <a:srgbClr val="000000"/>
                        </a:solidFill>
                        <a:latin typeface="Arial"/>
                      </a:endParaRPr>
                    </a:p>
                    <a:p>
                      <a:pPr marL="285840" indent="-285480">
                        <a:lnSpc>
                          <a:spcPct val="100000"/>
                        </a:lnSpc>
                        <a:buClr>
                          <a:srgbClr val="000000"/>
                        </a:buClr>
                        <a:buFont typeface="Arial"/>
                        <a:buChar char="•"/>
                      </a:pPr>
                      <a:r>
                        <a:rPr lang="en-GB" sz="1600" b="0" strike="noStrike" spc="-1">
                          <a:solidFill>
                            <a:srgbClr val="000000"/>
                          </a:solidFill>
                          <a:latin typeface="Calibri"/>
                          <a:ea typeface="Calibri"/>
                        </a:rPr>
                        <a:t>Act as a primary contact point and expert for the risk under their ownership.</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tc>
                  <a:txBody>
                    <a:bodyPr/>
                    <a:lstStyle/>
                    <a:p>
                      <a:pPr>
                        <a:lnSpc>
                          <a:spcPct val="100000"/>
                        </a:lnSpc>
                        <a:tabLst>
                          <a:tab pos="0" algn="l"/>
                        </a:tabLst>
                      </a:pPr>
                      <a:r>
                        <a:rPr lang="en-US" sz="1600" b="0" strike="noStrike" spc="-1">
                          <a:solidFill>
                            <a:srgbClr val="000000"/>
                          </a:solidFill>
                          <a:latin typeface="Calibri"/>
                          <a:ea typeface="Calibri"/>
                        </a:rPr>
                        <a:t>1 per security risk</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extLst>
                  <a:ext uri="{0D108BD9-81ED-4DB2-BD59-A6C34878D82A}">
                    <a16:rowId xmlns:a16="http://schemas.microsoft.com/office/drawing/2014/main" val="10001"/>
                  </a:ext>
                </a:extLst>
              </a:tr>
              <a:tr h="1098000">
                <a:tc>
                  <a:txBody>
                    <a:bodyPr/>
                    <a:lstStyle/>
                    <a:p>
                      <a:pPr>
                        <a:lnSpc>
                          <a:spcPct val="100000"/>
                        </a:lnSpc>
                        <a:tabLst>
                          <a:tab pos="0" algn="l"/>
                        </a:tabLst>
                      </a:pPr>
                      <a:r>
                        <a:rPr lang="en-US" sz="1600" b="0" i="1" strike="noStrike" spc="-1">
                          <a:solidFill>
                            <a:srgbClr val="000000"/>
                          </a:solidFill>
                          <a:latin typeface="Calibri"/>
                          <a:ea typeface="Calibri"/>
                        </a:rPr>
                        <a:t>Case owner: </a:t>
                      </a:r>
                      <a:r>
                        <a:rPr lang="en-US" sz="1600" b="1" strike="noStrike" spc="-1">
                          <a:solidFill>
                            <a:srgbClr val="000000"/>
                          </a:solidFill>
                          <a:latin typeface="Calibri"/>
                          <a:ea typeface="Calibri"/>
                        </a:rPr>
                        <a:t>Security control owner</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c>
                  <a:txBody>
                    <a:bodyPr/>
                    <a:lstStyle/>
                    <a:p>
                      <a:pPr marL="285840" indent="-285480">
                        <a:lnSpc>
                          <a:spcPct val="100000"/>
                        </a:lnSpc>
                        <a:buClr>
                          <a:srgbClr val="000000"/>
                        </a:buClr>
                        <a:buFont typeface="Arial"/>
                        <a:buChar char="•"/>
                      </a:pPr>
                      <a:r>
                        <a:rPr lang="en-GB" sz="1600" b="0" strike="noStrike" spc="-1">
                          <a:solidFill>
                            <a:srgbClr val="000000"/>
                          </a:solidFill>
                          <a:latin typeface="Calibri"/>
                          <a:ea typeface="Calibri"/>
                        </a:rPr>
                        <a:t>Maintain and review the specification / documentation of a specific security control.</a:t>
                      </a:r>
                      <a:endParaRPr lang="de-DE" sz="1600" b="0" strike="noStrike" spc="-1">
                        <a:solidFill>
                          <a:srgbClr val="000000"/>
                        </a:solidFill>
                        <a:latin typeface="Arial"/>
                      </a:endParaRPr>
                    </a:p>
                    <a:p>
                      <a:pPr marL="285840" indent="-285480">
                        <a:lnSpc>
                          <a:spcPct val="100000"/>
                        </a:lnSpc>
                        <a:buClr>
                          <a:srgbClr val="000000"/>
                        </a:buClr>
                        <a:buFont typeface="Arial"/>
                        <a:buChar char="•"/>
                      </a:pPr>
                      <a:r>
                        <a:rPr lang="en-GB" sz="1600" b="0" strike="noStrike" spc="-1">
                          <a:solidFill>
                            <a:srgbClr val="000000"/>
                          </a:solidFill>
                          <a:latin typeface="Calibri"/>
                          <a:ea typeface="Calibri"/>
                        </a:rPr>
                        <a:t>Act as a primary contact point and expert for the control under their ownership.</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c>
                  <a:txBody>
                    <a:bodyPr/>
                    <a:lstStyle/>
                    <a:p>
                      <a:pPr>
                        <a:lnSpc>
                          <a:spcPct val="100000"/>
                        </a:lnSpc>
                        <a:tabLst>
                          <a:tab pos="0" algn="l"/>
                        </a:tabLst>
                      </a:pPr>
                      <a:r>
                        <a:rPr lang="en-US" sz="1600" b="0" strike="noStrike" spc="-1">
                          <a:solidFill>
                            <a:srgbClr val="000000"/>
                          </a:solidFill>
                          <a:latin typeface="Calibri"/>
                          <a:ea typeface="Calibri"/>
                        </a:rPr>
                        <a:t>1 per security control</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The Service Management System (SMS)</a:t>
            </a:r>
            <a:endParaRPr lang="de-DE" sz="3200" b="0" strike="noStrike" spc="-1">
              <a:solidFill>
                <a:srgbClr val="000000"/>
              </a:solidFill>
              <a:latin typeface="Arial"/>
            </a:endParaRPr>
          </a:p>
        </p:txBody>
      </p:sp>
      <p:sp>
        <p:nvSpPr>
          <p:cNvPr id="177" name="PlaceHolder 2"/>
          <p:cNvSpPr>
            <a:spLocks noGrp="1"/>
          </p:cNvSpPr>
          <p:nvPr>
            <p:ph type="sldNum" idx="19"/>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FAA8A38D-113D-40F9-85EE-AA40A9E43579}" type="slidenum">
              <a:rPr lang="en-US" sz="1200" b="0" strike="noStrike" spc="-1">
                <a:solidFill>
                  <a:srgbClr val="888888"/>
                </a:solidFill>
                <a:latin typeface="Calibri"/>
                <a:ea typeface="Calibri"/>
              </a:rPr>
              <a:t>15</a:t>
            </a:fld>
            <a:endParaRPr lang="de-DE" sz="1200" b="0" strike="noStrike" spc="-1">
              <a:solidFill>
                <a:srgbClr val="000000"/>
              </a:solidFill>
              <a:latin typeface="Times New Roman"/>
            </a:endParaRPr>
          </a:p>
        </p:txBody>
      </p:sp>
      <p:graphicFrame>
        <p:nvGraphicFramePr>
          <p:cNvPr id="178" name="Google Shape;185;p11"/>
          <p:cNvGraphicFramePr/>
          <p:nvPr>
            <p:extLst>
              <p:ext uri="{D42A27DB-BD31-4B8C-83A1-F6EECF244321}">
                <p14:modId xmlns:p14="http://schemas.microsoft.com/office/powerpoint/2010/main" val="1732995250"/>
              </p:ext>
            </p:extLst>
          </p:nvPr>
        </p:nvGraphicFramePr>
        <p:xfrm>
          <a:off x="831600" y="1793160"/>
          <a:ext cx="10389960" cy="2057400"/>
        </p:xfrm>
        <a:graphic>
          <a:graphicData uri="http://schemas.openxmlformats.org/drawingml/2006/table">
            <a:tbl>
              <a:tblPr/>
              <a:tblGrid>
                <a:gridCol w="10389960">
                  <a:extLst>
                    <a:ext uri="{9D8B030D-6E8A-4147-A177-3AD203B41FA5}">
                      <a16:colId xmlns:a16="http://schemas.microsoft.com/office/drawing/2014/main" val="20000"/>
                    </a:ext>
                  </a:extLst>
                </a:gridCol>
              </a:tblGrid>
              <a:tr h="237240">
                <a:tc>
                  <a:txBody>
                    <a:bodyPr/>
                    <a:lstStyle/>
                    <a:p>
                      <a:pPr>
                        <a:lnSpc>
                          <a:spcPct val="100000"/>
                        </a:lnSpc>
                        <a:tabLst>
                          <a:tab pos="0" algn="l"/>
                        </a:tabLst>
                      </a:pPr>
                      <a:r>
                        <a:rPr lang="en-US" sz="1400" b="1" strike="noStrike" spc="-1" dirty="0">
                          <a:solidFill>
                            <a:schemeClr val="lt1"/>
                          </a:solidFill>
                          <a:latin typeface="Calibri" panose="020F0502020204030204" pitchFamily="34" charset="0"/>
                          <a:ea typeface="Arial"/>
                          <a:cs typeface="Calibri" panose="020F0502020204030204" pitchFamily="34" charset="0"/>
                        </a:rPr>
                        <a:t>Definition following FitSM-0:</a:t>
                      </a:r>
                      <a:endParaRPr lang="de-DE" sz="14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950040">
                <a:tc>
                  <a:txBody>
                    <a:bodyPr/>
                    <a:lstStyle/>
                    <a:p>
                      <a:pPr>
                        <a:lnSpc>
                          <a:spcPct val="100000"/>
                        </a:lnSpc>
                        <a:tabLst>
                          <a:tab pos="0" algn="l"/>
                        </a:tabLst>
                      </a:pPr>
                      <a:r>
                        <a:rPr lang="en-US" sz="2000" b="1" strike="noStrike" spc="-1" dirty="0">
                          <a:solidFill>
                            <a:schemeClr val="dk1"/>
                          </a:solidFill>
                          <a:latin typeface="Calibri" panose="020F0502020204030204" pitchFamily="34" charset="0"/>
                          <a:ea typeface="Calibri"/>
                          <a:cs typeface="Calibri" panose="020F0502020204030204" pitchFamily="34" charset="0"/>
                        </a:rPr>
                        <a:t>Service Management System (SMS):</a:t>
                      </a:r>
                      <a:endParaRPr lang="de-DE" sz="20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800" b="0" strike="noStrike" spc="-1" dirty="0">
                          <a:solidFill>
                            <a:schemeClr val="dk1"/>
                          </a:solidFill>
                          <a:latin typeface="Calibri" panose="020F0502020204030204" pitchFamily="34" charset="0"/>
                          <a:ea typeface="Calibri"/>
                          <a:cs typeface="Calibri" panose="020F0502020204030204" pitchFamily="34" charset="0"/>
                        </a:rPr>
                        <a:t>Overall management system that controls and supports management of services within an organisation or federation</a:t>
                      </a:r>
                      <a:endParaRPr lang="de-DE" sz="18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600" b="0" strike="noStrike" spc="-1" dirty="0">
                          <a:solidFill>
                            <a:schemeClr val="dk1"/>
                          </a:solidFill>
                          <a:latin typeface="Calibri" panose="020F0502020204030204" pitchFamily="34" charset="0"/>
                          <a:ea typeface="Calibri"/>
                          <a:cs typeface="Calibri" panose="020F0502020204030204" pitchFamily="34" charset="0"/>
                        </a:rPr>
                        <a:t>Note: The SMS can be regarded as the entirety of interconnected policies, processes, procedures, roles, agreements, plans, related resources and other elements needed and used by a service provider to effectively manage the delivery of services to customers.</a:t>
                      </a:r>
                      <a:endParaRPr lang="de-DE" sz="16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4"/>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4"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ISM: Interfaces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1445" name="PlaceHolder 2"/>
          <p:cNvSpPr>
            <a:spLocks noGrp="1"/>
          </p:cNvSpPr>
          <p:nvPr>
            <p:ph type="sldNum" idx="131"/>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14931A4B-E64C-4D31-91B1-CA0B5EB7987E}" type="slidenum">
              <a:rPr lang="en-US" sz="1200" b="0" strike="noStrike" spc="-1">
                <a:solidFill>
                  <a:srgbClr val="888888"/>
                </a:solidFill>
                <a:latin typeface="Calibri"/>
                <a:ea typeface="Calibri"/>
              </a:rPr>
              <a:t>150</a:t>
            </a:fld>
            <a:endParaRPr lang="de-DE" sz="1200" b="0" strike="noStrike" spc="-1">
              <a:solidFill>
                <a:srgbClr val="000000"/>
              </a:solidFill>
              <a:latin typeface="Times New Roman"/>
            </a:endParaRPr>
          </a:p>
        </p:txBody>
      </p:sp>
      <p:grpSp>
        <p:nvGrpSpPr>
          <p:cNvPr id="1446" name="Diagram7"/>
          <p:cNvGrpSpPr/>
          <p:nvPr/>
        </p:nvGrpSpPr>
        <p:grpSpPr>
          <a:xfrm>
            <a:off x="1427040" y="1701000"/>
            <a:ext cx="9898920" cy="4434120"/>
            <a:chOff x="1427040" y="1701000"/>
            <a:chExt cx="9898920" cy="4434120"/>
          </a:xfrm>
        </p:grpSpPr>
        <p:sp>
          <p:nvSpPr>
            <p:cNvPr id="1447" name="Rectangle 1446"/>
            <p:cNvSpPr/>
            <p:nvPr/>
          </p:nvSpPr>
          <p:spPr>
            <a:xfrm>
              <a:off x="1427040" y="1701000"/>
              <a:ext cx="9898920" cy="4434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1448" name="Rectangle 1447"/>
            <p:cNvSpPr/>
            <p:nvPr/>
          </p:nvSpPr>
          <p:spPr>
            <a:xfrm rot="16200000">
              <a:off x="63720" y="4039560"/>
              <a:ext cx="3458160" cy="729360"/>
            </a:xfrm>
            <a:prstGeom prst="rect">
              <a:avLst/>
            </a:prstGeom>
            <a:noFill/>
            <a:ln w="0">
              <a:noFill/>
            </a:ln>
          </p:spPr>
          <p:style>
            <a:lnRef idx="0">
              <a:scrgbClr r="0" g="0" b="0"/>
            </a:lnRef>
            <a:fillRef idx="0">
              <a:scrgbClr r="0" g="0" b="0"/>
            </a:fillRef>
            <a:effectRef idx="0">
              <a:scrgbClr r="0" g="0" b="0"/>
            </a:effectRef>
            <a:fontRef idx="minor"/>
          </p:style>
          <p:txBody>
            <a:bodyPr lIns="0" tIns="0" rIns="645840" bIns="0" numCol="1" spcCol="1440" anchor="t">
              <a:noAutofit/>
            </a:bodyPr>
            <a:lstStyle/>
            <a:p>
              <a:pPr algn="r" defTabSz="2400480">
                <a:lnSpc>
                  <a:spcPct val="90000"/>
                </a:lnSpc>
                <a:spcAft>
                  <a:spcPts val="1891"/>
                </a:spcAft>
                <a:tabLst>
                  <a:tab pos="0" algn="l"/>
                </a:tabLst>
              </a:pPr>
              <a:r>
                <a:rPr lang="en-GB" sz="4200" b="0" strike="noStrike" spc="-1">
                  <a:solidFill>
                    <a:srgbClr val="000000"/>
                  </a:solidFill>
                  <a:latin typeface="Arial"/>
                </a:rPr>
                <a:t>Incoming</a:t>
              </a:r>
              <a:endParaRPr lang="de-DE" sz="4200" b="0" strike="noStrike" spc="-1">
                <a:solidFill>
                  <a:srgbClr val="000000"/>
                </a:solidFill>
                <a:latin typeface="Arial"/>
              </a:endParaRPr>
            </a:p>
          </p:txBody>
        </p:sp>
        <p:sp>
          <p:nvSpPr>
            <p:cNvPr id="1449" name="Rectangle 1448"/>
            <p:cNvSpPr/>
            <p:nvPr/>
          </p:nvSpPr>
          <p:spPr>
            <a:xfrm>
              <a:off x="2160360" y="2672280"/>
              <a:ext cx="3731400" cy="345816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77840" tIns="645840" rIns="177840" bIns="177840" numCol="1" spcCol="1440" anchor="t">
              <a:noAutofit/>
            </a:bodyPr>
            <a:lstStyle/>
            <a:p>
              <a:pPr marL="228600" lvl="1" indent="-228600" defTabSz="888840">
                <a:lnSpc>
                  <a:spcPct val="90000"/>
                </a:lnSpc>
                <a:spcAft>
                  <a:spcPts val="601"/>
                </a:spcAft>
                <a:buClr>
                  <a:srgbClr val="FFFFFF"/>
                </a:buClr>
                <a:buFont typeface="Symbol"/>
                <a:buChar char=""/>
              </a:pPr>
              <a:r>
                <a:rPr lang="en-GB" sz="1800" b="1" strike="noStrike" spc="-1">
                  <a:solidFill>
                    <a:schemeClr val="lt1"/>
                  </a:solidFill>
                  <a:latin typeface="Calibri"/>
                </a:rPr>
                <a:t>SLM: </a:t>
              </a:r>
              <a:r>
                <a:rPr lang="en-GB" sz="1800" b="0" strike="noStrike" spc="-1">
                  <a:solidFill>
                    <a:schemeClr val="lt1"/>
                  </a:solidFill>
                  <a:latin typeface="Calibri"/>
                </a:rPr>
                <a:t>SLAs with agreed information security targets as a basis for identifying overall security requirements</a:t>
              </a:r>
              <a:endParaRPr lang="de-DE" sz="1800" b="0" strike="noStrike" spc="-1">
                <a:solidFill>
                  <a:srgbClr val="000000"/>
                </a:solidFill>
                <a:latin typeface="Arial"/>
              </a:endParaRPr>
            </a:p>
          </p:txBody>
        </p:sp>
        <p:sp>
          <p:nvSpPr>
            <p:cNvPr id="1450" name="Rectangle 1449"/>
            <p:cNvSpPr/>
            <p:nvPr/>
          </p:nvSpPr>
          <p:spPr>
            <a:xfrm>
              <a:off x="1428120" y="1706040"/>
              <a:ext cx="1461600" cy="1461600"/>
            </a:xfrm>
            <a:prstGeom prst="rect">
              <a:avLst/>
            </a:prstGeom>
            <a:blipFill rotWithShape="0">
              <a:blip r:embed="rId3"/>
              <a:srcRect/>
              <a:stretch/>
            </a:blipFill>
            <a:ln>
              <a:solidFill>
                <a:srgbClr val="B9CDE5"/>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1451" name="Rectangle 1450"/>
            <p:cNvSpPr/>
            <p:nvPr/>
          </p:nvSpPr>
          <p:spPr>
            <a:xfrm rot="16200000">
              <a:off x="5497200" y="4039560"/>
              <a:ext cx="3458160" cy="729360"/>
            </a:xfrm>
            <a:prstGeom prst="rect">
              <a:avLst/>
            </a:prstGeom>
            <a:noFill/>
            <a:ln w="0">
              <a:noFill/>
            </a:ln>
          </p:spPr>
          <p:style>
            <a:lnRef idx="0">
              <a:scrgbClr r="0" g="0" b="0"/>
            </a:lnRef>
            <a:fillRef idx="0">
              <a:scrgbClr r="0" g="0" b="0"/>
            </a:fillRef>
            <a:effectRef idx="0">
              <a:scrgbClr r="0" g="0" b="0"/>
            </a:effectRef>
            <a:fontRef idx="minor"/>
          </p:style>
          <p:txBody>
            <a:bodyPr lIns="0" tIns="0" rIns="645840" bIns="0" numCol="1" spcCol="1440" anchor="t">
              <a:noAutofit/>
            </a:bodyPr>
            <a:lstStyle/>
            <a:p>
              <a:pPr algn="r" defTabSz="2400480">
                <a:lnSpc>
                  <a:spcPct val="90000"/>
                </a:lnSpc>
                <a:spcAft>
                  <a:spcPts val="1891"/>
                </a:spcAft>
                <a:tabLst>
                  <a:tab pos="0" algn="l"/>
                </a:tabLst>
              </a:pPr>
              <a:r>
                <a:rPr lang="en-GB" sz="4200" b="0" strike="noStrike" spc="-1">
                  <a:solidFill>
                    <a:srgbClr val="000000"/>
                  </a:solidFill>
                  <a:latin typeface="Arial"/>
                </a:rPr>
                <a:t>Outgoing</a:t>
              </a:r>
              <a:endParaRPr lang="de-DE" sz="4200" b="0" strike="noStrike" spc="-1">
                <a:solidFill>
                  <a:srgbClr val="000000"/>
                </a:solidFill>
                <a:latin typeface="Arial"/>
              </a:endParaRPr>
            </a:p>
          </p:txBody>
        </p:sp>
        <p:sp>
          <p:nvSpPr>
            <p:cNvPr id="1452" name="Rectangle 1451"/>
            <p:cNvSpPr/>
            <p:nvPr/>
          </p:nvSpPr>
          <p:spPr>
            <a:xfrm>
              <a:off x="7593840" y="2672280"/>
              <a:ext cx="3731400" cy="345816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77840" tIns="645840" rIns="177840" bIns="177840" numCol="1" spcCol="1440" anchor="t">
              <a:noAutofit/>
            </a:bodyPr>
            <a:lstStyle/>
            <a:p>
              <a:pPr marL="228600" lvl="1" indent="-228600" defTabSz="888840">
                <a:lnSpc>
                  <a:spcPct val="90000"/>
                </a:lnSpc>
                <a:spcAft>
                  <a:spcPts val="601"/>
                </a:spcAft>
                <a:buClr>
                  <a:srgbClr val="FFFFFF"/>
                </a:buClr>
                <a:buFont typeface="Symbol"/>
                <a:buChar char=""/>
              </a:pPr>
              <a:r>
                <a:rPr lang="en-GB" sz="1800" b="1" strike="noStrike" spc="-1">
                  <a:solidFill>
                    <a:schemeClr val="lt1"/>
                  </a:solidFill>
                  <a:latin typeface="Calibri"/>
                </a:rPr>
                <a:t>CHM: </a:t>
              </a:r>
              <a:r>
                <a:rPr lang="en-GB" sz="1800" b="0" strike="noStrike" spc="-1">
                  <a:solidFill>
                    <a:schemeClr val="lt1"/>
                  </a:solidFill>
                  <a:latin typeface="Calibri"/>
                </a:rPr>
                <a:t>Requests for changes addressing required updates or modifications to CIs as a basis for implementing the information security controls as far as they relate to CIs supporting the service</a:t>
              </a:r>
              <a:endParaRPr lang="de-DE" sz="1800" b="0" strike="noStrike" spc="-1">
                <a:solidFill>
                  <a:srgbClr val="000000"/>
                </a:solidFill>
                <a:latin typeface="Arial"/>
              </a:endParaRPr>
            </a:p>
            <a:p>
              <a:pPr defTabSz="888840">
                <a:lnSpc>
                  <a:spcPct val="90000"/>
                </a:lnSpc>
                <a:spcAft>
                  <a:spcPts val="601"/>
                </a:spcAft>
              </a:pPr>
              <a:endParaRPr lang="de-DE" sz="2000" b="0" strike="noStrike" spc="-1">
                <a:solidFill>
                  <a:srgbClr val="000000"/>
                </a:solidFill>
                <a:latin typeface="Arial"/>
              </a:endParaRPr>
            </a:p>
            <a:p>
              <a:pPr defTabSz="888840">
                <a:lnSpc>
                  <a:spcPct val="90000"/>
                </a:lnSpc>
                <a:spcAft>
                  <a:spcPts val="601"/>
                </a:spcAft>
              </a:pPr>
              <a:endParaRPr lang="de-DE" sz="2000" b="0" strike="noStrike" spc="-1">
                <a:solidFill>
                  <a:srgbClr val="000000"/>
                </a:solidFill>
                <a:latin typeface="Arial"/>
              </a:endParaRPr>
            </a:p>
          </p:txBody>
        </p:sp>
      </p:grpSp>
      <p:sp>
        <p:nvSpPr>
          <p:cNvPr id="1453" name="Rectangle 1452"/>
          <p:cNvSpPr/>
          <p:nvPr/>
        </p:nvSpPr>
        <p:spPr>
          <a:xfrm>
            <a:off x="6861600" y="1706040"/>
            <a:ext cx="1461600" cy="1461600"/>
          </a:xfrm>
          <a:prstGeom prst="rect">
            <a:avLst/>
          </a:prstGeom>
          <a:blipFill rotWithShape="0">
            <a:blip r:embed="rId4"/>
            <a:srcRect/>
            <a:stretch/>
          </a:blipFill>
          <a:ln>
            <a:solidFill>
              <a:srgbClr val="B9CDE5"/>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 name="PlaceHolder 1"/>
          <p:cNvSpPr>
            <a:spLocks noGrp="1"/>
          </p:cNvSpPr>
          <p:nvPr>
            <p:ph type="title"/>
          </p:nvPr>
        </p:nvSpPr>
        <p:spPr>
          <a:xfrm>
            <a:off x="914400" y="2130480"/>
            <a:ext cx="10360080" cy="146664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Customer Relationship Management (CRM)</a:t>
            </a:r>
            <a:endParaRPr lang="de-DE" sz="3200" b="0" strike="noStrike" spc="-1">
              <a:solidFill>
                <a:srgbClr val="000000"/>
              </a:solidFill>
              <a:latin typeface="Arial"/>
            </a:endParaRPr>
          </a:p>
        </p:txBody>
      </p:sp>
      <p:sp>
        <p:nvSpPr>
          <p:cNvPr id="1455" name="PlaceHolder 2"/>
          <p:cNvSpPr>
            <a:spLocks noGrp="1"/>
          </p:cNvSpPr>
          <p:nvPr>
            <p:ph type="sldNum" idx="132"/>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2602981A-D21E-4EB7-BB39-2E9750C646A9}" type="slidenum">
              <a:rPr lang="en-US" sz="1200" b="0" strike="noStrike" spc="-1">
                <a:solidFill>
                  <a:srgbClr val="FFFFFF"/>
                </a:solidFill>
                <a:latin typeface="Calibri"/>
                <a:ea typeface="Calibri"/>
              </a:rPr>
              <a:t>151</a:t>
            </a:fld>
            <a:endParaRPr lang="de-DE" sz="1200" b="0" strike="noStrike" spc="-1">
              <a:solidFill>
                <a:srgbClr val="000000"/>
              </a:solidFill>
              <a:latin typeface="Times New Roman"/>
            </a:endParaRPr>
          </a:p>
        </p:txBody>
      </p:sp>
      <p:sp>
        <p:nvSpPr>
          <p:cNvPr id="1456" name="Google Shape;1773;p138"/>
          <p:cNvSpPr/>
          <p:nvPr/>
        </p:nvSpPr>
        <p:spPr>
          <a:xfrm>
            <a:off x="2895480" y="3933720"/>
            <a:ext cx="6397560" cy="170172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1457" name="Google Shape;1774;p138"/>
          <p:cNvSpPr/>
          <p:nvPr/>
        </p:nvSpPr>
        <p:spPr>
          <a:xfrm>
            <a:off x="2969640" y="4040640"/>
            <a:ext cx="1703160" cy="32616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800" b="0" strike="noStrike" spc="-1">
                <a:solidFill>
                  <a:schemeClr val="lt1"/>
                </a:solidFill>
                <a:latin typeface="Calibri"/>
                <a:ea typeface="Calibri"/>
              </a:rPr>
              <a:t>Objective</a:t>
            </a:r>
            <a:endParaRPr lang="de-DE" sz="1800" b="0" strike="noStrike" spc="-1">
              <a:solidFill>
                <a:srgbClr val="000000"/>
              </a:solidFill>
              <a:latin typeface="Arial"/>
            </a:endParaRPr>
          </a:p>
        </p:txBody>
      </p:sp>
      <p:sp>
        <p:nvSpPr>
          <p:cNvPr id="1458" name="Google Shape;1775;p138"/>
          <p:cNvSpPr/>
          <p:nvPr/>
        </p:nvSpPr>
        <p:spPr>
          <a:xfrm>
            <a:off x="2969640" y="4448520"/>
            <a:ext cx="622980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1800" b="0" strike="noStrike" spc="-1">
                <a:solidFill>
                  <a:srgbClr val="000000"/>
                </a:solidFill>
                <a:latin typeface="Calibri"/>
                <a:ea typeface="Calibri"/>
              </a:rPr>
              <a:t>To establish and maintain good relationships with customers receiving services</a:t>
            </a:r>
            <a:endParaRPr lang="de-DE" sz="1800" b="0" strike="noStrike" spc="-1">
              <a:solidFill>
                <a:srgbClr val="000000"/>
              </a:solidFill>
              <a:latin typeface="Arial"/>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9"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CRM: Key questions</a:t>
            </a:r>
            <a:endParaRPr lang="de-DE" sz="3200" b="0" strike="noStrike" spc="-1">
              <a:solidFill>
                <a:srgbClr val="000000"/>
              </a:solidFill>
              <a:latin typeface="Arial"/>
            </a:endParaRPr>
          </a:p>
        </p:txBody>
      </p:sp>
      <p:grpSp>
        <p:nvGrpSpPr>
          <p:cNvPr id="1460" name="Google Shape;1782;p139"/>
          <p:cNvGrpSpPr/>
          <p:nvPr/>
        </p:nvGrpSpPr>
        <p:grpSpPr>
          <a:xfrm>
            <a:off x="2211480" y="1698840"/>
            <a:ext cx="7769160" cy="4618800"/>
            <a:chOff x="2211480" y="1698840"/>
            <a:chExt cx="7769160" cy="4618800"/>
          </a:xfrm>
        </p:grpSpPr>
        <p:sp>
          <p:nvSpPr>
            <p:cNvPr id="1461" name="Google Shape;1783;p139"/>
            <p:cNvSpPr/>
            <p:nvPr/>
          </p:nvSpPr>
          <p:spPr>
            <a:xfrm rot="10800000">
              <a:off x="2687040" y="1698480"/>
              <a:ext cx="7293600" cy="941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462" name="Google Shape;1784;p139"/>
            <p:cNvSpPr/>
            <p:nvPr/>
          </p:nvSpPr>
          <p:spPr>
            <a:xfrm>
              <a:off x="2919600" y="1698840"/>
              <a:ext cx="7057800" cy="941040"/>
            </a:xfrm>
            <a:prstGeom prst="rect">
              <a:avLst/>
            </a:prstGeom>
            <a:noFill/>
            <a:ln w="0">
              <a:noFill/>
            </a:ln>
          </p:spPr>
          <p:style>
            <a:lnRef idx="0">
              <a:scrgbClr r="0" g="0" b="0"/>
            </a:lnRef>
            <a:fillRef idx="0">
              <a:scrgbClr r="0" g="0" b="0"/>
            </a:fillRef>
            <a:effectRef idx="0">
              <a:scrgbClr r="0" g="0" b="0"/>
            </a:effectRef>
            <a:fontRef idx="minor"/>
          </p:style>
          <p:txBody>
            <a:bodyPr lIns="416160" tIns="76320" rIns="142200" bIns="76320" anchor="ctr">
              <a:noAutofit/>
            </a:bodyPr>
            <a:lstStyle/>
            <a:p>
              <a:pPr algn="ctr">
                <a:lnSpc>
                  <a:spcPct val="90000"/>
                </a:lnSpc>
                <a:tabLst>
                  <a:tab pos="0" algn="l"/>
                </a:tabLst>
              </a:pPr>
              <a:r>
                <a:rPr lang="en-US" sz="2000" b="0" strike="noStrike" spc="-1">
                  <a:solidFill>
                    <a:schemeClr val="lt1"/>
                  </a:solidFill>
                  <a:latin typeface="Calibri"/>
                  <a:ea typeface="Calibri"/>
                </a:rPr>
                <a:t>Who are the customers and users of the IT services?</a:t>
              </a:r>
              <a:endParaRPr lang="de-DE" sz="2000" b="0" strike="noStrike" spc="-1">
                <a:solidFill>
                  <a:srgbClr val="000000"/>
                </a:solidFill>
                <a:latin typeface="Arial"/>
              </a:endParaRPr>
            </a:p>
          </p:txBody>
        </p:sp>
        <p:sp>
          <p:nvSpPr>
            <p:cNvPr id="1463" name="Google Shape;1785;p139"/>
            <p:cNvSpPr/>
            <p:nvPr/>
          </p:nvSpPr>
          <p:spPr>
            <a:xfrm>
              <a:off x="2211480" y="1698840"/>
              <a:ext cx="941040" cy="941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464" name="Google Shape;1786;p139"/>
            <p:cNvSpPr/>
            <p:nvPr/>
          </p:nvSpPr>
          <p:spPr>
            <a:xfrm rot="10800000">
              <a:off x="2687040" y="2924280"/>
              <a:ext cx="7293600" cy="941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465" name="Google Shape;1787;p139"/>
            <p:cNvSpPr/>
            <p:nvPr/>
          </p:nvSpPr>
          <p:spPr>
            <a:xfrm>
              <a:off x="2919600" y="2924640"/>
              <a:ext cx="7057800" cy="941040"/>
            </a:xfrm>
            <a:prstGeom prst="rect">
              <a:avLst/>
            </a:prstGeom>
            <a:noFill/>
            <a:ln w="0">
              <a:noFill/>
            </a:ln>
          </p:spPr>
          <p:style>
            <a:lnRef idx="0">
              <a:scrgbClr r="0" g="0" b="0"/>
            </a:lnRef>
            <a:fillRef idx="0">
              <a:scrgbClr r="0" g="0" b="0"/>
            </a:fillRef>
            <a:effectRef idx="0">
              <a:scrgbClr r="0" g="0" b="0"/>
            </a:effectRef>
            <a:fontRef idx="minor"/>
          </p:style>
          <p:txBody>
            <a:bodyPr lIns="416160" tIns="76320" rIns="142200" bIns="76320" anchor="ctr">
              <a:noAutofit/>
            </a:bodyPr>
            <a:lstStyle/>
            <a:p>
              <a:pPr algn="ctr">
                <a:lnSpc>
                  <a:spcPct val="90000"/>
                </a:lnSpc>
                <a:tabLst>
                  <a:tab pos="0" algn="l"/>
                </a:tabLst>
              </a:pPr>
              <a:r>
                <a:rPr lang="en-US" sz="2000" b="0" strike="noStrike" spc="-1">
                  <a:solidFill>
                    <a:schemeClr val="lt1"/>
                  </a:solidFill>
                  <a:latin typeface="Calibri"/>
                  <a:ea typeface="Calibri"/>
                </a:rPr>
                <a:t>How are the relationships with customers managed, and what are the best ways to get or stay in touch with your customers?</a:t>
              </a:r>
              <a:endParaRPr lang="de-DE" sz="2000" b="0" strike="noStrike" spc="-1">
                <a:solidFill>
                  <a:srgbClr val="000000"/>
                </a:solidFill>
                <a:latin typeface="Arial"/>
              </a:endParaRPr>
            </a:p>
          </p:txBody>
        </p:sp>
        <p:sp>
          <p:nvSpPr>
            <p:cNvPr id="1466" name="Google Shape;1788;p139"/>
            <p:cNvSpPr/>
            <p:nvPr/>
          </p:nvSpPr>
          <p:spPr>
            <a:xfrm>
              <a:off x="2211480" y="2924640"/>
              <a:ext cx="941040" cy="941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467" name="Google Shape;1789;p139"/>
            <p:cNvSpPr/>
            <p:nvPr/>
          </p:nvSpPr>
          <p:spPr>
            <a:xfrm rot="10800000">
              <a:off x="2687040" y="4150440"/>
              <a:ext cx="7293600" cy="941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468" name="Google Shape;1790;p139"/>
            <p:cNvSpPr/>
            <p:nvPr/>
          </p:nvSpPr>
          <p:spPr>
            <a:xfrm>
              <a:off x="2919600" y="4150440"/>
              <a:ext cx="7057800" cy="941040"/>
            </a:xfrm>
            <a:prstGeom prst="rect">
              <a:avLst/>
            </a:prstGeom>
            <a:noFill/>
            <a:ln w="0">
              <a:noFill/>
            </a:ln>
          </p:spPr>
          <p:style>
            <a:lnRef idx="0">
              <a:scrgbClr r="0" g="0" b="0"/>
            </a:lnRef>
            <a:fillRef idx="0">
              <a:scrgbClr r="0" g="0" b="0"/>
            </a:fillRef>
            <a:effectRef idx="0">
              <a:scrgbClr r="0" g="0" b="0"/>
            </a:effectRef>
            <a:fontRef idx="minor"/>
          </p:style>
          <p:txBody>
            <a:bodyPr lIns="416160" tIns="76320" rIns="142200" bIns="76320" anchor="ctr">
              <a:noAutofit/>
            </a:bodyPr>
            <a:lstStyle/>
            <a:p>
              <a:pPr algn="ctr">
                <a:lnSpc>
                  <a:spcPct val="90000"/>
                </a:lnSpc>
                <a:tabLst>
                  <a:tab pos="0" algn="l"/>
                </a:tabLst>
              </a:pPr>
              <a:r>
                <a:rPr lang="en-US" sz="2000" b="0" strike="noStrike" spc="-1">
                  <a:solidFill>
                    <a:schemeClr val="lt1"/>
                  </a:solidFill>
                  <a:latin typeface="Calibri"/>
                  <a:ea typeface="Calibri"/>
                </a:rPr>
                <a:t>Are the services matching customer needs and leading to customer satisfaction? </a:t>
              </a:r>
              <a:endParaRPr lang="de-DE" sz="2000" b="0" strike="noStrike" spc="-1">
                <a:solidFill>
                  <a:srgbClr val="000000"/>
                </a:solidFill>
                <a:latin typeface="Arial"/>
              </a:endParaRPr>
            </a:p>
          </p:txBody>
        </p:sp>
        <p:sp>
          <p:nvSpPr>
            <p:cNvPr id="1469" name="Google Shape;1791;p139"/>
            <p:cNvSpPr/>
            <p:nvPr/>
          </p:nvSpPr>
          <p:spPr>
            <a:xfrm>
              <a:off x="2211480" y="4150440"/>
              <a:ext cx="941040" cy="941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470" name="Google Shape;1792;p139"/>
            <p:cNvSpPr/>
            <p:nvPr/>
          </p:nvSpPr>
          <p:spPr>
            <a:xfrm rot="10800000">
              <a:off x="2687040" y="5376240"/>
              <a:ext cx="7293600" cy="941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471" name="Google Shape;1793;p139"/>
            <p:cNvSpPr/>
            <p:nvPr/>
          </p:nvSpPr>
          <p:spPr>
            <a:xfrm>
              <a:off x="2919600" y="5376600"/>
              <a:ext cx="7057800" cy="941040"/>
            </a:xfrm>
            <a:prstGeom prst="rect">
              <a:avLst/>
            </a:prstGeom>
            <a:noFill/>
            <a:ln w="0">
              <a:noFill/>
            </a:ln>
          </p:spPr>
          <p:style>
            <a:lnRef idx="0">
              <a:scrgbClr r="0" g="0" b="0"/>
            </a:lnRef>
            <a:fillRef idx="0">
              <a:scrgbClr r="0" g="0" b="0"/>
            </a:fillRef>
            <a:effectRef idx="0">
              <a:scrgbClr r="0" g="0" b="0"/>
            </a:effectRef>
            <a:fontRef idx="minor"/>
          </p:style>
          <p:txBody>
            <a:bodyPr lIns="416160" tIns="76320" rIns="142200" bIns="76320" anchor="ctr">
              <a:noAutofit/>
            </a:bodyPr>
            <a:lstStyle/>
            <a:p>
              <a:pPr algn="ctr">
                <a:lnSpc>
                  <a:spcPct val="90000"/>
                </a:lnSpc>
                <a:tabLst>
                  <a:tab pos="0" algn="l"/>
                </a:tabLst>
              </a:pPr>
              <a:r>
                <a:rPr lang="en-US" sz="2000" b="0" strike="noStrike" spc="-1">
                  <a:solidFill>
                    <a:schemeClr val="lt1"/>
                  </a:solidFill>
                  <a:latin typeface="Calibri"/>
                  <a:ea typeface="Calibri"/>
                </a:rPr>
                <a:t>How are customer complaints handled?</a:t>
              </a:r>
              <a:endParaRPr lang="de-DE" sz="2000" b="0" strike="noStrike" spc="-1">
                <a:solidFill>
                  <a:srgbClr val="000000"/>
                </a:solidFill>
                <a:latin typeface="Arial"/>
              </a:endParaRPr>
            </a:p>
          </p:txBody>
        </p:sp>
        <p:sp>
          <p:nvSpPr>
            <p:cNvPr id="1472" name="Google Shape;1794;p139"/>
            <p:cNvSpPr/>
            <p:nvPr/>
          </p:nvSpPr>
          <p:spPr>
            <a:xfrm>
              <a:off x="2211480" y="5376600"/>
              <a:ext cx="941040" cy="941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grpSp>
      <p:sp>
        <p:nvSpPr>
          <p:cNvPr id="1473" name="PlaceHolder 2"/>
          <p:cNvSpPr>
            <a:spLocks noGrp="1"/>
          </p:cNvSpPr>
          <p:nvPr>
            <p:ph type="sldNum" idx="133"/>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288F416E-93EB-4ACB-BE3D-6AC44C2DBC38}" type="slidenum">
              <a:rPr lang="en-US" sz="1200" b="0" strike="noStrike" spc="-1">
                <a:solidFill>
                  <a:srgbClr val="888888"/>
                </a:solidFill>
                <a:latin typeface="Calibri"/>
                <a:ea typeface="Calibri"/>
              </a:rPr>
              <a:t>152</a:t>
            </a:fld>
            <a:endParaRPr lang="de-DE" sz="1200" b="0" strike="noStrike" spc="-1">
              <a:solidFill>
                <a:srgbClr val="000000"/>
              </a:solidFill>
              <a:latin typeface="Times New Roman"/>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dirty="0">
                <a:solidFill>
                  <a:srgbClr val="205595"/>
                </a:solidFill>
                <a:latin typeface="Calibri"/>
                <a:ea typeface="Calibri"/>
              </a:rPr>
              <a:t>CRM: Important terms</a:t>
            </a:r>
            <a:r>
              <a:rPr lang="en-US" sz="3200" b="0" strike="noStrike" spc="-1" dirty="0">
                <a:solidFill>
                  <a:srgbClr val="7F7F7F"/>
                </a:solidFill>
                <a:latin typeface="Calibri"/>
                <a:ea typeface="Calibri"/>
              </a:rPr>
              <a:t> </a:t>
            </a:r>
            <a:r>
              <a:rPr lang="en-US" sz="2000" b="0" strike="noStrike" spc="-1" dirty="0">
                <a:solidFill>
                  <a:srgbClr val="7F7F7F"/>
                </a:solidFill>
                <a:latin typeface="Calibri"/>
                <a:ea typeface="Calibri"/>
              </a:rPr>
              <a:t>according to </a:t>
            </a:r>
            <a:r>
              <a:rPr lang="en-US" sz="2000" b="1" strike="noStrike" spc="-1" dirty="0">
                <a:solidFill>
                  <a:srgbClr val="7F7F7F"/>
                </a:solidFill>
                <a:latin typeface="Calibri"/>
                <a:ea typeface="Calibri"/>
              </a:rPr>
              <a:t>FitSM-0</a:t>
            </a:r>
            <a:endParaRPr lang="de-DE" sz="2000" b="0" strike="noStrike" spc="-1" dirty="0">
              <a:solidFill>
                <a:srgbClr val="000000"/>
              </a:solidFill>
              <a:latin typeface="Arial"/>
            </a:endParaRPr>
          </a:p>
        </p:txBody>
      </p:sp>
      <p:sp>
        <p:nvSpPr>
          <p:cNvPr id="1475" name="PlaceHolder 2"/>
          <p:cNvSpPr>
            <a:spLocks noGrp="1"/>
          </p:cNvSpPr>
          <p:nvPr>
            <p:ph type="sldNum" idx="134"/>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6D83713C-4A01-4AE2-93A3-680649CFB56D}" type="slidenum">
              <a:rPr lang="en-US" sz="1200" b="0" strike="noStrike" spc="-1">
                <a:solidFill>
                  <a:srgbClr val="888888"/>
                </a:solidFill>
                <a:latin typeface="Calibri"/>
                <a:ea typeface="Calibri"/>
              </a:rPr>
              <a:t>153</a:t>
            </a:fld>
            <a:endParaRPr lang="de-DE" sz="1200" b="0" strike="noStrike" spc="-1">
              <a:solidFill>
                <a:srgbClr val="000000"/>
              </a:solidFill>
              <a:latin typeface="Times New Roman"/>
            </a:endParaRPr>
          </a:p>
        </p:txBody>
      </p:sp>
      <p:graphicFrame>
        <p:nvGraphicFramePr>
          <p:cNvPr id="1476" name="Google Shape;1803;p140"/>
          <p:cNvGraphicFramePr/>
          <p:nvPr>
            <p:extLst>
              <p:ext uri="{D42A27DB-BD31-4B8C-83A1-F6EECF244321}">
                <p14:modId xmlns:p14="http://schemas.microsoft.com/office/powerpoint/2010/main" val="3676325115"/>
              </p:ext>
            </p:extLst>
          </p:nvPr>
        </p:nvGraphicFramePr>
        <p:xfrm>
          <a:off x="609480" y="1696680"/>
          <a:ext cx="10972440" cy="1569720"/>
        </p:xfrm>
        <a:graphic>
          <a:graphicData uri="http://schemas.openxmlformats.org/drawingml/2006/table">
            <a:tbl>
              <a:tblPr/>
              <a:tblGrid>
                <a:gridCol w="10972440">
                  <a:extLst>
                    <a:ext uri="{9D8B030D-6E8A-4147-A177-3AD203B41FA5}">
                      <a16:colId xmlns:a16="http://schemas.microsoft.com/office/drawing/2014/main" val="20000"/>
                    </a:ext>
                  </a:extLst>
                </a:gridCol>
              </a:tblGrid>
              <a:tr h="195480">
                <a:tc>
                  <a:txBody>
                    <a:bodyPr/>
                    <a:lstStyle/>
                    <a:p>
                      <a:pPr>
                        <a:lnSpc>
                          <a:spcPct val="100000"/>
                        </a:lnSpc>
                        <a:tabLst>
                          <a:tab pos="0" algn="l"/>
                        </a:tabLst>
                      </a:pPr>
                      <a:r>
                        <a:rPr lang="en-US" sz="1400" b="1" strike="noStrike" spc="-1" dirty="0">
                          <a:solidFill>
                            <a:schemeClr val="lt1"/>
                          </a:solidFill>
                          <a:latin typeface="Calibri" panose="020F0502020204030204" pitchFamily="34" charset="0"/>
                          <a:ea typeface="Arial"/>
                          <a:cs typeface="Calibri" panose="020F0502020204030204" pitchFamily="34" charset="0"/>
                        </a:rPr>
                        <a:t>Definition following FitSM-0:</a:t>
                      </a:r>
                      <a:endParaRPr lang="de-DE" sz="14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932760">
                <a:tc>
                  <a:txBody>
                    <a:bodyPr/>
                    <a:lstStyle/>
                    <a:p>
                      <a:pPr>
                        <a:lnSpc>
                          <a:spcPct val="100000"/>
                        </a:lnSpc>
                        <a:tabLst>
                          <a:tab pos="0" algn="l"/>
                        </a:tabLst>
                      </a:pPr>
                      <a:r>
                        <a:rPr lang="en-US" sz="2000" b="1" strike="noStrike" spc="-1" dirty="0">
                          <a:solidFill>
                            <a:schemeClr val="dk1"/>
                          </a:solidFill>
                          <a:latin typeface="Calibri" panose="020F0502020204030204" pitchFamily="34" charset="0"/>
                          <a:ea typeface="Calibri"/>
                          <a:cs typeface="Calibri" panose="020F0502020204030204" pitchFamily="34" charset="0"/>
                        </a:rPr>
                        <a:t>Customer:</a:t>
                      </a:r>
                      <a:endParaRPr lang="de-DE" sz="20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US" sz="1800" b="0" strike="noStrike" spc="-1" dirty="0" err="1">
                          <a:solidFill>
                            <a:schemeClr val="dk1"/>
                          </a:solidFill>
                          <a:latin typeface="Calibri" panose="020F0502020204030204" pitchFamily="34" charset="0"/>
                          <a:ea typeface="Calibri"/>
                          <a:cs typeface="Calibri" panose="020F0502020204030204" pitchFamily="34" charset="0"/>
                        </a:rPr>
                        <a:t>Organisation</a:t>
                      </a:r>
                      <a:r>
                        <a:rPr lang="en-US" sz="1800" b="0" strike="noStrike" spc="-1" dirty="0">
                          <a:solidFill>
                            <a:schemeClr val="dk1"/>
                          </a:solidFill>
                          <a:latin typeface="Calibri" panose="020F0502020204030204" pitchFamily="34" charset="0"/>
                          <a:ea typeface="Calibri"/>
                          <a:cs typeface="Calibri" panose="020F0502020204030204" pitchFamily="34" charset="0"/>
                        </a:rPr>
                        <a:t> or part of an </a:t>
                      </a:r>
                      <a:r>
                        <a:rPr lang="en-US" sz="1800" b="0" strike="noStrike" spc="-1" dirty="0" err="1">
                          <a:solidFill>
                            <a:schemeClr val="dk1"/>
                          </a:solidFill>
                          <a:latin typeface="Calibri" panose="020F0502020204030204" pitchFamily="34" charset="0"/>
                          <a:ea typeface="Calibri"/>
                          <a:cs typeface="Calibri" panose="020F0502020204030204" pitchFamily="34" charset="0"/>
                        </a:rPr>
                        <a:t>organisation</a:t>
                      </a:r>
                      <a:r>
                        <a:rPr lang="en-US" sz="1800" b="0" strike="noStrike" spc="-1" dirty="0">
                          <a:solidFill>
                            <a:schemeClr val="dk1"/>
                          </a:solidFill>
                          <a:latin typeface="Calibri" panose="020F0502020204030204" pitchFamily="34" charset="0"/>
                          <a:ea typeface="Calibri"/>
                          <a:cs typeface="Calibri" panose="020F0502020204030204" pitchFamily="34" charset="0"/>
                        </a:rPr>
                        <a:t> that commissions a service provider in order to receive one or more services</a:t>
                      </a:r>
                      <a:endParaRPr lang="de-DE" sz="18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US" sz="1600" b="0" strike="noStrike" spc="-1" dirty="0">
                          <a:solidFill>
                            <a:schemeClr val="dk1"/>
                          </a:solidFill>
                          <a:latin typeface="Calibri" panose="020F0502020204030204" pitchFamily="34" charset="0"/>
                          <a:ea typeface="Calibri"/>
                          <a:cs typeface="Calibri" panose="020F0502020204030204" pitchFamily="34" charset="0"/>
                        </a:rPr>
                        <a:t>Note: A customer usually represents a number of users.</a:t>
                      </a:r>
                      <a:endParaRPr lang="de-DE" sz="16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4"/>
                    </a:solidFill>
                  </a:tcPr>
                </a:tc>
                <a:extLst>
                  <a:ext uri="{0D108BD9-81ED-4DB2-BD59-A6C34878D82A}">
                    <a16:rowId xmlns:a16="http://schemas.microsoft.com/office/drawing/2014/main" val="10001"/>
                  </a:ext>
                </a:extLst>
              </a:tr>
            </a:tbl>
          </a:graphicData>
        </a:graphic>
      </p:graphicFrame>
      <p:graphicFrame>
        <p:nvGraphicFramePr>
          <p:cNvPr id="1477" name="Google Shape;1804;p140"/>
          <p:cNvGraphicFramePr/>
          <p:nvPr>
            <p:extLst>
              <p:ext uri="{D42A27DB-BD31-4B8C-83A1-F6EECF244321}">
                <p14:modId xmlns:p14="http://schemas.microsoft.com/office/powerpoint/2010/main" val="3902579467"/>
              </p:ext>
            </p:extLst>
          </p:nvPr>
        </p:nvGraphicFramePr>
        <p:xfrm>
          <a:off x="609480" y="3795120"/>
          <a:ext cx="10972440" cy="1094640"/>
        </p:xfrm>
        <a:graphic>
          <a:graphicData uri="http://schemas.openxmlformats.org/drawingml/2006/table">
            <a:tbl>
              <a:tblPr/>
              <a:tblGrid>
                <a:gridCol w="10972440">
                  <a:extLst>
                    <a:ext uri="{9D8B030D-6E8A-4147-A177-3AD203B41FA5}">
                      <a16:colId xmlns:a16="http://schemas.microsoft.com/office/drawing/2014/main" val="20000"/>
                    </a:ext>
                  </a:extLst>
                </a:gridCol>
              </a:tblGrid>
              <a:tr h="18036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following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789840">
                <a:tc>
                  <a:txBody>
                    <a:bodyPr/>
                    <a:lstStyle/>
                    <a:p>
                      <a:pPr>
                        <a:lnSpc>
                          <a:spcPct val="100000"/>
                        </a:lnSpc>
                        <a:tabLst>
                          <a:tab pos="0" algn="l"/>
                        </a:tabLst>
                      </a:pPr>
                      <a:r>
                        <a:rPr lang="en-US" sz="2000" b="1" strike="noStrike" spc="-1" dirty="0">
                          <a:solidFill>
                            <a:schemeClr val="dk1"/>
                          </a:solidFill>
                          <a:latin typeface="Calibri" panose="020F0502020204030204" pitchFamily="34" charset="0"/>
                          <a:ea typeface="Calibri"/>
                          <a:cs typeface="Calibri" panose="020F0502020204030204" pitchFamily="34" charset="0"/>
                        </a:rPr>
                        <a:t>User:</a:t>
                      </a:r>
                      <a:endParaRPr lang="de-DE" sz="20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US" sz="1800" b="0" strike="noStrike" spc="-1" dirty="0">
                          <a:solidFill>
                            <a:schemeClr val="dk1"/>
                          </a:solidFill>
                          <a:latin typeface="Calibri" panose="020F0502020204030204" pitchFamily="34" charset="0"/>
                          <a:ea typeface="Calibri"/>
                          <a:cs typeface="Calibri" panose="020F0502020204030204" pitchFamily="34" charset="0"/>
                        </a:rPr>
                        <a:t>Individual that primarily benefits from and uses a service</a:t>
                      </a:r>
                      <a:endParaRPr lang="de-DE" sz="18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4"/>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8"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CRM: Requirements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graphicFrame>
        <p:nvGraphicFramePr>
          <p:cNvPr id="1479" name="Google Shape;1810;p141"/>
          <p:cNvGraphicFramePr/>
          <p:nvPr/>
        </p:nvGraphicFramePr>
        <p:xfrm>
          <a:off x="1981080" y="1697040"/>
          <a:ext cx="8229600" cy="3017774"/>
        </p:xfrm>
        <a:graphic>
          <a:graphicData uri="http://schemas.openxmlformats.org/drawingml/2006/table">
            <a:tbl>
              <a:tblPr/>
              <a:tblGrid>
                <a:gridCol w="822960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PR7 Customer Relationship Management</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REQUIREMENTS</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PR7.1 Service customers shall be identified.</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PR7.2 For each customer, there shall be a designated contact responsible for managing the relationship with them.</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PR7.3 Channels used to communicate with each customer, including mechanisms for service ordering, escalation and complaint shall be established.</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PR7.4 Service reviews with customers shall be conducted at planned intervals.</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PR7.5 Service complaints from customers shall be handled in a consistent manner.</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PR7.6 Customer satisfaction shall be managed.</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
        <p:nvSpPr>
          <p:cNvPr id="1480" name="PlaceHolder 2"/>
          <p:cNvSpPr>
            <a:spLocks noGrp="1"/>
          </p:cNvSpPr>
          <p:nvPr>
            <p:ph type="sldNum" idx="135"/>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412417C7-A7D4-499F-9CA0-72CC96D1A81E}" type="slidenum">
              <a:rPr lang="en-US" sz="1200" b="0" strike="noStrike" spc="-1">
                <a:solidFill>
                  <a:srgbClr val="888888"/>
                </a:solidFill>
                <a:latin typeface="Calibri"/>
                <a:ea typeface="Calibri"/>
              </a:rPr>
              <a:t>154</a:t>
            </a:fld>
            <a:endParaRPr lang="de-DE" sz="1200" b="0" strike="noStrike" spc="-1">
              <a:solidFill>
                <a:srgbClr val="000000"/>
              </a:solidFill>
              <a:latin typeface="Times New Roman"/>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1"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CRM: Activities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482" name="Google Shape;1817;p142"/>
          <p:cNvGrpSpPr/>
          <p:nvPr/>
        </p:nvGrpSpPr>
        <p:grpSpPr>
          <a:xfrm>
            <a:off x="609480" y="1866960"/>
            <a:ext cx="10969560" cy="4282200"/>
            <a:chOff x="609480" y="1866960"/>
            <a:chExt cx="10969560" cy="4282200"/>
          </a:xfrm>
        </p:grpSpPr>
        <p:sp>
          <p:nvSpPr>
            <p:cNvPr id="1483" name="Google Shape;1818;p142"/>
            <p:cNvSpPr/>
            <p:nvPr/>
          </p:nvSpPr>
          <p:spPr>
            <a:xfrm>
              <a:off x="609480" y="2221200"/>
              <a:ext cx="10969560" cy="392796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484" name="Google Shape;1819;p142"/>
            <p:cNvSpPr/>
            <p:nvPr/>
          </p:nvSpPr>
          <p:spPr>
            <a:xfrm>
              <a:off x="609480" y="2221200"/>
              <a:ext cx="10969560" cy="3927960"/>
            </a:xfrm>
            <a:prstGeom prst="rect">
              <a:avLst/>
            </a:prstGeom>
            <a:noFill/>
            <a:ln w="0">
              <a:noFill/>
            </a:ln>
          </p:spPr>
          <p:style>
            <a:lnRef idx="0">
              <a:scrgbClr r="0" g="0" b="0"/>
            </a:lnRef>
            <a:fillRef idx="0">
              <a:scrgbClr r="0" g="0" b="0"/>
            </a:fillRef>
            <a:effectRef idx="0">
              <a:scrgbClr r="0" g="0" b="0"/>
            </a:effectRef>
            <a:fontRef idx="minor"/>
          </p:style>
          <p:txBody>
            <a:bodyPr lIns="851760" tIns="499680" rIns="851760" bIns="170640" anchor="t">
              <a:noAutofit/>
            </a:bodyPr>
            <a:lstStyle/>
            <a:p>
              <a:pPr marL="228600" lvl="1" indent="-228600">
                <a:lnSpc>
                  <a:spcPct val="90000"/>
                </a:lnSpc>
                <a:buClr>
                  <a:srgbClr val="000000"/>
                </a:buClr>
                <a:buFont typeface="Calibri"/>
                <a:buChar char="•"/>
              </a:pPr>
              <a:r>
                <a:rPr lang="en-US" sz="2100" b="0" strike="noStrike" spc="-1">
                  <a:solidFill>
                    <a:schemeClr val="dk1"/>
                  </a:solidFill>
                  <a:latin typeface="Calibri"/>
                  <a:ea typeface="Calibri"/>
                </a:rPr>
                <a:t>Set up an initial customer database, and for each service customer document the most important information including contact information.</a:t>
              </a:r>
              <a:endParaRPr lang="de-DE" sz="2100" b="0" strike="noStrike" spc="-1">
                <a:solidFill>
                  <a:srgbClr val="000000"/>
                </a:solidFill>
                <a:latin typeface="Arial"/>
              </a:endParaRPr>
            </a:p>
            <a:p>
              <a:pPr marL="228600" lvl="1" indent="-228600">
                <a:lnSpc>
                  <a:spcPct val="90000"/>
                </a:lnSpc>
                <a:spcBef>
                  <a:spcPts val="360"/>
                </a:spcBef>
                <a:buClr>
                  <a:srgbClr val="000000"/>
                </a:buClr>
                <a:buFont typeface="Calibri"/>
                <a:buChar char="•"/>
              </a:pPr>
              <a:r>
                <a:rPr lang="en-US" sz="2100" b="0" strike="noStrike" spc="-1">
                  <a:solidFill>
                    <a:schemeClr val="dk1"/>
                  </a:solidFill>
                  <a:latin typeface="Calibri"/>
                  <a:ea typeface="Calibri"/>
                </a:rPr>
                <a:t>Decide on general communication channels to be used for customer engagement (e.g. ordering, escalation and complaints).</a:t>
              </a:r>
              <a:endParaRPr lang="de-DE" sz="2100" b="0" strike="noStrike" spc="-1">
                <a:solidFill>
                  <a:srgbClr val="000000"/>
                </a:solidFill>
                <a:latin typeface="Arial"/>
              </a:endParaRPr>
            </a:p>
            <a:p>
              <a:pPr marL="228600" lvl="1" indent="-228600">
                <a:lnSpc>
                  <a:spcPct val="90000"/>
                </a:lnSpc>
                <a:spcBef>
                  <a:spcPts val="360"/>
                </a:spcBef>
                <a:buClr>
                  <a:srgbClr val="000000"/>
                </a:buClr>
                <a:buFont typeface="Calibri"/>
                <a:buChar char="•"/>
              </a:pPr>
              <a:r>
                <a:rPr lang="en-US" sz="2100" b="0" strike="noStrike" spc="-1">
                  <a:solidFill>
                    <a:schemeClr val="dk1"/>
                  </a:solidFill>
                  <a:latin typeface="Calibri"/>
                  <a:ea typeface="Calibri"/>
                </a:rPr>
                <a:t>Define a way to perform and document the results of a service review.</a:t>
              </a:r>
              <a:endParaRPr lang="de-DE" sz="2100" b="0" strike="noStrike" spc="-1">
                <a:solidFill>
                  <a:srgbClr val="000000"/>
                </a:solidFill>
                <a:latin typeface="Arial"/>
              </a:endParaRPr>
            </a:p>
            <a:p>
              <a:pPr marL="228600" lvl="1" indent="-228600">
                <a:lnSpc>
                  <a:spcPct val="90000"/>
                </a:lnSpc>
                <a:spcBef>
                  <a:spcPts val="360"/>
                </a:spcBef>
                <a:buClr>
                  <a:srgbClr val="000000"/>
                </a:buClr>
                <a:buFont typeface="Calibri"/>
                <a:buChar char="•"/>
              </a:pPr>
              <a:r>
                <a:rPr lang="en-US" sz="2100" b="0" strike="noStrike" spc="-1">
                  <a:solidFill>
                    <a:schemeClr val="dk1"/>
                  </a:solidFill>
                  <a:latin typeface="Calibri"/>
                  <a:ea typeface="Calibri"/>
                </a:rPr>
                <a:t>Define a way to record, respond to and follow-up a customer complaint.</a:t>
              </a:r>
              <a:endParaRPr lang="de-DE" sz="2100" b="0" strike="noStrike" spc="-1">
                <a:solidFill>
                  <a:srgbClr val="000000"/>
                </a:solidFill>
                <a:latin typeface="Arial"/>
              </a:endParaRPr>
            </a:p>
            <a:p>
              <a:pPr marL="228600" lvl="1" indent="-228600">
                <a:lnSpc>
                  <a:spcPct val="90000"/>
                </a:lnSpc>
                <a:spcBef>
                  <a:spcPts val="360"/>
                </a:spcBef>
                <a:buClr>
                  <a:srgbClr val="000000"/>
                </a:buClr>
                <a:buFont typeface="Calibri"/>
                <a:buChar char="•"/>
              </a:pPr>
              <a:r>
                <a:rPr lang="en-US" sz="2100" b="0" strike="noStrike" spc="-1">
                  <a:solidFill>
                    <a:schemeClr val="dk1"/>
                  </a:solidFill>
                  <a:latin typeface="Calibri"/>
                  <a:ea typeface="Calibri"/>
                </a:rPr>
                <a:t>Define a way to evaluate customer satisfaction on a regular basis, e.g. based on regular (online) surveys.</a:t>
              </a:r>
              <a:endParaRPr lang="de-DE" sz="2100" b="0" strike="noStrike" spc="-1">
                <a:solidFill>
                  <a:srgbClr val="000000"/>
                </a:solidFill>
                <a:latin typeface="Arial"/>
              </a:endParaRPr>
            </a:p>
          </p:txBody>
        </p:sp>
        <p:sp>
          <p:nvSpPr>
            <p:cNvPr id="1485" name="Google Shape;1820;p142"/>
            <p:cNvSpPr/>
            <p:nvPr/>
          </p:nvSpPr>
          <p:spPr>
            <a:xfrm>
              <a:off x="1158120" y="1866960"/>
              <a:ext cx="7677720" cy="70524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486" name="Google Shape;1821;p142"/>
            <p:cNvSpPr/>
            <p:nvPr/>
          </p:nvSpPr>
          <p:spPr>
            <a:xfrm>
              <a:off x="1192680" y="1901520"/>
              <a:ext cx="7608600" cy="63612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a:lnSpc>
                  <a:spcPct val="90000"/>
                </a:lnSpc>
                <a:tabLst>
                  <a:tab pos="0" algn="l"/>
                </a:tabLst>
              </a:pPr>
              <a:r>
                <a:rPr lang="en-US" sz="2400" b="0" strike="noStrike" spc="-1">
                  <a:solidFill>
                    <a:schemeClr val="lt1"/>
                  </a:solidFill>
                  <a:latin typeface="Calibri"/>
                  <a:ea typeface="Calibri"/>
                </a:rPr>
                <a:t>Initial process setup</a:t>
              </a:r>
              <a:endParaRPr lang="de-DE" sz="2400" b="0" strike="noStrike" spc="-1">
                <a:solidFill>
                  <a:srgbClr val="000000"/>
                </a:solidFill>
                <a:latin typeface="Arial"/>
              </a:endParaRPr>
            </a:p>
          </p:txBody>
        </p:sp>
      </p:grpSp>
      <p:sp>
        <p:nvSpPr>
          <p:cNvPr id="1487" name="PlaceHolder 2"/>
          <p:cNvSpPr>
            <a:spLocks noGrp="1"/>
          </p:cNvSpPr>
          <p:nvPr>
            <p:ph type="sldNum" idx="136"/>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C3AACDF4-E066-4AA0-BC6D-B95DB4209DFB}" type="slidenum">
              <a:rPr lang="en-US" sz="1200" b="0" strike="noStrike" spc="-1">
                <a:solidFill>
                  <a:srgbClr val="888888"/>
                </a:solidFill>
                <a:latin typeface="Calibri"/>
                <a:ea typeface="Calibri"/>
              </a:rPr>
              <a:t>155</a:t>
            </a:fld>
            <a:endParaRPr lang="de-DE" sz="1200" b="0" strike="noStrike" spc="-1">
              <a:solidFill>
                <a:srgbClr val="000000"/>
              </a:solidFill>
              <a:latin typeface="Times New Roman"/>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8"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CRM: Inputs and outputs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489" name="Google Shape;1828;p143"/>
          <p:cNvGrpSpPr/>
          <p:nvPr/>
        </p:nvGrpSpPr>
        <p:grpSpPr>
          <a:xfrm>
            <a:off x="1981080" y="2008440"/>
            <a:ext cx="8226720" cy="3999240"/>
            <a:chOff x="1981080" y="2008440"/>
            <a:chExt cx="8226720" cy="3999240"/>
          </a:xfrm>
        </p:grpSpPr>
        <p:sp>
          <p:nvSpPr>
            <p:cNvPr id="1490" name="Google Shape;1829;p143"/>
            <p:cNvSpPr/>
            <p:nvPr/>
          </p:nvSpPr>
          <p:spPr>
            <a:xfrm>
              <a:off x="1981080" y="2008440"/>
              <a:ext cx="8226360" cy="119556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491" name="Google Shape;1830;p143"/>
            <p:cNvSpPr/>
            <p:nvPr/>
          </p:nvSpPr>
          <p:spPr>
            <a:xfrm>
              <a:off x="1981080" y="2308320"/>
              <a:ext cx="7926840" cy="59616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a:lnSpc>
                  <a:spcPct val="90000"/>
                </a:lnSpc>
                <a:tabLst>
                  <a:tab pos="0" algn="l"/>
                </a:tabLst>
              </a:pPr>
              <a:r>
                <a:rPr lang="en-US" sz="2300" b="0" strike="noStrike" spc="-1">
                  <a:solidFill>
                    <a:schemeClr val="lt1"/>
                  </a:solidFill>
                  <a:latin typeface="Calibri"/>
                  <a:ea typeface="Calibri"/>
                </a:rPr>
                <a:t>Inputs</a:t>
              </a:r>
              <a:endParaRPr lang="de-DE" sz="2300" b="0" strike="noStrike" spc="-1">
                <a:solidFill>
                  <a:srgbClr val="000000"/>
                </a:solidFill>
                <a:latin typeface="Arial"/>
              </a:endParaRPr>
            </a:p>
          </p:txBody>
        </p:sp>
        <p:sp>
          <p:nvSpPr>
            <p:cNvPr id="1492" name="Google Shape;1831;p143"/>
            <p:cNvSpPr/>
            <p:nvPr/>
          </p:nvSpPr>
          <p:spPr>
            <a:xfrm>
              <a:off x="1981080" y="2935800"/>
              <a:ext cx="3798720" cy="267228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493" name="Google Shape;1832;p143"/>
            <p:cNvSpPr/>
            <p:nvPr/>
          </p:nvSpPr>
          <p:spPr>
            <a:xfrm>
              <a:off x="1981080" y="2935800"/>
              <a:ext cx="3798720" cy="2672280"/>
            </a:xfrm>
            <a:prstGeom prst="rect">
              <a:avLst/>
            </a:prstGeom>
            <a:noFill/>
            <a:ln w="0">
              <a:noFill/>
            </a:ln>
          </p:spPr>
          <p:style>
            <a:lnRef idx="0">
              <a:scrgbClr r="0" g="0" b="0"/>
            </a:lnRef>
            <a:fillRef idx="0">
              <a:scrgbClr r="0" g="0" b="0"/>
            </a:fillRef>
            <a:effectRef idx="0">
              <a:scrgbClr r="0" g="0" b="0"/>
            </a:effectRef>
            <a:fontRef idx="minor"/>
          </p:style>
          <p:txBody>
            <a:bodyPr lIns="79920" tIns="79920" rIns="79920" bIns="79920" anchor="t">
              <a:noAutofit/>
            </a:bodyPr>
            <a:lstStyle/>
            <a:p>
              <a:pPr>
                <a:lnSpc>
                  <a:spcPct val="90000"/>
                </a:lnSpc>
                <a:tabLst>
                  <a:tab pos="0" algn="l"/>
                </a:tabLst>
              </a:pPr>
              <a:r>
                <a:rPr lang="en-US" sz="2100" b="0" strike="noStrike" spc="-1">
                  <a:solidFill>
                    <a:schemeClr val="dk1"/>
                  </a:solidFill>
                  <a:latin typeface="Calibri"/>
                  <a:ea typeface="Calibri"/>
                </a:rPr>
                <a:t>Information on service customers</a:t>
              </a:r>
              <a:endParaRPr lang="de-DE" sz="2100" b="0" strike="noStrike" spc="-1">
                <a:solidFill>
                  <a:srgbClr val="000000"/>
                </a:solidFill>
                <a:latin typeface="Arial"/>
              </a:endParaRPr>
            </a:p>
            <a:p>
              <a:pPr>
                <a:lnSpc>
                  <a:spcPct val="90000"/>
                </a:lnSpc>
                <a:spcBef>
                  <a:spcPts val="734"/>
                </a:spcBef>
                <a:tabLst>
                  <a:tab pos="0" algn="l"/>
                </a:tabLst>
              </a:pPr>
              <a:r>
                <a:rPr lang="en-US" sz="2100" b="0" strike="noStrike" spc="-1">
                  <a:solidFill>
                    <a:schemeClr val="dk1"/>
                  </a:solidFill>
                  <a:latin typeface="Calibri"/>
                  <a:ea typeface="Calibri"/>
                </a:rPr>
                <a:t>Current service catalogue</a:t>
              </a:r>
              <a:endParaRPr lang="de-DE" sz="2100" b="0" strike="noStrike" spc="-1">
                <a:solidFill>
                  <a:srgbClr val="000000"/>
                </a:solidFill>
                <a:latin typeface="Arial"/>
              </a:endParaRPr>
            </a:p>
            <a:p>
              <a:pPr>
                <a:lnSpc>
                  <a:spcPct val="90000"/>
                </a:lnSpc>
                <a:spcBef>
                  <a:spcPts val="734"/>
                </a:spcBef>
                <a:tabLst>
                  <a:tab pos="0" algn="l"/>
                </a:tabLst>
              </a:pPr>
              <a:r>
                <a:rPr lang="en-US" sz="2100" b="0" strike="noStrike" spc="-1">
                  <a:solidFill>
                    <a:schemeClr val="dk1"/>
                  </a:solidFill>
                  <a:latin typeface="Calibri"/>
                  <a:ea typeface="Calibri"/>
                </a:rPr>
                <a:t>Customer demands and requirements</a:t>
              </a:r>
              <a:endParaRPr lang="de-DE" sz="2100" b="0" strike="noStrike" spc="-1">
                <a:solidFill>
                  <a:srgbClr val="000000"/>
                </a:solidFill>
                <a:latin typeface="Arial"/>
              </a:endParaRPr>
            </a:p>
            <a:p>
              <a:pPr>
                <a:lnSpc>
                  <a:spcPct val="90000"/>
                </a:lnSpc>
                <a:spcBef>
                  <a:spcPts val="734"/>
                </a:spcBef>
                <a:tabLst>
                  <a:tab pos="0" algn="l"/>
                </a:tabLst>
              </a:pPr>
              <a:r>
                <a:rPr lang="en-US" sz="2100" b="0" strike="noStrike" spc="-1">
                  <a:solidFill>
                    <a:schemeClr val="dk1"/>
                  </a:solidFill>
                  <a:latin typeface="Calibri"/>
                  <a:ea typeface="Calibri"/>
                </a:rPr>
                <a:t>Existing SLAs with customers</a:t>
              </a:r>
              <a:endParaRPr lang="de-DE" sz="2100" b="0" strike="noStrike" spc="-1">
                <a:solidFill>
                  <a:srgbClr val="000000"/>
                </a:solidFill>
                <a:latin typeface="Arial"/>
              </a:endParaRPr>
            </a:p>
            <a:p>
              <a:pPr>
                <a:lnSpc>
                  <a:spcPct val="90000"/>
                </a:lnSpc>
                <a:spcBef>
                  <a:spcPts val="734"/>
                </a:spcBef>
                <a:tabLst>
                  <a:tab pos="0" algn="l"/>
                </a:tabLst>
              </a:pPr>
              <a:r>
                <a:rPr lang="en-US" sz="2100" b="0" strike="noStrike" spc="-1">
                  <a:solidFill>
                    <a:schemeClr val="dk1"/>
                  </a:solidFill>
                  <a:latin typeface="Calibri"/>
                  <a:ea typeface="Calibri"/>
                </a:rPr>
                <a:t>Customer complaints</a:t>
              </a:r>
              <a:endParaRPr lang="de-DE" sz="2100" b="0" strike="noStrike" spc="-1">
                <a:solidFill>
                  <a:srgbClr val="000000"/>
                </a:solidFill>
                <a:latin typeface="Arial"/>
              </a:endParaRPr>
            </a:p>
          </p:txBody>
        </p:sp>
        <p:sp>
          <p:nvSpPr>
            <p:cNvPr id="1494" name="Google Shape;1833;p143"/>
            <p:cNvSpPr/>
            <p:nvPr/>
          </p:nvSpPr>
          <p:spPr>
            <a:xfrm>
              <a:off x="5783400" y="2408040"/>
              <a:ext cx="4424400" cy="119556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495" name="Google Shape;1834;p143"/>
            <p:cNvSpPr/>
            <p:nvPr/>
          </p:nvSpPr>
          <p:spPr>
            <a:xfrm>
              <a:off x="5783400" y="2707560"/>
              <a:ext cx="4124520" cy="59616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a:lnSpc>
                  <a:spcPct val="90000"/>
                </a:lnSpc>
                <a:tabLst>
                  <a:tab pos="0" algn="l"/>
                </a:tabLst>
              </a:pPr>
              <a:r>
                <a:rPr lang="en-US" sz="2300" b="0" strike="noStrike" spc="-1">
                  <a:solidFill>
                    <a:schemeClr val="lt1"/>
                  </a:solidFill>
                  <a:latin typeface="Calibri"/>
                  <a:ea typeface="Calibri"/>
                </a:rPr>
                <a:t>Outputs</a:t>
              </a:r>
              <a:endParaRPr lang="de-DE" sz="2300" b="0" strike="noStrike" spc="-1">
                <a:solidFill>
                  <a:srgbClr val="000000"/>
                </a:solidFill>
                <a:latin typeface="Arial"/>
              </a:endParaRPr>
            </a:p>
          </p:txBody>
        </p:sp>
        <p:sp>
          <p:nvSpPr>
            <p:cNvPr id="1496" name="Google Shape;1835;p143"/>
            <p:cNvSpPr/>
            <p:nvPr/>
          </p:nvSpPr>
          <p:spPr>
            <a:xfrm>
              <a:off x="5783400" y="3335400"/>
              <a:ext cx="3798720" cy="267228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497" name="Google Shape;1836;p143"/>
            <p:cNvSpPr/>
            <p:nvPr/>
          </p:nvSpPr>
          <p:spPr>
            <a:xfrm>
              <a:off x="5783400" y="3335400"/>
              <a:ext cx="3798720" cy="2672280"/>
            </a:xfrm>
            <a:prstGeom prst="rect">
              <a:avLst/>
            </a:prstGeom>
            <a:noFill/>
            <a:ln w="0">
              <a:noFill/>
            </a:ln>
          </p:spPr>
          <p:style>
            <a:lnRef idx="0">
              <a:scrgbClr r="0" g="0" b="0"/>
            </a:lnRef>
            <a:fillRef idx="0">
              <a:scrgbClr r="0" g="0" b="0"/>
            </a:fillRef>
            <a:effectRef idx="0">
              <a:scrgbClr r="0" g="0" b="0"/>
            </a:effectRef>
            <a:fontRef idx="minor"/>
          </p:style>
          <p:txBody>
            <a:bodyPr lIns="79920" tIns="79920" rIns="79920" bIns="79920" anchor="t">
              <a:noAutofit/>
            </a:bodyPr>
            <a:lstStyle/>
            <a:p>
              <a:pPr>
                <a:lnSpc>
                  <a:spcPct val="90000"/>
                </a:lnSpc>
                <a:tabLst>
                  <a:tab pos="0" algn="l"/>
                </a:tabLst>
              </a:pPr>
              <a:r>
                <a:rPr lang="en-US" sz="2100" b="0" strike="noStrike" spc="-1">
                  <a:solidFill>
                    <a:schemeClr val="dk1"/>
                  </a:solidFill>
                  <a:latin typeface="Calibri"/>
                  <a:ea typeface="Calibri"/>
                </a:rPr>
                <a:t>Up-to-date database of service customers (customer database)</a:t>
              </a:r>
              <a:endParaRPr lang="de-DE" sz="2100" b="0" strike="noStrike" spc="-1">
                <a:solidFill>
                  <a:srgbClr val="000000"/>
                </a:solidFill>
                <a:latin typeface="Arial"/>
              </a:endParaRPr>
            </a:p>
            <a:p>
              <a:pPr>
                <a:lnSpc>
                  <a:spcPct val="90000"/>
                </a:lnSpc>
                <a:spcBef>
                  <a:spcPts val="734"/>
                </a:spcBef>
                <a:tabLst>
                  <a:tab pos="0" algn="l"/>
                </a:tabLst>
              </a:pPr>
              <a:r>
                <a:rPr lang="en-US" sz="2100" b="0" strike="noStrike" spc="-1">
                  <a:solidFill>
                    <a:schemeClr val="dk1"/>
                  </a:solidFill>
                  <a:latin typeface="Calibri"/>
                  <a:ea typeface="Calibri"/>
                </a:rPr>
                <a:t>Service review reports</a:t>
              </a:r>
              <a:endParaRPr lang="de-DE" sz="2100" b="0" strike="noStrike" spc="-1">
                <a:solidFill>
                  <a:srgbClr val="000000"/>
                </a:solidFill>
                <a:latin typeface="Arial"/>
              </a:endParaRPr>
            </a:p>
            <a:p>
              <a:pPr>
                <a:lnSpc>
                  <a:spcPct val="90000"/>
                </a:lnSpc>
                <a:spcBef>
                  <a:spcPts val="734"/>
                </a:spcBef>
                <a:tabLst>
                  <a:tab pos="0" algn="l"/>
                </a:tabLst>
              </a:pPr>
              <a:r>
                <a:rPr lang="en-US" sz="2100" b="0" strike="noStrike" spc="-1">
                  <a:solidFill>
                    <a:schemeClr val="dk1"/>
                  </a:solidFill>
                  <a:latin typeface="Calibri"/>
                  <a:ea typeface="Calibri"/>
                </a:rPr>
                <a:t>Customer complaints records</a:t>
              </a:r>
              <a:endParaRPr lang="de-DE" sz="2100" b="0" strike="noStrike" spc="-1">
                <a:solidFill>
                  <a:srgbClr val="000000"/>
                </a:solidFill>
                <a:latin typeface="Arial"/>
              </a:endParaRPr>
            </a:p>
            <a:p>
              <a:pPr>
                <a:lnSpc>
                  <a:spcPct val="90000"/>
                </a:lnSpc>
                <a:spcBef>
                  <a:spcPts val="734"/>
                </a:spcBef>
                <a:tabLst>
                  <a:tab pos="0" algn="l"/>
                </a:tabLst>
              </a:pPr>
              <a:r>
                <a:rPr lang="en-US" sz="2100" b="0" strike="noStrike" spc="-1">
                  <a:solidFill>
                    <a:schemeClr val="dk1"/>
                  </a:solidFill>
                  <a:latin typeface="Calibri"/>
                  <a:ea typeface="Calibri"/>
                </a:rPr>
                <a:t>Customer satisfaction reports</a:t>
              </a:r>
              <a:endParaRPr lang="de-DE" sz="2100" b="0" strike="noStrike" spc="-1">
                <a:solidFill>
                  <a:srgbClr val="000000"/>
                </a:solidFill>
                <a:latin typeface="Arial"/>
              </a:endParaRPr>
            </a:p>
          </p:txBody>
        </p:sp>
      </p:grpSp>
      <p:sp>
        <p:nvSpPr>
          <p:cNvPr id="1498" name="PlaceHolder 2"/>
          <p:cNvSpPr>
            <a:spLocks noGrp="1"/>
          </p:cNvSpPr>
          <p:nvPr>
            <p:ph type="sldNum" idx="137"/>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6E575CCA-34AA-4EC4-9FB1-43C32227F3B2}" type="slidenum">
              <a:rPr lang="en-US" sz="1200" b="0" strike="noStrike" spc="-1">
                <a:solidFill>
                  <a:srgbClr val="888888"/>
                </a:solidFill>
                <a:latin typeface="Calibri"/>
                <a:ea typeface="Calibri"/>
              </a:rPr>
              <a:t>156</a:t>
            </a:fld>
            <a:endParaRPr lang="de-DE" sz="1200" b="0" strike="noStrike" spc="-1">
              <a:solidFill>
                <a:srgbClr val="000000"/>
              </a:solidFill>
              <a:latin typeface="Times New Roman"/>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9"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CRM: Process chart</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1500" name="PlaceHolder 2"/>
          <p:cNvSpPr>
            <a:spLocks noGrp="1"/>
          </p:cNvSpPr>
          <p:nvPr>
            <p:ph type="sldNum" idx="138"/>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E0649630-E376-45C5-9708-36158761DF68}" type="slidenum">
              <a:rPr lang="en-US" sz="1200" b="0" strike="noStrike" spc="-1">
                <a:solidFill>
                  <a:srgbClr val="888888"/>
                </a:solidFill>
                <a:latin typeface="Calibri"/>
                <a:ea typeface="Calibri"/>
              </a:rPr>
              <a:t>157</a:t>
            </a:fld>
            <a:endParaRPr lang="de-DE" sz="1200" b="0" strike="noStrike" spc="-1">
              <a:solidFill>
                <a:srgbClr val="000000"/>
              </a:solidFill>
              <a:latin typeface="Times New Roman"/>
            </a:endParaRPr>
          </a:p>
        </p:txBody>
      </p:sp>
      <p:grpSp>
        <p:nvGrpSpPr>
          <p:cNvPr id="1501" name="Gruppieren 2"/>
          <p:cNvGrpSpPr/>
          <p:nvPr/>
        </p:nvGrpSpPr>
        <p:grpSpPr>
          <a:xfrm>
            <a:off x="2165623" y="1946520"/>
            <a:ext cx="8138297" cy="4145400"/>
            <a:chOff x="2165623" y="1946520"/>
            <a:chExt cx="8138297" cy="4145400"/>
          </a:xfrm>
        </p:grpSpPr>
        <p:cxnSp>
          <p:nvCxnSpPr>
            <p:cNvPr id="1502" name="Verbinder: gekrümmt 126"/>
            <p:cNvCxnSpPr>
              <a:cxnSpLocks/>
              <a:stCxn id="1503" idx="3"/>
              <a:endCxn id="1504" idx="1"/>
            </p:cNvCxnSpPr>
            <p:nvPr/>
          </p:nvCxnSpPr>
          <p:spPr>
            <a:xfrm rot="16200000" flipH="1">
              <a:off x="2402910" y="3783870"/>
              <a:ext cx="3056040" cy="1135260"/>
            </a:xfrm>
            <a:prstGeom prst="curvedConnector2">
              <a:avLst/>
            </a:prstGeom>
            <a:ln w="19050">
              <a:solidFill>
                <a:srgbClr val="000000"/>
              </a:solidFill>
              <a:prstDash val="sysDash"/>
              <a:round/>
              <a:tailEnd type="arrow" w="med" len="med"/>
            </a:ln>
          </p:spPr>
        </p:cxnSp>
        <p:sp>
          <p:nvSpPr>
            <p:cNvPr id="1505" name="Rectangle 18"/>
            <p:cNvSpPr/>
            <p:nvPr/>
          </p:nvSpPr>
          <p:spPr>
            <a:xfrm>
              <a:off x="4497120" y="4192560"/>
              <a:ext cx="3895200" cy="106236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a:lnSpc>
                  <a:spcPct val="100000"/>
                </a:lnSpc>
              </a:pPr>
              <a:endParaRPr lang="de-DE" sz="700" b="0" strike="noStrike" spc="-1">
                <a:solidFill>
                  <a:srgbClr val="000000"/>
                </a:solidFill>
                <a:latin typeface="Arial"/>
              </a:endParaRPr>
            </a:p>
            <a:p>
              <a:pPr algn="ctr">
                <a:lnSpc>
                  <a:spcPct val="100000"/>
                </a:lnSpc>
              </a:pPr>
              <a:r>
                <a:rPr lang="en-GB" sz="1400" b="0" strike="noStrike" spc="-1">
                  <a:solidFill>
                    <a:schemeClr val="lt1"/>
                  </a:solidFill>
                  <a:latin typeface="Calibri"/>
                  <a:ea typeface="Arial"/>
                </a:rPr>
                <a:t>Handle customer complaints</a:t>
              </a:r>
              <a:endParaRPr lang="de-DE" sz="1400" b="0" strike="noStrike" spc="-1">
                <a:solidFill>
                  <a:srgbClr val="000000"/>
                </a:solidFill>
                <a:latin typeface="Arial"/>
              </a:endParaRPr>
            </a:p>
          </p:txBody>
        </p:sp>
        <p:sp>
          <p:nvSpPr>
            <p:cNvPr id="1506" name="Rectangle 23"/>
            <p:cNvSpPr/>
            <p:nvPr/>
          </p:nvSpPr>
          <p:spPr>
            <a:xfrm>
              <a:off x="4497120" y="1946520"/>
              <a:ext cx="3893760" cy="42480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400" b="0" strike="noStrike" spc="-1">
                  <a:solidFill>
                    <a:schemeClr val="lt1"/>
                  </a:solidFill>
                  <a:latin typeface="Calibri"/>
                  <a:ea typeface="Arial"/>
                </a:rPr>
                <a:t>Maintain the customer database</a:t>
              </a:r>
              <a:endParaRPr lang="de-DE" sz="1400" b="0" strike="noStrike" spc="-1">
                <a:solidFill>
                  <a:srgbClr val="000000"/>
                </a:solidFill>
                <a:latin typeface="Arial"/>
              </a:endParaRPr>
            </a:p>
          </p:txBody>
        </p:sp>
        <p:sp>
          <p:nvSpPr>
            <p:cNvPr id="1504" name="Rectangle 30"/>
            <p:cNvSpPr/>
            <p:nvPr/>
          </p:nvSpPr>
          <p:spPr>
            <a:xfrm>
              <a:off x="4498560" y="5667120"/>
              <a:ext cx="3893760" cy="42480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400" b="0" strike="noStrike" spc="-1">
                  <a:solidFill>
                    <a:schemeClr val="lt1"/>
                  </a:solidFill>
                  <a:latin typeface="Calibri"/>
                  <a:ea typeface="Arial"/>
                </a:rPr>
                <a:t>Manage customer satisfaction</a:t>
              </a:r>
              <a:endParaRPr lang="de-DE" sz="1400" b="0" strike="noStrike" spc="-1">
                <a:solidFill>
                  <a:srgbClr val="000000"/>
                </a:solidFill>
                <a:latin typeface="Arial"/>
              </a:endParaRPr>
            </a:p>
          </p:txBody>
        </p:sp>
        <p:cxnSp>
          <p:nvCxnSpPr>
            <p:cNvPr id="1507" name="Gerade Verbindung mit Pfeil 46"/>
            <p:cNvCxnSpPr>
              <a:stCxn id="1508" idx="2"/>
              <a:endCxn id="1505" idx="0"/>
            </p:cNvCxnSpPr>
            <p:nvPr/>
          </p:nvCxnSpPr>
          <p:spPr>
            <a:xfrm>
              <a:off x="6444000" y="3812040"/>
              <a:ext cx="1440" cy="381240"/>
            </a:xfrm>
            <a:prstGeom prst="straightConnector1">
              <a:avLst/>
            </a:prstGeom>
            <a:ln w="19050">
              <a:solidFill>
                <a:srgbClr val="000000"/>
              </a:solidFill>
              <a:round/>
              <a:tailEnd type="arrow" w="med" len="med"/>
            </a:ln>
          </p:spPr>
        </p:cxnSp>
        <p:cxnSp>
          <p:nvCxnSpPr>
            <p:cNvPr id="1509" name="Gerade Verbindung mit Pfeil 94"/>
            <p:cNvCxnSpPr>
              <a:stCxn id="1505" idx="2"/>
              <a:endCxn id="1504" idx="0"/>
            </p:cNvCxnSpPr>
            <p:nvPr/>
          </p:nvCxnSpPr>
          <p:spPr>
            <a:xfrm>
              <a:off x="6444720" y="5255280"/>
              <a:ext cx="1440" cy="412560"/>
            </a:xfrm>
            <a:prstGeom prst="straightConnector1">
              <a:avLst/>
            </a:prstGeom>
            <a:ln w="19050">
              <a:solidFill>
                <a:srgbClr val="000000"/>
              </a:solidFill>
              <a:round/>
              <a:tailEnd type="arrow" w="med" len="med"/>
            </a:ln>
          </p:spPr>
        </p:cxnSp>
        <p:cxnSp>
          <p:nvCxnSpPr>
            <p:cNvPr id="1510" name="Gerade Verbindung mit Pfeil 117"/>
            <p:cNvCxnSpPr>
              <a:stCxn id="1506" idx="2"/>
              <a:endCxn id="1508" idx="0"/>
            </p:cNvCxnSpPr>
            <p:nvPr/>
          </p:nvCxnSpPr>
          <p:spPr>
            <a:xfrm>
              <a:off x="6444000" y="2371680"/>
              <a:ext cx="720" cy="378360"/>
            </a:xfrm>
            <a:prstGeom prst="straightConnector1">
              <a:avLst/>
            </a:prstGeom>
            <a:ln w="19050">
              <a:solidFill>
                <a:srgbClr val="000000"/>
              </a:solidFill>
              <a:round/>
              <a:tailEnd type="arrow" w="med" len="med"/>
            </a:ln>
          </p:spPr>
        </p:cxnSp>
        <p:cxnSp>
          <p:nvCxnSpPr>
            <p:cNvPr id="1511" name="Verbinder: gekrümmt 292869"/>
            <p:cNvCxnSpPr/>
            <p:nvPr/>
          </p:nvCxnSpPr>
          <p:spPr>
            <a:xfrm rot="10800000" flipV="1">
              <a:off x="3363120" y="2133720"/>
              <a:ext cx="1135440" cy="216720"/>
            </a:xfrm>
            <a:prstGeom prst="curvedConnector2">
              <a:avLst/>
            </a:prstGeom>
            <a:ln w="19050">
              <a:solidFill>
                <a:srgbClr val="000000"/>
              </a:solidFill>
              <a:prstDash val="sysDash"/>
              <a:round/>
            </a:ln>
          </p:spPr>
        </p:cxnSp>
        <p:cxnSp>
          <p:nvCxnSpPr>
            <p:cNvPr id="1512" name="Verbinder: gekrümmt 148"/>
            <p:cNvCxnSpPr>
              <a:stCxn id="1513" idx="3"/>
              <a:endCxn id="1514" idx="1"/>
            </p:cNvCxnSpPr>
            <p:nvPr/>
          </p:nvCxnSpPr>
          <p:spPr>
            <a:xfrm flipV="1">
              <a:off x="3550543" y="4870800"/>
              <a:ext cx="1126217" cy="6840"/>
            </a:xfrm>
            <a:prstGeom prst="curvedConnector3">
              <a:avLst>
                <a:gd name="adj1" fmla="val 50000"/>
              </a:avLst>
            </a:prstGeom>
            <a:ln w="19050">
              <a:solidFill>
                <a:srgbClr val="000000"/>
              </a:solidFill>
              <a:prstDash val="sysDash"/>
              <a:round/>
              <a:tailEnd type="arrow" w="med" len="med"/>
            </a:ln>
          </p:spPr>
        </p:cxnSp>
        <p:sp>
          <p:nvSpPr>
            <p:cNvPr id="1503" name="Zylinder 39"/>
            <p:cNvSpPr/>
            <p:nvPr/>
          </p:nvSpPr>
          <p:spPr>
            <a:xfrm>
              <a:off x="2669040" y="2338200"/>
              <a:ext cx="1388520" cy="485280"/>
            </a:xfrm>
            <a:prstGeom prst="can">
              <a:avLst>
                <a:gd name="adj" fmla="val 25000"/>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horzOverflow="overflow" lIns="90000" tIns="45000" rIns="90000" bIns="45000" numCol="1" spcCol="0" anchor="ctr">
              <a:noAutofit/>
            </a:bodyPr>
            <a:lstStyle/>
            <a:p>
              <a:pPr algn="ctr">
                <a:lnSpc>
                  <a:spcPct val="100000"/>
                </a:lnSpc>
              </a:pPr>
              <a:r>
                <a:rPr lang="en-GB" sz="1000" b="0" strike="noStrike" spc="-1">
                  <a:solidFill>
                    <a:schemeClr val="dk1"/>
                  </a:solidFill>
                  <a:latin typeface="Calibri"/>
                  <a:ea typeface="Arial"/>
                </a:rPr>
                <a:t>Customer database</a:t>
              </a:r>
              <a:endParaRPr lang="de-DE" sz="1000" b="0" strike="noStrike" spc="-1">
                <a:solidFill>
                  <a:srgbClr val="000000"/>
                </a:solidFill>
                <a:latin typeface="Arial"/>
              </a:endParaRPr>
            </a:p>
          </p:txBody>
        </p:sp>
        <p:sp>
          <p:nvSpPr>
            <p:cNvPr id="1508" name="Rectangle 23"/>
            <p:cNvSpPr/>
            <p:nvPr/>
          </p:nvSpPr>
          <p:spPr>
            <a:xfrm>
              <a:off x="4497120" y="2749320"/>
              <a:ext cx="3893760" cy="106236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a:lnSpc>
                  <a:spcPct val="100000"/>
                </a:lnSpc>
              </a:pPr>
              <a:endParaRPr lang="de-DE" sz="700" b="0" strike="noStrike" spc="-1">
                <a:solidFill>
                  <a:srgbClr val="000000"/>
                </a:solidFill>
                <a:latin typeface="Arial"/>
              </a:endParaRPr>
            </a:p>
            <a:p>
              <a:pPr algn="ctr">
                <a:lnSpc>
                  <a:spcPct val="100000"/>
                </a:lnSpc>
              </a:pPr>
              <a:r>
                <a:rPr lang="en-GB" sz="1400" b="0" strike="noStrike" spc="-1">
                  <a:solidFill>
                    <a:schemeClr val="lt1"/>
                  </a:solidFill>
                  <a:latin typeface="Calibri"/>
                  <a:ea typeface="Arial"/>
                </a:rPr>
                <a:t>Perform service reviews</a:t>
              </a:r>
              <a:endParaRPr lang="de-DE" sz="1400" b="0" strike="noStrike" spc="-1">
                <a:solidFill>
                  <a:srgbClr val="000000"/>
                </a:solidFill>
                <a:latin typeface="Arial"/>
              </a:endParaRPr>
            </a:p>
          </p:txBody>
        </p:sp>
        <p:sp>
          <p:nvSpPr>
            <p:cNvPr id="1515" name="Rectangle 18"/>
            <p:cNvSpPr/>
            <p:nvPr/>
          </p:nvSpPr>
          <p:spPr>
            <a:xfrm>
              <a:off x="4680000" y="3239640"/>
              <a:ext cx="1541880" cy="42480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100" b="0" strike="noStrike" spc="-1">
                  <a:solidFill>
                    <a:schemeClr val="dk1"/>
                  </a:solidFill>
                  <a:latin typeface="Calibri"/>
                  <a:ea typeface="Arial"/>
                </a:rPr>
                <a:t>Plan and prepare service reviews</a:t>
              </a:r>
              <a:endParaRPr lang="de-DE" sz="1100" b="0" strike="noStrike" spc="-1">
                <a:solidFill>
                  <a:srgbClr val="000000"/>
                </a:solidFill>
                <a:latin typeface="Arial"/>
              </a:endParaRPr>
            </a:p>
          </p:txBody>
        </p:sp>
        <p:sp>
          <p:nvSpPr>
            <p:cNvPr id="1516" name="Rectangle 18"/>
            <p:cNvSpPr/>
            <p:nvPr/>
          </p:nvSpPr>
          <p:spPr>
            <a:xfrm>
              <a:off x="6671520" y="3246120"/>
              <a:ext cx="1541880" cy="42480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050" b="0" strike="noStrike" spc="-1">
                  <a:solidFill>
                    <a:schemeClr val="dk1"/>
                  </a:solidFill>
                  <a:latin typeface="Calibri"/>
                  <a:ea typeface="Arial"/>
                </a:rPr>
                <a:t>Perform service review w. customer</a:t>
              </a:r>
              <a:endParaRPr lang="de-DE" sz="1050" b="0" strike="noStrike" spc="-1">
                <a:solidFill>
                  <a:srgbClr val="000000"/>
                </a:solidFill>
                <a:latin typeface="Arial"/>
              </a:endParaRPr>
            </a:p>
          </p:txBody>
        </p:sp>
        <p:cxnSp>
          <p:nvCxnSpPr>
            <p:cNvPr id="1517" name="Gerade Verbindung mit Pfeil 43"/>
            <p:cNvCxnSpPr>
              <a:stCxn id="1515" idx="3"/>
              <a:endCxn id="1516" idx="1"/>
            </p:cNvCxnSpPr>
            <p:nvPr/>
          </p:nvCxnSpPr>
          <p:spPr>
            <a:xfrm>
              <a:off x="6222240" y="3452040"/>
              <a:ext cx="450000" cy="7200"/>
            </a:xfrm>
            <a:prstGeom prst="straightConnector1">
              <a:avLst/>
            </a:prstGeom>
            <a:ln w="19050">
              <a:solidFill>
                <a:srgbClr val="000000"/>
              </a:solidFill>
              <a:round/>
              <a:tailEnd type="arrow" w="med" len="med"/>
            </a:ln>
          </p:spPr>
        </p:cxnSp>
        <p:sp>
          <p:nvSpPr>
            <p:cNvPr id="1513" name="Flussdiagramm: Dokument 48"/>
            <p:cNvSpPr/>
            <p:nvPr/>
          </p:nvSpPr>
          <p:spPr>
            <a:xfrm>
              <a:off x="2165623" y="4588560"/>
              <a:ext cx="1384920" cy="57816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1000" b="0" strike="noStrike" spc="-1">
                  <a:solidFill>
                    <a:schemeClr val="dk1"/>
                  </a:solidFill>
                  <a:latin typeface="Calibri"/>
                  <a:ea typeface="Arial"/>
                </a:rPr>
                <a:t>Complaint raised by customer</a:t>
              </a:r>
              <a:endParaRPr lang="de-DE" sz="1000" b="0" strike="noStrike" spc="-1">
                <a:solidFill>
                  <a:srgbClr val="000000"/>
                </a:solidFill>
                <a:latin typeface="Arial"/>
              </a:endParaRPr>
            </a:p>
          </p:txBody>
        </p:sp>
        <p:cxnSp>
          <p:nvCxnSpPr>
            <p:cNvPr id="1518" name="Verbinder: gekrümmt 50"/>
            <p:cNvCxnSpPr>
              <a:cxnSpLocks/>
              <a:stCxn id="1503" idx="3"/>
            </p:cNvCxnSpPr>
            <p:nvPr/>
          </p:nvCxnSpPr>
          <p:spPr>
            <a:xfrm rot="16200000" flipH="1">
              <a:off x="3844980" y="2341800"/>
              <a:ext cx="174960" cy="1138320"/>
            </a:xfrm>
            <a:prstGeom prst="curvedConnector2">
              <a:avLst/>
            </a:prstGeom>
            <a:ln w="19050">
              <a:solidFill>
                <a:srgbClr val="000000"/>
              </a:solidFill>
              <a:prstDash val="sysDash"/>
              <a:round/>
              <a:tailEnd type="arrow" w="med" len="med"/>
            </a:ln>
          </p:spPr>
        </p:cxnSp>
        <p:sp>
          <p:nvSpPr>
            <p:cNvPr id="1519" name="Flussdiagramm: Dokument 65"/>
            <p:cNvSpPr/>
            <p:nvPr/>
          </p:nvSpPr>
          <p:spPr>
            <a:xfrm>
              <a:off x="8838000" y="4131720"/>
              <a:ext cx="1384920" cy="118404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1000" b="0" strike="noStrike" spc="-1">
                  <a:solidFill>
                    <a:schemeClr val="dk1"/>
                  </a:solidFill>
                  <a:latin typeface="Calibri"/>
                  <a:ea typeface="Arial"/>
                </a:rPr>
                <a:t>Customer feedback from service reviews, complaints and satisfaction analysis / surveys</a:t>
              </a:r>
              <a:endParaRPr lang="de-DE" sz="1000" b="0" strike="noStrike" spc="-1">
                <a:solidFill>
                  <a:srgbClr val="000000"/>
                </a:solidFill>
                <a:latin typeface="Arial"/>
              </a:endParaRPr>
            </a:p>
          </p:txBody>
        </p:sp>
        <p:cxnSp>
          <p:nvCxnSpPr>
            <p:cNvPr id="1520" name="Verbinder: gekrümmt 66"/>
            <p:cNvCxnSpPr>
              <a:stCxn id="1508" idx="3"/>
              <a:endCxn id="1519" idx="0"/>
            </p:cNvCxnSpPr>
            <p:nvPr/>
          </p:nvCxnSpPr>
          <p:spPr>
            <a:xfrm>
              <a:off x="8391240" y="3280680"/>
              <a:ext cx="1140120" cy="851760"/>
            </a:xfrm>
            <a:prstGeom prst="curvedConnector2">
              <a:avLst/>
            </a:prstGeom>
            <a:ln w="19050">
              <a:solidFill>
                <a:srgbClr val="000000"/>
              </a:solidFill>
              <a:prstDash val="sysDash"/>
              <a:round/>
              <a:tailEnd type="arrow" w="med" len="med"/>
            </a:ln>
          </p:spPr>
        </p:cxnSp>
        <p:cxnSp>
          <p:nvCxnSpPr>
            <p:cNvPr id="1521" name="Verbinder: gekrümmt 74"/>
            <p:cNvCxnSpPr>
              <a:stCxn id="1505" idx="3"/>
              <a:endCxn id="1519" idx="1"/>
            </p:cNvCxnSpPr>
            <p:nvPr/>
          </p:nvCxnSpPr>
          <p:spPr>
            <a:xfrm>
              <a:off x="8392680" y="4723920"/>
              <a:ext cx="446040" cy="720"/>
            </a:xfrm>
            <a:prstGeom prst="curvedConnector2">
              <a:avLst/>
            </a:prstGeom>
            <a:ln w="19050">
              <a:solidFill>
                <a:srgbClr val="000000"/>
              </a:solidFill>
              <a:prstDash val="sysDash"/>
              <a:round/>
              <a:tailEnd type="arrow" w="med" len="med"/>
            </a:ln>
          </p:spPr>
        </p:cxnSp>
        <p:cxnSp>
          <p:nvCxnSpPr>
            <p:cNvPr id="1522" name="Verbinder: gekrümmt 91"/>
            <p:cNvCxnSpPr>
              <a:stCxn id="1504" idx="3"/>
              <a:endCxn id="1519" idx="2"/>
            </p:cNvCxnSpPr>
            <p:nvPr/>
          </p:nvCxnSpPr>
          <p:spPr>
            <a:xfrm flipV="1">
              <a:off x="8392680" y="5316120"/>
              <a:ext cx="1138680" cy="564120"/>
            </a:xfrm>
            <a:prstGeom prst="curvedConnector2">
              <a:avLst/>
            </a:prstGeom>
            <a:ln w="19050">
              <a:solidFill>
                <a:srgbClr val="000000"/>
              </a:solidFill>
              <a:prstDash val="sysDash"/>
              <a:round/>
              <a:tailEnd type="arrow" w="med" len="med"/>
            </a:ln>
          </p:spPr>
        </p:cxnSp>
        <p:sp>
          <p:nvSpPr>
            <p:cNvPr id="1514" name="Rectangle 18"/>
            <p:cNvSpPr/>
            <p:nvPr/>
          </p:nvSpPr>
          <p:spPr>
            <a:xfrm>
              <a:off x="4676760" y="4658400"/>
              <a:ext cx="1541880" cy="42480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050" b="0" strike="noStrike" spc="-1">
                  <a:solidFill>
                    <a:schemeClr val="dk1"/>
                  </a:solidFill>
                  <a:latin typeface="Calibri"/>
                  <a:ea typeface="Arial"/>
                </a:rPr>
                <a:t>Register, address and close complaint</a:t>
              </a:r>
              <a:endParaRPr lang="de-DE" sz="1050" b="0" strike="noStrike" spc="-1">
                <a:solidFill>
                  <a:srgbClr val="000000"/>
                </a:solidFill>
                <a:latin typeface="Arial"/>
              </a:endParaRPr>
            </a:p>
          </p:txBody>
        </p:sp>
        <p:sp>
          <p:nvSpPr>
            <p:cNvPr id="1523" name="Rectangle 18"/>
            <p:cNvSpPr/>
            <p:nvPr/>
          </p:nvSpPr>
          <p:spPr>
            <a:xfrm>
              <a:off x="6668280" y="4665240"/>
              <a:ext cx="1541880" cy="42480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200" b="0" strike="noStrike" spc="-1">
                  <a:solidFill>
                    <a:schemeClr val="dk1"/>
                  </a:solidFill>
                  <a:latin typeface="Calibri"/>
                  <a:ea typeface="Arial"/>
                </a:rPr>
                <a:t>Track follow-up actions</a:t>
              </a:r>
              <a:endParaRPr lang="de-DE" sz="1200" b="0" strike="noStrike" spc="-1">
                <a:solidFill>
                  <a:srgbClr val="000000"/>
                </a:solidFill>
                <a:latin typeface="Arial"/>
              </a:endParaRPr>
            </a:p>
          </p:txBody>
        </p:sp>
        <p:cxnSp>
          <p:nvCxnSpPr>
            <p:cNvPr id="1524" name="Gerade Verbindung mit Pfeil 105"/>
            <p:cNvCxnSpPr>
              <a:stCxn id="1514" idx="3"/>
              <a:endCxn id="1523" idx="1"/>
            </p:cNvCxnSpPr>
            <p:nvPr/>
          </p:nvCxnSpPr>
          <p:spPr>
            <a:xfrm>
              <a:off x="6219000" y="4870800"/>
              <a:ext cx="450000" cy="7560"/>
            </a:xfrm>
            <a:prstGeom prst="straightConnector1">
              <a:avLst/>
            </a:prstGeom>
            <a:ln w="19050">
              <a:solidFill>
                <a:srgbClr val="000000"/>
              </a:solidFill>
              <a:round/>
              <a:tailEnd type="arrow" w="med" len="med"/>
            </a:ln>
          </p:spPr>
        </p:cxnSp>
        <p:cxnSp>
          <p:nvCxnSpPr>
            <p:cNvPr id="1525" name="Verbinder: gekrümmt 122"/>
            <p:cNvCxnSpPr>
              <a:cxnSpLocks/>
              <a:stCxn id="1503" idx="3"/>
              <a:endCxn id="1505" idx="1"/>
            </p:cNvCxnSpPr>
            <p:nvPr/>
          </p:nvCxnSpPr>
          <p:spPr>
            <a:xfrm rot="16200000" flipH="1">
              <a:off x="2980080" y="3206700"/>
              <a:ext cx="1900260" cy="1133820"/>
            </a:xfrm>
            <a:prstGeom prst="curvedConnector2">
              <a:avLst/>
            </a:prstGeom>
            <a:ln w="19050">
              <a:solidFill>
                <a:srgbClr val="000000"/>
              </a:solidFill>
              <a:prstDash val="sysDash"/>
              <a:round/>
              <a:tailEnd type="arrow" w="med" len="med"/>
            </a:ln>
          </p:spPr>
        </p:cxnSp>
        <p:sp>
          <p:nvSpPr>
            <p:cNvPr id="1526" name="Flussdiagramm: Dokument 34"/>
            <p:cNvSpPr/>
            <p:nvPr/>
          </p:nvSpPr>
          <p:spPr>
            <a:xfrm>
              <a:off x="8915400" y="2813040"/>
              <a:ext cx="1388520" cy="41976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endParaRPr lang="de-DE" sz="1200" b="0" strike="noStrike" spc="-1">
                <a:solidFill>
                  <a:schemeClr val="dk1"/>
                </a:solidFill>
                <a:latin typeface="Calibri"/>
                <a:ea typeface="Arial"/>
              </a:endParaRPr>
            </a:p>
          </p:txBody>
        </p:sp>
        <p:sp>
          <p:nvSpPr>
            <p:cNvPr id="1527" name="Flussdiagramm: Dokument 35"/>
            <p:cNvSpPr/>
            <p:nvPr/>
          </p:nvSpPr>
          <p:spPr>
            <a:xfrm>
              <a:off x="8836200" y="2744280"/>
              <a:ext cx="1388520" cy="41976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1200" b="0" strike="noStrike" spc="-1">
                  <a:solidFill>
                    <a:schemeClr val="dk1"/>
                  </a:solidFill>
                  <a:latin typeface="Calibri"/>
                  <a:ea typeface="Arial"/>
                </a:rPr>
                <a:t>Reports</a:t>
              </a:r>
              <a:endParaRPr lang="de-DE" sz="1200" b="0" strike="noStrike" spc="-1">
                <a:solidFill>
                  <a:srgbClr val="000000"/>
                </a:solidFill>
                <a:latin typeface="Arial"/>
              </a:endParaRPr>
            </a:p>
          </p:txBody>
        </p:sp>
        <p:cxnSp>
          <p:nvCxnSpPr>
            <p:cNvPr id="1528" name="Verbinder: gekrümmt 36"/>
            <p:cNvCxnSpPr>
              <a:stCxn id="1527" idx="1"/>
            </p:cNvCxnSpPr>
            <p:nvPr/>
          </p:nvCxnSpPr>
          <p:spPr>
            <a:xfrm rot="10800000" flipV="1">
              <a:off x="8393040" y="2953800"/>
              <a:ext cx="443520" cy="2880"/>
            </a:xfrm>
            <a:prstGeom prst="curvedConnector2">
              <a:avLst/>
            </a:prstGeom>
            <a:ln w="19050">
              <a:solidFill>
                <a:srgbClr val="000000"/>
              </a:solidFill>
              <a:prstDash val="sysDash"/>
              <a:round/>
              <a:tailEnd type="arrow" w="med" len="med"/>
            </a:ln>
          </p:spPr>
        </p:cxnSp>
      </p:gr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9"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CRM: Activities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530" name="Google Shape;1878;p145"/>
          <p:cNvGrpSpPr/>
          <p:nvPr/>
        </p:nvGrpSpPr>
        <p:grpSpPr>
          <a:xfrm>
            <a:off x="609480" y="1789560"/>
            <a:ext cx="10969560" cy="4437000"/>
            <a:chOff x="609480" y="1789560"/>
            <a:chExt cx="10969560" cy="4437000"/>
          </a:xfrm>
        </p:grpSpPr>
        <p:sp>
          <p:nvSpPr>
            <p:cNvPr id="1531" name="Google Shape;1879;p145"/>
            <p:cNvSpPr/>
            <p:nvPr/>
          </p:nvSpPr>
          <p:spPr>
            <a:xfrm>
              <a:off x="609480" y="1996200"/>
              <a:ext cx="10969560" cy="423036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532" name="Google Shape;1880;p145"/>
            <p:cNvSpPr/>
            <p:nvPr/>
          </p:nvSpPr>
          <p:spPr>
            <a:xfrm>
              <a:off x="609480" y="1996200"/>
              <a:ext cx="10969560" cy="4230360"/>
            </a:xfrm>
            <a:prstGeom prst="rect">
              <a:avLst/>
            </a:prstGeom>
            <a:noFill/>
            <a:ln w="0">
              <a:noFill/>
            </a:ln>
          </p:spPr>
          <p:style>
            <a:lnRef idx="0">
              <a:scrgbClr r="0" g="0" b="0"/>
            </a:lnRef>
            <a:fillRef idx="0">
              <a:scrgbClr r="0" g="0" b="0"/>
            </a:fillRef>
            <a:effectRef idx="0">
              <a:scrgbClr r="0" g="0" b="0"/>
            </a:effectRef>
            <a:fontRef idx="minor"/>
          </p:style>
          <p:txBody>
            <a:bodyPr lIns="851760" tIns="291600" rIns="851760" bIns="99720" anchor="t">
              <a:noAutofit/>
            </a:bodyPr>
            <a:lstStyle/>
            <a:p>
              <a:pPr marL="114480" lvl="1" indent="-114480">
                <a:lnSpc>
                  <a:spcPct val="90000"/>
                </a:lnSpc>
                <a:buClr>
                  <a:srgbClr val="000000"/>
                </a:buClr>
                <a:buFont typeface="Calibri"/>
                <a:buChar char="•"/>
              </a:pPr>
              <a:r>
                <a:rPr lang="en-US" sz="1400" b="1" strike="noStrike" spc="-1">
                  <a:solidFill>
                    <a:schemeClr val="dk1"/>
                  </a:solidFill>
                  <a:latin typeface="Calibri"/>
                  <a:ea typeface="Calibri"/>
                </a:rPr>
                <a:t>Maintain the customer database</a:t>
              </a:r>
              <a:endParaRPr lang="de-DE" sz="14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pPr>
              <a:r>
                <a:rPr lang="en-US" sz="1200" b="0" strike="noStrike" spc="-1">
                  <a:solidFill>
                    <a:schemeClr val="dk1"/>
                  </a:solidFill>
                  <a:latin typeface="Calibri"/>
                  <a:ea typeface="Arial"/>
                </a:rPr>
                <a:t>Add a new customer to the customer database (including contact information)</a:t>
              </a:r>
              <a:endParaRPr lang="de-DE" sz="12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pPr>
              <a:r>
                <a:rPr lang="en-US" sz="1200" b="0" strike="noStrike" spc="-1">
                  <a:solidFill>
                    <a:schemeClr val="dk1"/>
                  </a:solidFill>
                  <a:latin typeface="Calibri"/>
                  <a:ea typeface="Arial"/>
                </a:rPr>
                <a:t>Update the information on a customer in the customer database</a:t>
              </a:r>
              <a:endParaRPr lang="de-DE" sz="12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pPr>
              <a:r>
                <a:rPr lang="en-US" sz="1200" b="0" strike="noStrike" spc="-1">
                  <a:solidFill>
                    <a:schemeClr val="dk1"/>
                  </a:solidFill>
                  <a:latin typeface="Calibri"/>
                  <a:ea typeface="Arial"/>
                </a:rPr>
                <a:t>Remove a customer from the customer database</a:t>
              </a:r>
              <a:endParaRPr lang="de-DE" sz="1200" b="0" strike="noStrike" spc="-1">
                <a:solidFill>
                  <a:srgbClr val="000000"/>
                </a:solidFill>
                <a:latin typeface="Arial"/>
              </a:endParaRPr>
            </a:p>
            <a:p>
              <a:pPr marL="114480" indent="-25560">
                <a:lnSpc>
                  <a:spcPct val="90000"/>
                </a:lnSpc>
                <a:spcBef>
                  <a:spcPts val="210"/>
                </a:spcBef>
                <a:tabLst>
                  <a:tab pos="0" algn="l"/>
                </a:tabLst>
              </a:pPr>
              <a:endParaRPr lang="de-DE" sz="1400" b="0" strike="noStrike" spc="-1">
                <a:solidFill>
                  <a:srgbClr val="000000"/>
                </a:solidFill>
                <a:latin typeface="Arial"/>
              </a:endParaRPr>
            </a:p>
            <a:p>
              <a:pPr marL="114480" lvl="1" indent="-114480">
                <a:lnSpc>
                  <a:spcPct val="90000"/>
                </a:lnSpc>
                <a:spcBef>
                  <a:spcPts val="210"/>
                </a:spcBef>
                <a:buClr>
                  <a:srgbClr val="000000"/>
                </a:buClr>
                <a:buFont typeface="Calibri"/>
                <a:buChar char="•"/>
                <a:tabLst>
                  <a:tab pos="0" algn="l"/>
                </a:tabLst>
              </a:pPr>
              <a:r>
                <a:rPr lang="en-US" sz="1400" b="1" strike="noStrike" spc="-1">
                  <a:solidFill>
                    <a:schemeClr val="dk1"/>
                  </a:solidFill>
                  <a:latin typeface="Calibri"/>
                  <a:ea typeface="Calibri"/>
                </a:rPr>
                <a:t>Perform customer service reviews</a:t>
              </a:r>
              <a:endParaRPr lang="de-DE" sz="14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200" b="0" strike="noStrike" spc="-1">
                  <a:solidFill>
                    <a:schemeClr val="dk1"/>
                  </a:solidFill>
                  <a:latin typeface="Calibri"/>
                  <a:ea typeface="Arial"/>
                </a:rPr>
                <a:t>Plan and prepare service reviews with customers</a:t>
              </a:r>
              <a:endParaRPr lang="de-DE" sz="12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200" b="0" strike="noStrike" spc="-1">
                  <a:solidFill>
                    <a:schemeClr val="dk1"/>
                  </a:solidFill>
                  <a:latin typeface="Calibri"/>
                  <a:ea typeface="Arial"/>
                </a:rPr>
                <a:t>Perform and record a service review with a customer</a:t>
              </a:r>
              <a:endParaRPr lang="de-DE" sz="1200" b="0" strike="noStrike" spc="-1">
                <a:solidFill>
                  <a:srgbClr val="000000"/>
                </a:solidFill>
                <a:latin typeface="Arial"/>
              </a:endParaRPr>
            </a:p>
            <a:p>
              <a:pPr marL="114480" indent="-25560">
                <a:lnSpc>
                  <a:spcPct val="90000"/>
                </a:lnSpc>
                <a:spcBef>
                  <a:spcPts val="210"/>
                </a:spcBef>
                <a:tabLst>
                  <a:tab pos="0" algn="l"/>
                </a:tabLst>
              </a:pPr>
              <a:endParaRPr lang="de-DE" sz="1400" b="0" strike="noStrike" spc="-1">
                <a:solidFill>
                  <a:srgbClr val="000000"/>
                </a:solidFill>
                <a:latin typeface="Arial"/>
              </a:endParaRPr>
            </a:p>
            <a:p>
              <a:pPr marL="114480" lvl="1" indent="-114480">
                <a:lnSpc>
                  <a:spcPct val="90000"/>
                </a:lnSpc>
                <a:spcBef>
                  <a:spcPts val="210"/>
                </a:spcBef>
                <a:buClr>
                  <a:srgbClr val="000000"/>
                </a:buClr>
                <a:buFont typeface="Calibri"/>
                <a:buChar char="•"/>
                <a:tabLst>
                  <a:tab pos="0" algn="l"/>
                </a:tabLst>
              </a:pPr>
              <a:r>
                <a:rPr lang="en-US" sz="1400" b="1" strike="noStrike" spc="-1">
                  <a:solidFill>
                    <a:schemeClr val="dk1"/>
                  </a:solidFill>
                  <a:latin typeface="Calibri"/>
                  <a:ea typeface="Calibri"/>
                </a:rPr>
                <a:t>Handle customer complaints</a:t>
              </a:r>
              <a:endParaRPr lang="de-DE" sz="14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200" b="0" strike="noStrike" spc="-1">
                  <a:solidFill>
                    <a:schemeClr val="dk1"/>
                  </a:solidFill>
                  <a:latin typeface="Calibri"/>
                  <a:ea typeface="Arial"/>
                </a:rPr>
                <a:t>Record, address and close a customer complaint</a:t>
              </a:r>
              <a:endParaRPr lang="de-DE" sz="12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200" b="0" strike="noStrike" spc="-1">
                  <a:solidFill>
                    <a:schemeClr val="dk1"/>
                  </a:solidFill>
                  <a:latin typeface="Calibri"/>
                  <a:ea typeface="Arial"/>
                </a:rPr>
                <a:t>Track the implementation status of actions following a customer complaint</a:t>
              </a:r>
              <a:endParaRPr lang="de-DE" sz="12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200" b="0" strike="noStrike" spc="-1">
                  <a:solidFill>
                    <a:schemeClr val="dk1"/>
                  </a:solidFill>
                  <a:latin typeface="Calibri"/>
                  <a:ea typeface="Arial"/>
                </a:rPr>
                <a:t>Review all customer complaints and follow-up actions periodically</a:t>
              </a:r>
              <a:endParaRPr lang="de-DE" sz="1200" b="0" strike="noStrike" spc="-1">
                <a:solidFill>
                  <a:srgbClr val="000000"/>
                </a:solidFill>
                <a:latin typeface="Arial"/>
              </a:endParaRPr>
            </a:p>
            <a:p>
              <a:pPr marL="114480" indent="-25560">
                <a:lnSpc>
                  <a:spcPct val="90000"/>
                </a:lnSpc>
                <a:spcBef>
                  <a:spcPts val="210"/>
                </a:spcBef>
                <a:tabLst>
                  <a:tab pos="0" algn="l"/>
                </a:tabLst>
              </a:pPr>
              <a:endParaRPr lang="de-DE" sz="1400" b="0" strike="noStrike" spc="-1">
                <a:solidFill>
                  <a:srgbClr val="000000"/>
                </a:solidFill>
                <a:latin typeface="Arial"/>
              </a:endParaRPr>
            </a:p>
            <a:p>
              <a:pPr marL="114480" lvl="1" indent="-114480">
                <a:lnSpc>
                  <a:spcPct val="90000"/>
                </a:lnSpc>
                <a:spcBef>
                  <a:spcPts val="210"/>
                </a:spcBef>
                <a:buClr>
                  <a:srgbClr val="000000"/>
                </a:buClr>
                <a:buFont typeface="Calibri"/>
                <a:buChar char="•"/>
                <a:tabLst>
                  <a:tab pos="0" algn="l"/>
                </a:tabLst>
              </a:pPr>
              <a:r>
                <a:rPr lang="en-US" sz="1400" b="1" strike="noStrike" spc="-1">
                  <a:solidFill>
                    <a:schemeClr val="dk1"/>
                  </a:solidFill>
                  <a:latin typeface="Calibri"/>
                  <a:ea typeface="Calibri"/>
                </a:rPr>
                <a:t>Manage customer satisfaction</a:t>
              </a:r>
              <a:endParaRPr lang="de-DE" sz="14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200" b="0" strike="noStrike" spc="-1">
                  <a:solidFill>
                    <a:schemeClr val="dk1"/>
                  </a:solidFill>
                  <a:latin typeface="Calibri"/>
                  <a:ea typeface="Arial"/>
                </a:rPr>
                <a:t>Plan and implement measures to assess customer satisfaction</a:t>
              </a:r>
              <a:endParaRPr lang="de-DE" sz="12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200" b="0" strike="noStrike" spc="-1">
                  <a:solidFill>
                    <a:schemeClr val="dk1"/>
                  </a:solidFill>
                  <a:latin typeface="Calibri"/>
                  <a:ea typeface="Arial"/>
                </a:rPr>
                <a:t>Initiate follow-up actions in response to insufficient customer satisfaction </a:t>
              </a:r>
              <a:endParaRPr lang="de-DE" sz="1200" b="0" strike="noStrike" spc="-1">
                <a:solidFill>
                  <a:srgbClr val="000000"/>
                </a:solidFill>
                <a:latin typeface="Arial"/>
              </a:endParaRPr>
            </a:p>
          </p:txBody>
        </p:sp>
        <p:sp>
          <p:nvSpPr>
            <p:cNvPr id="1533" name="Google Shape;1881;p145"/>
            <p:cNvSpPr/>
            <p:nvPr/>
          </p:nvSpPr>
          <p:spPr>
            <a:xfrm>
              <a:off x="1158120" y="1789560"/>
              <a:ext cx="7677720" cy="41004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534" name="Google Shape;1882;p145"/>
            <p:cNvSpPr/>
            <p:nvPr/>
          </p:nvSpPr>
          <p:spPr>
            <a:xfrm>
              <a:off x="1178280" y="1809720"/>
              <a:ext cx="7637400" cy="36972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a:lnSpc>
                  <a:spcPct val="90000"/>
                </a:lnSpc>
                <a:tabLst>
                  <a:tab pos="0" algn="l"/>
                </a:tabLst>
              </a:pPr>
              <a:r>
                <a:rPr lang="en-US" sz="1400" b="0" strike="noStrike" spc="-1">
                  <a:solidFill>
                    <a:schemeClr val="lt1"/>
                  </a:solidFill>
                  <a:latin typeface="Calibri"/>
                  <a:ea typeface="Calibri"/>
                </a:rPr>
                <a:t>Ongoing process execution</a:t>
              </a:r>
              <a:endParaRPr lang="de-DE" sz="1400" b="0" strike="noStrike" spc="-1">
                <a:solidFill>
                  <a:srgbClr val="000000"/>
                </a:solidFill>
                <a:latin typeface="Arial"/>
              </a:endParaRPr>
            </a:p>
          </p:txBody>
        </p:sp>
      </p:grpSp>
      <p:sp>
        <p:nvSpPr>
          <p:cNvPr id="1535" name="PlaceHolder 2"/>
          <p:cNvSpPr>
            <a:spLocks noGrp="1"/>
          </p:cNvSpPr>
          <p:nvPr>
            <p:ph type="sldNum" idx="139"/>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5EB0C48E-D91C-46F8-8B74-3C244F55F3EE}" type="slidenum">
              <a:rPr lang="en-US" sz="1200" b="0" strike="noStrike" spc="-1">
                <a:solidFill>
                  <a:srgbClr val="888888"/>
                </a:solidFill>
                <a:latin typeface="Calibri"/>
                <a:ea typeface="Calibri"/>
              </a:rPr>
              <a:t>158</a:t>
            </a:fld>
            <a:endParaRPr lang="de-DE" sz="1200" b="0" strike="noStrike" spc="-1">
              <a:solidFill>
                <a:srgbClr val="000000"/>
              </a:solidFill>
              <a:latin typeface="Times New Roman"/>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CRM: Roles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sp>
        <p:nvSpPr>
          <p:cNvPr id="1537" name="PlaceHolder 2"/>
          <p:cNvSpPr>
            <a:spLocks noGrp="1"/>
          </p:cNvSpPr>
          <p:nvPr>
            <p:ph type="sldNum" idx="140"/>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41D35188-89BB-4416-A4ED-A97135FB3E7F}" type="slidenum">
              <a:rPr lang="en-US" sz="1200" b="0" strike="noStrike" spc="-1">
                <a:solidFill>
                  <a:srgbClr val="888888"/>
                </a:solidFill>
                <a:latin typeface="Calibri"/>
                <a:ea typeface="Calibri"/>
              </a:rPr>
              <a:t>159</a:t>
            </a:fld>
            <a:endParaRPr lang="de-DE" sz="1200" b="0" strike="noStrike" spc="-1">
              <a:solidFill>
                <a:srgbClr val="000000"/>
              </a:solidFill>
              <a:latin typeface="Times New Roman"/>
            </a:endParaRPr>
          </a:p>
        </p:txBody>
      </p:sp>
      <p:graphicFrame>
        <p:nvGraphicFramePr>
          <p:cNvPr id="1538" name="Google Shape;1890;p146"/>
          <p:cNvGraphicFramePr/>
          <p:nvPr>
            <p:extLst>
              <p:ext uri="{D42A27DB-BD31-4B8C-83A1-F6EECF244321}">
                <p14:modId xmlns:p14="http://schemas.microsoft.com/office/powerpoint/2010/main" val="572511672"/>
              </p:ext>
            </p:extLst>
          </p:nvPr>
        </p:nvGraphicFramePr>
        <p:xfrm>
          <a:off x="1080000" y="1697040"/>
          <a:ext cx="10080000" cy="4066680"/>
        </p:xfrm>
        <a:graphic>
          <a:graphicData uri="http://schemas.openxmlformats.org/drawingml/2006/table">
            <a:tbl>
              <a:tblPr/>
              <a:tblGrid>
                <a:gridCol w="2213280">
                  <a:extLst>
                    <a:ext uri="{9D8B030D-6E8A-4147-A177-3AD203B41FA5}">
                      <a16:colId xmlns:a16="http://schemas.microsoft.com/office/drawing/2014/main" val="20000"/>
                    </a:ext>
                  </a:extLst>
                </a:gridCol>
                <a:gridCol w="5509080">
                  <a:extLst>
                    <a:ext uri="{9D8B030D-6E8A-4147-A177-3AD203B41FA5}">
                      <a16:colId xmlns:a16="http://schemas.microsoft.com/office/drawing/2014/main" val="20001"/>
                    </a:ext>
                  </a:extLst>
                </a:gridCol>
                <a:gridCol w="2357640">
                  <a:extLst>
                    <a:ext uri="{9D8B030D-6E8A-4147-A177-3AD203B41FA5}">
                      <a16:colId xmlns:a16="http://schemas.microsoft.com/office/drawing/2014/main" val="20002"/>
                    </a:ext>
                  </a:extLst>
                </a:gridCol>
              </a:tblGrid>
              <a:tr h="445320">
                <a:tc>
                  <a:txBody>
                    <a:bodyPr/>
                    <a:lstStyle/>
                    <a:p>
                      <a:pPr>
                        <a:lnSpc>
                          <a:spcPct val="100000"/>
                        </a:lnSpc>
                        <a:tabLst>
                          <a:tab pos="0" algn="l"/>
                        </a:tabLst>
                      </a:pPr>
                      <a:r>
                        <a:rPr lang="en-US" sz="1800" b="1" strike="noStrike" spc="-1">
                          <a:solidFill>
                            <a:srgbClr val="FFFFFF"/>
                          </a:solidFill>
                          <a:latin typeface="Calibri" panose="020F0502020204030204" pitchFamily="34" charset="0"/>
                          <a:ea typeface="Calibri"/>
                          <a:cs typeface="Calibri" panose="020F0502020204030204" pitchFamily="34" charset="0"/>
                        </a:rPr>
                        <a:t>Role</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tc>
                  <a:txBody>
                    <a:bodyPr/>
                    <a:lstStyle/>
                    <a:p>
                      <a:pPr>
                        <a:lnSpc>
                          <a:spcPct val="100000"/>
                        </a:lnSpc>
                        <a:tabLst>
                          <a:tab pos="0" algn="l"/>
                        </a:tabLst>
                      </a:pPr>
                      <a:r>
                        <a:rPr lang="en-US" sz="1800" b="1" strike="noStrike" spc="-1">
                          <a:solidFill>
                            <a:srgbClr val="FFFFFF"/>
                          </a:solidFill>
                          <a:latin typeface="Calibri" panose="020F0502020204030204" pitchFamily="34" charset="0"/>
                          <a:ea typeface="Calibri"/>
                          <a:cs typeface="Calibri" panose="020F0502020204030204" pitchFamily="34" charset="0"/>
                        </a:rPr>
                        <a:t>Tasks</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tc>
                  <a:txBody>
                    <a:bodyPr/>
                    <a:lstStyle/>
                    <a:p>
                      <a:pPr>
                        <a:lnSpc>
                          <a:spcPct val="100000"/>
                        </a:lnSpc>
                        <a:tabLst>
                          <a:tab pos="0" algn="l"/>
                        </a:tabLst>
                      </a:pPr>
                      <a:r>
                        <a:rPr lang="en-US" sz="1400" b="1" strike="noStrike" spc="-1">
                          <a:solidFill>
                            <a:srgbClr val="FFFFFF"/>
                          </a:solidFill>
                          <a:latin typeface="Calibri" panose="020F0502020204030204" pitchFamily="34" charset="0"/>
                          <a:ea typeface="Calibri"/>
                          <a:cs typeface="Calibri" panose="020F0502020204030204" pitchFamily="34" charset="0"/>
                        </a:rPr>
                        <a:t>Number of implemented roles</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extLst>
                  <a:ext uri="{0D108BD9-81ED-4DB2-BD59-A6C34878D82A}">
                    <a16:rowId xmlns:a16="http://schemas.microsoft.com/office/drawing/2014/main" val="10000"/>
                  </a:ext>
                </a:extLst>
              </a:tr>
              <a:tr h="493920">
                <a:tc>
                  <a:txBody>
                    <a:bodyPr/>
                    <a:lstStyle/>
                    <a:p>
                      <a:pPr>
                        <a:lnSpc>
                          <a:spcPct val="100000"/>
                        </a:lnSpc>
                        <a:tabLst>
                          <a:tab pos="0" algn="l"/>
                        </a:tabLst>
                      </a:pPr>
                      <a:r>
                        <a:rPr lang="en-US" sz="1600" b="1" strike="noStrike" spc="-1">
                          <a:solidFill>
                            <a:srgbClr val="000000"/>
                          </a:solidFill>
                          <a:latin typeface="Calibri" panose="020F0502020204030204" pitchFamily="34" charset="0"/>
                          <a:ea typeface="Calibri"/>
                          <a:cs typeface="Calibri" panose="020F0502020204030204" pitchFamily="34" charset="0"/>
                        </a:rPr>
                        <a:t>Process owner CRM</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tc>
                  <a:txBody>
                    <a:bodyPr/>
                    <a:lstStyle/>
                    <a:p>
                      <a:pPr>
                        <a:lnSpc>
                          <a:spcPct val="100000"/>
                        </a:lnSpc>
                        <a:tabLst>
                          <a:tab pos="0" algn="l"/>
                        </a:tabLst>
                      </a:pPr>
                      <a:r>
                        <a:rPr lang="en-US" sz="1600" b="0" i="1" strike="noStrike" spc="-1">
                          <a:solidFill>
                            <a:srgbClr val="000000"/>
                          </a:solidFill>
                          <a:latin typeface="Calibri" panose="020F0502020204030204" pitchFamily="34" charset="0"/>
                          <a:ea typeface="Calibri"/>
                          <a:cs typeface="Calibri" panose="020F0502020204030204" pitchFamily="34" charset="0"/>
                        </a:rPr>
                        <a:t>Generic tasks of a process owner applied in the context of CRM</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tc>
                  <a:txBody>
                    <a:bodyPr/>
                    <a:lstStyle/>
                    <a:p>
                      <a:pPr>
                        <a:lnSpc>
                          <a:spcPct val="100000"/>
                        </a:lnSpc>
                        <a:tabLst>
                          <a:tab pos="0" algn="l"/>
                        </a:tabLst>
                      </a:pPr>
                      <a:r>
                        <a:rPr lang="en-US" sz="1600" b="0" strike="noStrike" spc="-1">
                          <a:solidFill>
                            <a:srgbClr val="000000"/>
                          </a:solidFill>
                          <a:latin typeface="Calibri" panose="020F0502020204030204" pitchFamily="34" charset="0"/>
                          <a:ea typeface="Calibri"/>
                          <a:cs typeface="Calibri" panose="020F0502020204030204" pitchFamily="34" charset="0"/>
                        </a:rPr>
                        <a:t>1 in total</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extLst>
                  <a:ext uri="{0D108BD9-81ED-4DB2-BD59-A6C34878D82A}">
                    <a16:rowId xmlns:a16="http://schemas.microsoft.com/office/drawing/2014/main" val="10001"/>
                  </a:ext>
                </a:extLst>
              </a:tr>
              <a:tr h="1500120">
                <a:tc>
                  <a:txBody>
                    <a:bodyPr/>
                    <a:lstStyle/>
                    <a:p>
                      <a:pPr>
                        <a:lnSpc>
                          <a:spcPct val="100000"/>
                        </a:lnSpc>
                        <a:tabLst>
                          <a:tab pos="0" algn="l"/>
                        </a:tabLst>
                      </a:pPr>
                      <a:r>
                        <a:rPr lang="en-US" sz="1600" b="1" strike="noStrike" spc="-1">
                          <a:solidFill>
                            <a:srgbClr val="000000"/>
                          </a:solidFill>
                          <a:latin typeface="Calibri" panose="020F0502020204030204" pitchFamily="34" charset="0"/>
                          <a:ea typeface="Calibri"/>
                          <a:cs typeface="Calibri" panose="020F0502020204030204" pitchFamily="34" charset="0"/>
                        </a:rPr>
                        <a:t>Process manager CRM</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c>
                  <a:txBody>
                    <a:bodyPr/>
                    <a:lstStyle/>
                    <a:p>
                      <a:pPr>
                        <a:lnSpc>
                          <a:spcPct val="100000"/>
                        </a:lnSpc>
                        <a:tabLst>
                          <a:tab pos="0" algn="l"/>
                        </a:tabLst>
                      </a:pPr>
                      <a:r>
                        <a:rPr lang="en-US" sz="1600" b="0" i="1" strike="noStrike" spc="-1">
                          <a:solidFill>
                            <a:srgbClr val="000000"/>
                          </a:solidFill>
                          <a:latin typeface="Calibri" panose="020F0502020204030204" pitchFamily="34" charset="0"/>
                          <a:ea typeface="Calibri"/>
                          <a:cs typeface="Calibri" panose="020F0502020204030204" pitchFamily="34" charset="0"/>
                        </a:rPr>
                        <a:t>Generic tasks of a process manager, plus:</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tabLst>
                          <a:tab pos="0" algn="l"/>
                        </a:tabLst>
                      </a:pPr>
                      <a:r>
                        <a:rPr lang="en-US" sz="1600" b="0" strike="noStrike" spc="-1">
                          <a:solidFill>
                            <a:srgbClr val="000000"/>
                          </a:solidFill>
                          <a:latin typeface="Calibri" panose="020F0502020204030204" pitchFamily="34" charset="0"/>
                          <a:ea typeface="Calibri"/>
                          <a:cs typeface="Calibri" panose="020F0502020204030204" pitchFamily="34" charset="0"/>
                        </a:rPr>
                        <a:t>Maintain the customer database.</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tabLst>
                          <a:tab pos="0" algn="l"/>
                        </a:tabLst>
                      </a:pPr>
                      <a:r>
                        <a:rPr lang="en-US" sz="1600" b="0" strike="noStrike" spc="-1">
                          <a:solidFill>
                            <a:srgbClr val="000000"/>
                          </a:solidFill>
                          <a:latin typeface="Calibri" panose="020F0502020204030204" pitchFamily="34" charset="0"/>
                          <a:ea typeface="Calibri"/>
                          <a:cs typeface="Calibri" panose="020F0502020204030204" pitchFamily="34" charset="0"/>
                        </a:rPr>
                        <a:t>Ensure that customer complaints are handled according to the process.</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tabLst>
                          <a:tab pos="0" algn="l"/>
                        </a:tabLst>
                      </a:pPr>
                      <a:r>
                        <a:rPr lang="en-US" sz="1600" b="0" strike="noStrike" spc="-1">
                          <a:solidFill>
                            <a:srgbClr val="000000"/>
                          </a:solidFill>
                          <a:latin typeface="Calibri" panose="020F0502020204030204" pitchFamily="34" charset="0"/>
                          <a:ea typeface="Calibri"/>
                          <a:cs typeface="Calibri" panose="020F0502020204030204" pitchFamily="34" charset="0"/>
                        </a:rPr>
                        <a:t>Coordinate customer satisfaction surveys.</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tabLst>
                          <a:tab pos="0" algn="l"/>
                        </a:tabLst>
                      </a:pPr>
                      <a:r>
                        <a:rPr lang="en-US" sz="1600" b="0" strike="noStrike" spc="-1">
                          <a:solidFill>
                            <a:srgbClr val="000000"/>
                          </a:solidFill>
                          <a:latin typeface="Calibri" panose="020F0502020204030204" pitchFamily="34" charset="0"/>
                          <a:ea typeface="Calibri"/>
                          <a:cs typeface="Calibri" panose="020F0502020204030204" pitchFamily="34" charset="0"/>
                        </a:rPr>
                        <a:t>Review the results from customer service reviews.</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c>
                  <a:txBody>
                    <a:bodyPr/>
                    <a:lstStyle/>
                    <a:p>
                      <a:pPr>
                        <a:lnSpc>
                          <a:spcPct val="100000"/>
                        </a:lnSpc>
                        <a:tabLst>
                          <a:tab pos="0" algn="l"/>
                        </a:tabLst>
                      </a:pPr>
                      <a:r>
                        <a:rPr lang="en-US" sz="1600" b="0" strike="noStrike" spc="-1">
                          <a:solidFill>
                            <a:srgbClr val="000000"/>
                          </a:solidFill>
                          <a:latin typeface="Calibri" panose="020F0502020204030204" pitchFamily="34" charset="0"/>
                          <a:ea typeface="Calibri"/>
                          <a:cs typeface="Calibri" panose="020F0502020204030204" pitchFamily="34" charset="0"/>
                        </a:rPr>
                        <a:t>1 in total</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extLst>
                  <a:ext uri="{0D108BD9-81ED-4DB2-BD59-A6C34878D82A}">
                    <a16:rowId xmlns:a16="http://schemas.microsoft.com/office/drawing/2014/main" val="10002"/>
                  </a:ext>
                </a:extLst>
              </a:tr>
              <a:tr h="1500120">
                <a:tc>
                  <a:txBody>
                    <a:bodyPr/>
                    <a:lstStyle/>
                    <a:p>
                      <a:pPr>
                        <a:lnSpc>
                          <a:spcPct val="100000"/>
                        </a:lnSpc>
                        <a:tabLst>
                          <a:tab pos="0" algn="l"/>
                        </a:tabLst>
                      </a:pPr>
                      <a:r>
                        <a:rPr lang="en-US" sz="1600" b="0" i="1" strike="noStrike" spc="-1">
                          <a:solidFill>
                            <a:srgbClr val="000000"/>
                          </a:solidFill>
                          <a:latin typeface="Calibri" panose="020F0502020204030204" pitchFamily="34" charset="0"/>
                          <a:ea typeface="Calibri"/>
                          <a:cs typeface="Calibri" panose="020F0502020204030204" pitchFamily="34" charset="0"/>
                        </a:rPr>
                        <a:t>Case owner: </a:t>
                      </a:r>
                      <a:r>
                        <a:rPr lang="en-US" sz="1600" b="1" strike="noStrike" spc="-1">
                          <a:solidFill>
                            <a:srgbClr val="000000"/>
                          </a:solidFill>
                          <a:latin typeface="Calibri" panose="020F0502020204030204" pitchFamily="34" charset="0"/>
                          <a:ea typeface="Calibri"/>
                          <a:cs typeface="Calibri" panose="020F0502020204030204" pitchFamily="34" charset="0"/>
                        </a:rPr>
                        <a:t>Customer relationship manager</a:t>
                      </a:r>
                      <a:endParaRPr lang="de-DE" sz="1600" b="0" strike="noStrike" spc="-1">
                        <a:solidFill>
                          <a:srgbClr val="000000"/>
                        </a:solidFill>
                        <a:latin typeface="Calibri" panose="020F0502020204030204" pitchFamily="34" charset="0"/>
                        <a:cs typeface="Calibri" panose="020F0502020204030204" pitchFamily="34" charset="0"/>
                      </a:endParaRPr>
                    </a:p>
                    <a:p>
                      <a:pPr>
                        <a:lnSpc>
                          <a:spcPct val="100000"/>
                        </a:lnSpc>
                        <a:tabLst>
                          <a:tab pos="0" algn="l"/>
                        </a:tabLst>
                      </a:pPr>
                      <a:endParaRPr lang="de-DE" sz="1800" b="0" strike="noStrike" spc="-1">
                        <a:solidFill>
                          <a:srgbClr val="000000"/>
                        </a:solidFill>
                        <a:latin typeface="Calibri" panose="020F0502020204030204" pitchFamily="34" charset="0"/>
                        <a:cs typeface="Calibri" panose="020F0502020204030204" pitchFamily="34" charset="0"/>
                      </a:endParaRPr>
                    </a:p>
                    <a:p>
                      <a:pPr>
                        <a:lnSpc>
                          <a:spcPct val="100000"/>
                        </a:lnSpc>
                        <a:tabLst>
                          <a:tab pos="0" algn="l"/>
                        </a:tabLst>
                      </a:pPr>
                      <a:r>
                        <a:rPr lang="en-US" sz="1600" b="0" strike="noStrike" spc="-1">
                          <a:solidFill>
                            <a:srgbClr val="000000"/>
                          </a:solidFill>
                          <a:latin typeface="Calibri" panose="020F0502020204030204" pitchFamily="34" charset="0"/>
                          <a:ea typeface="Calibri"/>
                          <a:cs typeface="Calibri" panose="020F0502020204030204" pitchFamily="34" charset="0"/>
                        </a:rPr>
                        <a:t>(Account manager)</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0D8E7"/>
                    </a:solidFill>
                  </a:tcPr>
                </a:tc>
                <a:tc>
                  <a:txBody>
                    <a:bodyPr/>
                    <a:lstStyle/>
                    <a:p>
                      <a:pPr marL="285840" indent="-285480">
                        <a:lnSpc>
                          <a:spcPct val="100000"/>
                        </a:lnSpc>
                        <a:buClr>
                          <a:srgbClr val="000000"/>
                        </a:buClr>
                        <a:buFont typeface="Arial"/>
                        <a:buChar char="•"/>
                      </a:pPr>
                      <a:r>
                        <a:rPr lang="en-US" sz="1600" b="0" strike="noStrike" spc="-1">
                          <a:solidFill>
                            <a:srgbClr val="000000"/>
                          </a:solidFill>
                          <a:latin typeface="Calibri" panose="020F0502020204030204" pitchFamily="34" charset="0"/>
                          <a:ea typeface="Calibri"/>
                          <a:cs typeface="Calibri" panose="020F0502020204030204" pitchFamily="34" charset="0"/>
                        </a:rPr>
                        <a:t>Act as the primary contact point for a specific customer.</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pPr>
                      <a:r>
                        <a:rPr lang="en-US" sz="1600" b="0" strike="noStrike" spc="-1">
                          <a:solidFill>
                            <a:srgbClr val="000000"/>
                          </a:solidFill>
                          <a:latin typeface="Calibri" panose="020F0502020204030204" pitchFamily="34" charset="0"/>
                          <a:ea typeface="Calibri"/>
                          <a:cs typeface="Calibri" panose="020F0502020204030204" pitchFamily="34" charset="0"/>
                        </a:rPr>
                        <a:t>Maintain the relationship with that customer by regular communication.</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pPr>
                      <a:r>
                        <a:rPr lang="en-US" sz="1600" b="0" strike="noStrike" spc="-1">
                          <a:solidFill>
                            <a:srgbClr val="000000"/>
                          </a:solidFill>
                          <a:latin typeface="Calibri" panose="020F0502020204030204" pitchFamily="34" charset="0"/>
                          <a:ea typeface="Calibri"/>
                          <a:cs typeface="Calibri" panose="020F0502020204030204" pitchFamily="34" charset="0"/>
                        </a:rPr>
                        <a:t>Process formal customer complaints.</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pPr>
                      <a:r>
                        <a:rPr lang="en-US" sz="1600" b="0" strike="noStrike" spc="-1">
                          <a:solidFill>
                            <a:srgbClr val="000000"/>
                          </a:solidFill>
                          <a:latin typeface="Calibri" panose="020F0502020204030204" pitchFamily="34" charset="0"/>
                          <a:ea typeface="Calibri"/>
                          <a:cs typeface="Calibri" panose="020F0502020204030204" pitchFamily="34" charset="0"/>
                        </a:rPr>
                        <a:t>Conduct, moderate and record customer service reviews.</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0D8E7"/>
                    </a:solidFill>
                  </a:tcPr>
                </a:tc>
                <a:tc>
                  <a:txBody>
                    <a:bodyPr/>
                    <a:lstStyle/>
                    <a:p>
                      <a:pPr>
                        <a:lnSpc>
                          <a:spcPct val="100000"/>
                        </a:lnSpc>
                        <a:tabLst>
                          <a:tab pos="0" algn="l"/>
                        </a:tabLst>
                      </a:pPr>
                      <a:r>
                        <a:rPr lang="en-US" sz="1600" b="0" strike="noStrike" spc="-1" dirty="0">
                          <a:solidFill>
                            <a:srgbClr val="000000"/>
                          </a:solidFill>
                          <a:latin typeface="Calibri" panose="020F0502020204030204" pitchFamily="34" charset="0"/>
                          <a:ea typeface="Calibri"/>
                          <a:cs typeface="Calibri" panose="020F0502020204030204" pitchFamily="34" charset="0"/>
                        </a:rPr>
                        <a:t>1 per identified customer</a:t>
                      </a:r>
                      <a:endParaRPr lang="de-DE" sz="1600" b="0" strike="noStrike" spc="-1" dirty="0">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0D8E7"/>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PlaceHolder 13"/>
          <p:cNvSpPr/>
          <p:nvPr/>
        </p:nvSpPr>
        <p:spPr>
          <a:xfrm>
            <a:off x="609840" y="275040"/>
            <a:ext cx="9053280" cy="104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Service management system (SMS): Overview</a:t>
            </a:r>
            <a:endParaRPr lang="de-DE" sz="3200" b="0" strike="noStrike" spc="-1">
              <a:solidFill>
                <a:srgbClr val="000000"/>
              </a:solidFill>
              <a:latin typeface="Arial"/>
            </a:endParaRPr>
          </a:p>
        </p:txBody>
      </p:sp>
      <p:sp>
        <p:nvSpPr>
          <p:cNvPr id="180" name="PlaceHolder 14"/>
          <p:cNvSpPr/>
          <p:nvPr/>
        </p:nvSpPr>
        <p:spPr>
          <a:xfrm>
            <a:off x="8737920" y="6431040"/>
            <a:ext cx="2840040" cy="36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C4EBF770-B1FE-4F4E-8C2B-5516E1A7A48A}" type="slidenum">
              <a:rPr lang="en-US" sz="1200" b="0" strike="noStrike" spc="-1">
                <a:solidFill>
                  <a:srgbClr val="888888"/>
                </a:solidFill>
                <a:latin typeface="Calibri"/>
                <a:ea typeface="Calibri"/>
              </a:rPr>
              <a:t>16</a:t>
            </a:fld>
            <a:endParaRPr lang="de-DE" sz="1200" b="0" strike="noStrike" spc="-1">
              <a:solidFill>
                <a:srgbClr val="000000"/>
              </a:solidFill>
              <a:latin typeface="Arial"/>
            </a:endParaRPr>
          </a:p>
        </p:txBody>
      </p:sp>
      <p:sp>
        <p:nvSpPr>
          <p:cNvPr id="181" name="Google Shape;227;p14"/>
          <p:cNvSpPr/>
          <p:nvPr/>
        </p:nvSpPr>
        <p:spPr>
          <a:xfrm>
            <a:off x="4890600" y="5501880"/>
            <a:ext cx="1024200" cy="1143000"/>
          </a:xfrm>
          <a:prstGeom prst="foldedCorner">
            <a:avLst>
              <a:gd name="adj" fmla="val 16667"/>
            </a:avLst>
          </a:prstGeom>
          <a:solidFill>
            <a:schemeClr val="lt1"/>
          </a:solidFill>
          <a:ln w="28575">
            <a:solidFill>
              <a:srgbClr val="000000"/>
            </a:solidFill>
            <a:round/>
          </a:ln>
        </p:spPr>
        <p:style>
          <a:lnRef idx="0">
            <a:scrgbClr r="0" g="0" b="0"/>
          </a:lnRef>
          <a:fillRef idx="0">
            <a:scrgbClr r="0" g="0" b="0"/>
          </a:fillRef>
          <a:effectRef idx="0">
            <a:scrgbClr r="0" g="0" b="0"/>
          </a:effectRef>
          <a:fontRef idx="minor"/>
        </p:style>
        <p:txBody>
          <a:bodyPr lIns="90000" tIns="46800" rIns="90000" bIns="46800" anchor="ctr">
            <a:noAutofit/>
          </a:bodyPr>
          <a:lstStyle/>
          <a:p>
            <a:pPr>
              <a:lnSpc>
                <a:spcPct val="100000"/>
              </a:lnSpc>
            </a:pPr>
            <a:endParaRPr lang="en-US" sz="1400" b="1" strike="noStrike" spc="-1">
              <a:solidFill>
                <a:schemeClr val="dk1"/>
              </a:solidFill>
              <a:latin typeface="Arial"/>
              <a:ea typeface="Arial"/>
            </a:endParaRPr>
          </a:p>
        </p:txBody>
      </p:sp>
      <p:sp>
        <p:nvSpPr>
          <p:cNvPr id="182" name="Google Shape;228;p14"/>
          <p:cNvSpPr/>
          <p:nvPr/>
        </p:nvSpPr>
        <p:spPr>
          <a:xfrm>
            <a:off x="4088520" y="4344120"/>
            <a:ext cx="945000" cy="454320"/>
          </a:xfrm>
          <a:prstGeom prst="chevron">
            <a:avLst>
              <a:gd name="adj" fmla="val 50000"/>
            </a:avLst>
          </a:prstGeom>
          <a:noFill/>
          <a:ln w="28575">
            <a:solidFill>
              <a:srgbClr val="000000"/>
            </a:solidFill>
            <a:round/>
          </a:ln>
        </p:spPr>
        <p:style>
          <a:lnRef idx="0">
            <a:scrgbClr r="0" g="0" b="0"/>
          </a:lnRef>
          <a:fillRef idx="0">
            <a:scrgbClr r="0" g="0" b="0"/>
          </a:fillRef>
          <a:effectRef idx="0">
            <a:scrgbClr r="0" g="0" b="0"/>
          </a:effectRef>
          <a:fontRef idx="minor"/>
        </p:style>
        <p:txBody>
          <a:bodyPr lIns="90000" tIns="46800" rIns="90000" bIns="46800" anchor="ctr">
            <a:noAutofit/>
          </a:bodyPr>
          <a:lstStyle/>
          <a:p>
            <a:pPr>
              <a:lnSpc>
                <a:spcPct val="100000"/>
              </a:lnSpc>
            </a:pPr>
            <a:endParaRPr lang="en-US" sz="1800" b="0" strike="noStrike" spc="-1">
              <a:solidFill>
                <a:schemeClr val="dk1"/>
              </a:solidFill>
              <a:latin typeface="Arial"/>
              <a:ea typeface="Arial"/>
            </a:endParaRPr>
          </a:p>
        </p:txBody>
      </p:sp>
      <p:sp>
        <p:nvSpPr>
          <p:cNvPr id="183" name="Google Shape;229;p14"/>
          <p:cNvSpPr/>
          <p:nvPr/>
        </p:nvSpPr>
        <p:spPr>
          <a:xfrm>
            <a:off x="4880160" y="4344120"/>
            <a:ext cx="945000" cy="454320"/>
          </a:xfrm>
          <a:prstGeom prst="chevron">
            <a:avLst>
              <a:gd name="adj" fmla="val 50000"/>
            </a:avLst>
          </a:prstGeom>
          <a:noFill/>
          <a:ln w="28575">
            <a:solidFill>
              <a:srgbClr val="000000"/>
            </a:solidFill>
            <a:round/>
          </a:ln>
        </p:spPr>
        <p:style>
          <a:lnRef idx="0">
            <a:scrgbClr r="0" g="0" b="0"/>
          </a:lnRef>
          <a:fillRef idx="0">
            <a:scrgbClr r="0" g="0" b="0"/>
          </a:fillRef>
          <a:effectRef idx="0">
            <a:scrgbClr r="0" g="0" b="0"/>
          </a:effectRef>
          <a:fontRef idx="minor"/>
        </p:style>
        <p:txBody>
          <a:bodyPr lIns="90000" tIns="46800" rIns="90000" bIns="46800" anchor="ctr">
            <a:noAutofit/>
          </a:bodyPr>
          <a:lstStyle/>
          <a:p>
            <a:pPr>
              <a:lnSpc>
                <a:spcPct val="100000"/>
              </a:lnSpc>
            </a:pPr>
            <a:endParaRPr lang="en-US" sz="1800" b="0" strike="noStrike" spc="-1">
              <a:solidFill>
                <a:schemeClr val="dk1"/>
              </a:solidFill>
              <a:latin typeface="Arial"/>
              <a:ea typeface="Arial"/>
            </a:endParaRPr>
          </a:p>
        </p:txBody>
      </p:sp>
      <p:sp>
        <p:nvSpPr>
          <p:cNvPr id="184" name="Google Shape;230;p14"/>
          <p:cNvSpPr/>
          <p:nvPr/>
        </p:nvSpPr>
        <p:spPr>
          <a:xfrm>
            <a:off x="5671440" y="4344120"/>
            <a:ext cx="945000" cy="454320"/>
          </a:xfrm>
          <a:prstGeom prst="chevron">
            <a:avLst>
              <a:gd name="adj" fmla="val 50000"/>
            </a:avLst>
          </a:prstGeom>
          <a:noFill/>
          <a:ln w="28575">
            <a:solidFill>
              <a:srgbClr val="000000"/>
            </a:solidFill>
            <a:round/>
          </a:ln>
        </p:spPr>
        <p:style>
          <a:lnRef idx="0">
            <a:scrgbClr r="0" g="0" b="0"/>
          </a:lnRef>
          <a:fillRef idx="0">
            <a:scrgbClr r="0" g="0" b="0"/>
          </a:fillRef>
          <a:effectRef idx="0">
            <a:scrgbClr r="0" g="0" b="0"/>
          </a:effectRef>
          <a:fontRef idx="minor"/>
        </p:style>
        <p:txBody>
          <a:bodyPr lIns="90000" tIns="46800" rIns="90000" bIns="46800" anchor="ctr">
            <a:noAutofit/>
          </a:bodyPr>
          <a:lstStyle/>
          <a:p>
            <a:pPr>
              <a:lnSpc>
                <a:spcPct val="100000"/>
              </a:lnSpc>
            </a:pPr>
            <a:endParaRPr lang="en-US" sz="1800" b="0" strike="noStrike" spc="-1">
              <a:solidFill>
                <a:schemeClr val="dk1"/>
              </a:solidFill>
              <a:latin typeface="Arial"/>
              <a:ea typeface="Arial"/>
            </a:endParaRPr>
          </a:p>
        </p:txBody>
      </p:sp>
      <p:sp>
        <p:nvSpPr>
          <p:cNvPr id="185" name="Google Shape;231;p14"/>
          <p:cNvSpPr/>
          <p:nvPr/>
        </p:nvSpPr>
        <p:spPr>
          <a:xfrm>
            <a:off x="6463080" y="4344120"/>
            <a:ext cx="945000" cy="454320"/>
          </a:xfrm>
          <a:prstGeom prst="chevron">
            <a:avLst>
              <a:gd name="adj" fmla="val 50000"/>
            </a:avLst>
          </a:prstGeom>
          <a:noFill/>
          <a:ln w="28575">
            <a:solidFill>
              <a:srgbClr val="000000"/>
            </a:solidFill>
            <a:round/>
          </a:ln>
        </p:spPr>
        <p:style>
          <a:lnRef idx="0">
            <a:scrgbClr r="0" g="0" b="0"/>
          </a:lnRef>
          <a:fillRef idx="0">
            <a:scrgbClr r="0" g="0" b="0"/>
          </a:fillRef>
          <a:effectRef idx="0">
            <a:scrgbClr r="0" g="0" b="0"/>
          </a:effectRef>
          <a:fontRef idx="minor"/>
        </p:style>
        <p:txBody>
          <a:bodyPr lIns="90000" tIns="46800" rIns="90000" bIns="46800" anchor="ctr">
            <a:noAutofit/>
          </a:bodyPr>
          <a:lstStyle/>
          <a:p>
            <a:pPr>
              <a:lnSpc>
                <a:spcPct val="100000"/>
              </a:lnSpc>
            </a:pPr>
            <a:endParaRPr lang="en-US" sz="1800" b="0" strike="noStrike" spc="-1">
              <a:solidFill>
                <a:schemeClr val="dk1"/>
              </a:solidFill>
              <a:latin typeface="Arial"/>
              <a:ea typeface="Arial"/>
            </a:endParaRPr>
          </a:p>
        </p:txBody>
      </p:sp>
      <p:sp>
        <p:nvSpPr>
          <p:cNvPr id="186" name="Google Shape;232;p 1"/>
          <p:cNvSpPr/>
          <p:nvPr/>
        </p:nvSpPr>
        <p:spPr>
          <a:xfrm>
            <a:off x="5196600" y="1742760"/>
            <a:ext cx="1024200" cy="1143000"/>
          </a:xfrm>
          <a:prstGeom prst="foldedCorner">
            <a:avLst>
              <a:gd name="adj" fmla="val 16667"/>
            </a:avLst>
          </a:prstGeom>
          <a:solidFill>
            <a:schemeClr val="lt1"/>
          </a:solidFill>
          <a:ln w="28575">
            <a:solidFill>
              <a:srgbClr val="000000"/>
            </a:solidFill>
            <a:round/>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defTabSz="914400">
              <a:lnSpc>
                <a:spcPct val="100000"/>
              </a:lnSpc>
              <a:tabLst>
                <a:tab pos="0" algn="l"/>
              </a:tabLst>
            </a:pPr>
            <a:r>
              <a:rPr lang="en-US" sz="1400" b="1" strike="noStrike" spc="-1">
                <a:solidFill>
                  <a:schemeClr val="dk1"/>
                </a:solidFill>
                <a:latin typeface="Arial"/>
                <a:ea typeface="Arial"/>
              </a:rPr>
              <a:t>Policy</a:t>
            </a:r>
            <a:endParaRPr lang="de-DE" sz="1400" b="0" strike="noStrike" spc="-1">
              <a:solidFill>
                <a:srgbClr val="000000"/>
              </a:solidFill>
              <a:latin typeface="Arial"/>
            </a:endParaRPr>
          </a:p>
          <a:p>
            <a:pPr algn="ctr" defTabSz="914400">
              <a:lnSpc>
                <a:spcPct val="100000"/>
              </a:lnSpc>
              <a:tabLst>
                <a:tab pos="0" algn="l"/>
              </a:tabLst>
            </a:pPr>
            <a:endParaRPr lang="de-DE" sz="700" b="0" strike="noStrike" spc="-1">
              <a:solidFill>
                <a:srgbClr val="000000"/>
              </a:solidFill>
              <a:latin typeface="Arial"/>
            </a:endParaRPr>
          </a:p>
          <a:p>
            <a:pPr algn="ctr" defTabSz="914400">
              <a:lnSpc>
                <a:spcPct val="100000"/>
              </a:lnSpc>
              <a:tabLst>
                <a:tab pos="0" algn="l"/>
              </a:tabLst>
            </a:pPr>
            <a:r>
              <a:rPr lang="en-US" sz="700" b="0" strike="noStrike" spc="-1">
                <a:solidFill>
                  <a:schemeClr val="dk1"/>
                </a:solidFill>
                <a:latin typeface="Arial"/>
                <a:ea typeface="Arial"/>
              </a:rPr>
              <a:t>1. Abc def ghijk.</a:t>
            </a:r>
            <a:endParaRPr lang="de-DE" sz="700" b="0" strike="noStrike" spc="-1">
              <a:solidFill>
                <a:srgbClr val="000000"/>
              </a:solidFill>
              <a:latin typeface="Arial"/>
            </a:endParaRPr>
          </a:p>
          <a:p>
            <a:pPr algn="ctr" defTabSz="914400">
              <a:lnSpc>
                <a:spcPct val="100000"/>
              </a:lnSpc>
              <a:tabLst>
                <a:tab pos="0" algn="l"/>
              </a:tabLst>
            </a:pPr>
            <a:r>
              <a:rPr lang="en-US" sz="700" b="0" strike="noStrike" spc="-1">
                <a:solidFill>
                  <a:schemeClr val="dk1"/>
                </a:solidFill>
                <a:latin typeface="Arial"/>
                <a:ea typeface="Arial"/>
              </a:rPr>
              <a:t>2. Abc def ghijk.</a:t>
            </a:r>
            <a:endParaRPr lang="de-DE" sz="700" b="0" strike="noStrike" spc="-1">
              <a:solidFill>
                <a:srgbClr val="000000"/>
              </a:solidFill>
              <a:latin typeface="Arial"/>
            </a:endParaRPr>
          </a:p>
          <a:p>
            <a:pPr algn="ctr" defTabSz="914400">
              <a:lnSpc>
                <a:spcPct val="100000"/>
              </a:lnSpc>
              <a:tabLst>
                <a:tab pos="0" algn="l"/>
              </a:tabLst>
            </a:pPr>
            <a:r>
              <a:rPr lang="en-US" sz="700" b="0" strike="noStrike" spc="-1">
                <a:solidFill>
                  <a:schemeClr val="dk1"/>
                </a:solidFill>
                <a:latin typeface="Arial"/>
                <a:ea typeface="Arial"/>
              </a:rPr>
              <a:t>3. Abc def ghijk.</a:t>
            </a:r>
            <a:endParaRPr lang="de-DE" sz="700" b="0" strike="noStrike" spc="-1">
              <a:solidFill>
                <a:srgbClr val="000000"/>
              </a:solidFill>
              <a:latin typeface="Arial"/>
            </a:endParaRPr>
          </a:p>
          <a:p>
            <a:pPr algn="ctr" defTabSz="914400">
              <a:lnSpc>
                <a:spcPct val="100000"/>
              </a:lnSpc>
              <a:tabLst>
                <a:tab pos="0" algn="l"/>
              </a:tabLst>
            </a:pPr>
            <a:r>
              <a:rPr lang="en-US" sz="700" b="0" strike="noStrike" spc="-1">
                <a:solidFill>
                  <a:schemeClr val="dk1"/>
                </a:solidFill>
                <a:latin typeface="Arial"/>
                <a:ea typeface="Arial"/>
              </a:rPr>
              <a:t>4. Abc def ghijk.</a:t>
            </a:r>
            <a:endParaRPr lang="de-DE" sz="700" b="0" strike="noStrike" spc="-1">
              <a:solidFill>
                <a:srgbClr val="000000"/>
              </a:solidFill>
              <a:latin typeface="Arial"/>
            </a:endParaRPr>
          </a:p>
        </p:txBody>
      </p:sp>
      <p:sp>
        <p:nvSpPr>
          <p:cNvPr id="187" name="Google Shape;233;p 1"/>
          <p:cNvSpPr/>
          <p:nvPr/>
        </p:nvSpPr>
        <p:spPr>
          <a:xfrm>
            <a:off x="4800960" y="5415120"/>
            <a:ext cx="1024200" cy="1143000"/>
          </a:xfrm>
          <a:prstGeom prst="foldedCorner">
            <a:avLst>
              <a:gd name="adj" fmla="val 16667"/>
            </a:avLst>
          </a:prstGeom>
          <a:solidFill>
            <a:schemeClr val="lt1"/>
          </a:solidFill>
          <a:ln w="28575">
            <a:solidFill>
              <a:srgbClr val="000000"/>
            </a:solidFill>
            <a:round/>
          </a:ln>
        </p:spPr>
        <p:style>
          <a:lnRef idx="0">
            <a:scrgbClr r="0" g="0" b="0"/>
          </a:lnRef>
          <a:fillRef idx="0">
            <a:scrgbClr r="0" g="0" b="0"/>
          </a:fillRef>
          <a:effectRef idx="0">
            <a:scrgbClr r="0" g="0" b="0"/>
          </a:effectRef>
          <a:fontRef idx="minor"/>
        </p:style>
        <p:txBody>
          <a:bodyPr lIns="90000" tIns="46800" rIns="90000" bIns="46800" anchor="ctr">
            <a:noAutofit/>
          </a:bodyPr>
          <a:lstStyle/>
          <a:p>
            <a:pPr>
              <a:lnSpc>
                <a:spcPct val="100000"/>
              </a:lnSpc>
            </a:pPr>
            <a:endParaRPr lang="en-US" sz="1400" b="0" strike="noStrike" spc="-1">
              <a:solidFill>
                <a:schemeClr val="dk1"/>
              </a:solidFill>
              <a:latin typeface="Arial"/>
              <a:ea typeface="Arial"/>
            </a:endParaRPr>
          </a:p>
        </p:txBody>
      </p:sp>
      <p:sp>
        <p:nvSpPr>
          <p:cNvPr id="188" name="Google Shape;234;p 1"/>
          <p:cNvSpPr/>
          <p:nvPr/>
        </p:nvSpPr>
        <p:spPr>
          <a:xfrm>
            <a:off x="4721760" y="5338800"/>
            <a:ext cx="1024200" cy="1143000"/>
          </a:xfrm>
          <a:prstGeom prst="foldedCorner">
            <a:avLst>
              <a:gd name="adj" fmla="val 16667"/>
            </a:avLst>
          </a:prstGeom>
          <a:solidFill>
            <a:schemeClr val="lt1"/>
          </a:solidFill>
          <a:ln w="28575">
            <a:solidFill>
              <a:srgbClr val="000000"/>
            </a:solidFill>
            <a:round/>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defTabSz="914400">
              <a:lnSpc>
                <a:spcPct val="100000"/>
              </a:lnSpc>
              <a:tabLst>
                <a:tab pos="0" algn="l"/>
              </a:tabLst>
            </a:pPr>
            <a:r>
              <a:rPr lang="en-US" sz="1200" b="1" strike="noStrike" spc="-1">
                <a:solidFill>
                  <a:schemeClr val="dk1"/>
                </a:solidFill>
                <a:latin typeface="Arial"/>
                <a:ea typeface="Arial"/>
              </a:rPr>
              <a:t>Procedures</a:t>
            </a:r>
            <a:endParaRPr lang="de-DE" sz="1200" b="0" strike="noStrike" spc="-1">
              <a:solidFill>
                <a:srgbClr val="000000"/>
              </a:solidFill>
              <a:latin typeface="Arial"/>
            </a:endParaRPr>
          </a:p>
        </p:txBody>
      </p:sp>
      <p:sp>
        <p:nvSpPr>
          <p:cNvPr id="189" name="Google Shape;235;p 1"/>
          <p:cNvSpPr/>
          <p:nvPr/>
        </p:nvSpPr>
        <p:spPr>
          <a:xfrm>
            <a:off x="1317600" y="3631680"/>
            <a:ext cx="103860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400" b="1" strike="noStrike" spc="-1">
                <a:solidFill>
                  <a:schemeClr val="dk1"/>
                </a:solidFill>
                <a:latin typeface="Arial"/>
                <a:ea typeface="Arial"/>
              </a:rPr>
              <a:t>Process:</a:t>
            </a:r>
            <a:endParaRPr lang="de-DE" sz="1400" b="0" strike="noStrike" spc="-1">
              <a:solidFill>
                <a:srgbClr val="000000"/>
              </a:solidFill>
              <a:latin typeface="Arial"/>
            </a:endParaRPr>
          </a:p>
        </p:txBody>
      </p:sp>
      <p:sp>
        <p:nvSpPr>
          <p:cNvPr id="190" name="Google Shape;236;p 1"/>
          <p:cNvSpPr/>
          <p:nvPr/>
        </p:nvSpPr>
        <p:spPr>
          <a:xfrm>
            <a:off x="2980080" y="3579120"/>
            <a:ext cx="786960" cy="454320"/>
          </a:xfrm>
          <a:prstGeom prst="flowChartDocument">
            <a:avLst/>
          </a:prstGeom>
          <a:solidFill>
            <a:schemeClr val="lt1"/>
          </a:solidFill>
          <a:ln w="28575">
            <a:solidFill>
              <a:srgbClr val="000000"/>
            </a:solidFill>
            <a:round/>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defTabSz="914400">
              <a:lnSpc>
                <a:spcPct val="100000"/>
              </a:lnSpc>
              <a:tabLst>
                <a:tab pos="0" algn="l"/>
              </a:tabLst>
            </a:pPr>
            <a:r>
              <a:rPr lang="en-US" sz="1400" b="0" strike="noStrike" spc="-1">
                <a:solidFill>
                  <a:schemeClr val="dk1"/>
                </a:solidFill>
                <a:latin typeface="Arial"/>
                <a:ea typeface="Arial"/>
              </a:rPr>
              <a:t>Inputs</a:t>
            </a:r>
            <a:endParaRPr lang="de-DE" sz="1400" b="0" strike="noStrike" spc="-1">
              <a:solidFill>
                <a:srgbClr val="000000"/>
              </a:solidFill>
              <a:latin typeface="Arial"/>
            </a:endParaRPr>
          </a:p>
        </p:txBody>
      </p:sp>
      <p:sp>
        <p:nvSpPr>
          <p:cNvPr id="191" name="Google Shape;237;p 1"/>
          <p:cNvSpPr/>
          <p:nvPr/>
        </p:nvSpPr>
        <p:spPr>
          <a:xfrm>
            <a:off x="7887960" y="4344120"/>
            <a:ext cx="845280" cy="454320"/>
          </a:xfrm>
          <a:prstGeom prst="flowChartDocument">
            <a:avLst/>
          </a:prstGeom>
          <a:solidFill>
            <a:schemeClr val="lt1"/>
          </a:solidFill>
          <a:ln w="28575">
            <a:solidFill>
              <a:srgbClr val="000000"/>
            </a:solidFill>
            <a:round/>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defTabSz="914400">
              <a:lnSpc>
                <a:spcPct val="100000"/>
              </a:lnSpc>
              <a:tabLst>
                <a:tab pos="0" algn="l"/>
              </a:tabLst>
            </a:pPr>
            <a:r>
              <a:rPr lang="en-US" sz="1400" b="0" strike="noStrike" spc="-1">
                <a:solidFill>
                  <a:schemeClr val="dk1"/>
                </a:solidFill>
                <a:latin typeface="Arial"/>
                <a:ea typeface="Arial"/>
              </a:rPr>
              <a:t>Outputs</a:t>
            </a:r>
            <a:endParaRPr lang="de-DE" sz="1400" b="0" strike="noStrike" spc="-1">
              <a:solidFill>
                <a:srgbClr val="000000"/>
              </a:solidFill>
              <a:latin typeface="Arial"/>
            </a:endParaRPr>
          </a:p>
        </p:txBody>
      </p:sp>
      <p:cxnSp>
        <p:nvCxnSpPr>
          <p:cNvPr id="192" name="Google Shape;238;p 1"/>
          <p:cNvCxnSpPr>
            <a:stCxn id="190" idx="2"/>
            <a:endCxn id="182" idx="0"/>
          </p:cNvCxnSpPr>
          <p:nvPr/>
        </p:nvCxnSpPr>
        <p:spPr>
          <a:xfrm rot="16200000" flipH="1">
            <a:off x="3812040" y="3594960"/>
            <a:ext cx="311040" cy="1187640"/>
          </a:xfrm>
          <a:prstGeom prst="bentConnector3">
            <a:avLst>
              <a:gd name="adj1" fmla="val 45075"/>
            </a:avLst>
          </a:prstGeom>
          <a:ln w="28575">
            <a:solidFill>
              <a:srgbClr val="000000"/>
            </a:solidFill>
            <a:round/>
            <a:tailEnd type="stealth" w="med" len="med"/>
          </a:ln>
        </p:spPr>
      </p:cxnSp>
      <p:cxnSp>
        <p:nvCxnSpPr>
          <p:cNvPr id="193" name="Google Shape;239;p 1"/>
          <p:cNvCxnSpPr>
            <a:stCxn id="185" idx="3"/>
            <a:endCxn id="191" idx="1"/>
          </p:cNvCxnSpPr>
          <p:nvPr/>
        </p:nvCxnSpPr>
        <p:spPr>
          <a:xfrm>
            <a:off x="7408080" y="4571280"/>
            <a:ext cx="480240" cy="360"/>
          </a:xfrm>
          <a:prstGeom prst="bentConnector2">
            <a:avLst/>
          </a:prstGeom>
          <a:ln w="28575">
            <a:solidFill>
              <a:srgbClr val="000000"/>
            </a:solidFill>
            <a:round/>
            <a:tailEnd type="stealth" w="med" len="med"/>
          </a:ln>
        </p:spPr>
      </p:cxnSp>
      <p:cxnSp>
        <p:nvCxnSpPr>
          <p:cNvPr id="194" name="Google Shape;240;p 1"/>
          <p:cNvCxnSpPr>
            <a:stCxn id="183" idx="2"/>
            <a:endCxn id="188" idx="0"/>
          </p:cNvCxnSpPr>
          <p:nvPr/>
        </p:nvCxnSpPr>
        <p:spPr>
          <a:xfrm flipH="1">
            <a:off x="5233680" y="4798440"/>
            <a:ext cx="119160" cy="540720"/>
          </a:xfrm>
          <a:prstGeom prst="straightConnector1">
            <a:avLst/>
          </a:prstGeom>
          <a:ln w="28575">
            <a:solidFill>
              <a:srgbClr val="000000"/>
            </a:solidFill>
            <a:round/>
          </a:ln>
        </p:spPr>
      </p:cxnSp>
      <p:sp>
        <p:nvSpPr>
          <p:cNvPr id="195" name="Google Shape;241;p 1"/>
          <p:cNvSpPr/>
          <p:nvPr/>
        </p:nvSpPr>
        <p:spPr>
          <a:xfrm rot="5400000">
            <a:off x="5581800" y="1751400"/>
            <a:ext cx="301680" cy="2885400"/>
          </a:xfrm>
          <a:prstGeom prst="rightBrace">
            <a:avLst>
              <a:gd name="adj1" fmla="val 39596"/>
              <a:gd name="adj2" fmla="val 50000"/>
            </a:avLst>
          </a:prstGeom>
          <a:noFill/>
          <a:ln w="28575">
            <a:solidFill>
              <a:srgbClr val="000000"/>
            </a:solidFill>
            <a:round/>
          </a:ln>
        </p:spPr>
        <p:style>
          <a:lnRef idx="0">
            <a:scrgbClr r="0" g="0" b="0"/>
          </a:lnRef>
          <a:fillRef idx="0">
            <a:scrgbClr r="0" g="0" b="0"/>
          </a:fillRef>
          <a:effectRef idx="0">
            <a:scrgbClr r="0" g="0" b="0"/>
          </a:effectRef>
          <a:fontRef idx="minor"/>
        </p:style>
        <p:txBody>
          <a:bodyPr lIns="90000" tIns="46800" rIns="90000" bIns="46800" anchor="ctr">
            <a:noAutofit/>
          </a:bodyPr>
          <a:lstStyle/>
          <a:p>
            <a:pPr>
              <a:lnSpc>
                <a:spcPct val="100000"/>
              </a:lnSpc>
            </a:pPr>
            <a:endParaRPr lang="en-US" sz="1800" b="0" strike="noStrike" spc="-1">
              <a:solidFill>
                <a:schemeClr val="dk1"/>
              </a:solidFill>
              <a:latin typeface="Arial"/>
              <a:ea typeface="Arial"/>
            </a:endParaRPr>
          </a:p>
        </p:txBody>
      </p:sp>
      <p:cxnSp>
        <p:nvCxnSpPr>
          <p:cNvPr id="196" name="Google Shape;242;p14"/>
          <p:cNvCxnSpPr/>
          <p:nvPr/>
        </p:nvCxnSpPr>
        <p:spPr>
          <a:xfrm>
            <a:off x="1396800" y="3272760"/>
            <a:ext cx="8553600" cy="6480"/>
          </a:xfrm>
          <a:prstGeom prst="straightConnector1">
            <a:avLst/>
          </a:prstGeom>
          <a:ln w="9525">
            <a:solidFill>
              <a:srgbClr val="000000"/>
            </a:solidFill>
            <a:prstDash val="lgDash"/>
            <a:round/>
          </a:ln>
        </p:spPr>
      </p:cxnSp>
      <p:sp>
        <p:nvSpPr>
          <p:cNvPr id="197" name="Google Shape;243;p14"/>
          <p:cNvSpPr/>
          <p:nvPr/>
        </p:nvSpPr>
        <p:spPr>
          <a:xfrm>
            <a:off x="7650720" y="1666440"/>
            <a:ext cx="2369880" cy="851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00000"/>
              </a:lnSpc>
              <a:tabLst>
                <a:tab pos="0" algn="l"/>
              </a:tabLst>
            </a:pPr>
            <a:r>
              <a:rPr lang="en-US" sz="1800" b="1" strike="noStrike" spc="-1">
                <a:solidFill>
                  <a:srgbClr val="0060A9"/>
                </a:solidFill>
                <a:latin typeface="Arial"/>
                <a:ea typeface="Arial"/>
              </a:rPr>
              <a:t>Governance level</a:t>
            </a:r>
            <a:endParaRPr lang="de-DE" sz="1800" b="0" strike="noStrike" spc="-1">
              <a:solidFill>
                <a:srgbClr val="000000"/>
              </a:solidFill>
              <a:latin typeface="Arial"/>
            </a:endParaRPr>
          </a:p>
          <a:p>
            <a:pPr algn="r" defTabSz="914400">
              <a:lnSpc>
                <a:spcPct val="100000"/>
              </a:lnSpc>
              <a:tabLst>
                <a:tab pos="0" algn="l"/>
              </a:tabLst>
            </a:pPr>
            <a:r>
              <a:rPr lang="en-US" sz="1600" b="0" strike="noStrike" spc="-1">
                <a:solidFill>
                  <a:srgbClr val="0060A9"/>
                </a:solidFill>
                <a:latin typeface="Arial"/>
                <a:ea typeface="Arial"/>
              </a:rPr>
              <a:t>Top management</a:t>
            </a:r>
            <a:endParaRPr lang="de-DE" sz="1600" b="0" strike="noStrike" spc="-1">
              <a:solidFill>
                <a:srgbClr val="000000"/>
              </a:solidFill>
              <a:latin typeface="Arial"/>
            </a:endParaRPr>
          </a:p>
          <a:p>
            <a:pPr algn="r" defTabSz="914400">
              <a:lnSpc>
                <a:spcPct val="100000"/>
              </a:lnSpc>
              <a:tabLst>
                <a:tab pos="0" algn="l"/>
              </a:tabLst>
            </a:pPr>
            <a:r>
              <a:rPr lang="en-US" sz="1600" b="0" strike="noStrike" spc="-1">
                <a:solidFill>
                  <a:srgbClr val="0060A9"/>
                </a:solidFill>
                <a:latin typeface="Arial"/>
                <a:ea typeface="Arial"/>
              </a:rPr>
              <a:t>Process owners</a:t>
            </a:r>
            <a:endParaRPr lang="de-DE" sz="1600" b="0" strike="noStrike" spc="-1">
              <a:solidFill>
                <a:srgbClr val="000000"/>
              </a:solidFill>
              <a:latin typeface="Arial"/>
            </a:endParaRPr>
          </a:p>
        </p:txBody>
      </p:sp>
      <p:cxnSp>
        <p:nvCxnSpPr>
          <p:cNvPr id="198" name="Google Shape;244;p14"/>
          <p:cNvCxnSpPr/>
          <p:nvPr/>
        </p:nvCxnSpPr>
        <p:spPr>
          <a:xfrm>
            <a:off x="6067080" y="5032440"/>
            <a:ext cx="3883680" cy="6480"/>
          </a:xfrm>
          <a:prstGeom prst="straightConnector1">
            <a:avLst/>
          </a:prstGeom>
          <a:ln w="9525">
            <a:solidFill>
              <a:srgbClr val="000000"/>
            </a:solidFill>
            <a:prstDash val="lgDash"/>
            <a:round/>
          </a:ln>
        </p:spPr>
      </p:cxnSp>
      <p:sp>
        <p:nvSpPr>
          <p:cNvPr id="199" name="Google Shape;245;p14"/>
          <p:cNvSpPr/>
          <p:nvPr/>
        </p:nvSpPr>
        <p:spPr>
          <a:xfrm>
            <a:off x="7650720" y="3301920"/>
            <a:ext cx="2369880" cy="607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00000"/>
              </a:lnSpc>
              <a:tabLst>
                <a:tab pos="0" algn="l"/>
              </a:tabLst>
            </a:pPr>
            <a:r>
              <a:rPr lang="en-US" sz="1800" b="1" strike="noStrike" spc="-1">
                <a:solidFill>
                  <a:srgbClr val="0060A9"/>
                </a:solidFill>
                <a:latin typeface="Arial"/>
                <a:ea typeface="Arial"/>
              </a:rPr>
              <a:t>Control level</a:t>
            </a:r>
            <a:endParaRPr lang="de-DE" sz="1800" b="0" strike="noStrike" spc="-1">
              <a:solidFill>
                <a:srgbClr val="000000"/>
              </a:solidFill>
              <a:latin typeface="Arial"/>
            </a:endParaRPr>
          </a:p>
          <a:p>
            <a:pPr algn="r" defTabSz="914400">
              <a:lnSpc>
                <a:spcPct val="100000"/>
              </a:lnSpc>
              <a:tabLst>
                <a:tab pos="0" algn="l"/>
              </a:tabLst>
            </a:pPr>
            <a:r>
              <a:rPr lang="en-US" sz="1600" b="0" strike="noStrike" spc="-1">
                <a:solidFill>
                  <a:srgbClr val="0060A9"/>
                </a:solidFill>
                <a:latin typeface="Arial"/>
                <a:ea typeface="Arial"/>
              </a:rPr>
              <a:t>Process managers</a:t>
            </a:r>
            <a:endParaRPr lang="de-DE" sz="1600" b="0" strike="noStrike" spc="-1">
              <a:solidFill>
                <a:srgbClr val="000000"/>
              </a:solidFill>
              <a:latin typeface="Arial"/>
            </a:endParaRPr>
          </a:p>
        </p:txBody>
      </p:sp>
      <p:sp>
        <p:nvSpPr>
          <p:cNvPr id="200" name="Google Shape;246;p14"/>
          <p:cNvSpPr/>
          <p:nvPr/>
        </p:nvSpPr>
        <p:spPr>
          <a:xfrm>
            <a:off x="7096320" y="5061600"/>
            <a:ext cx="2924280" cy="607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00000"/>
              </a:lnSpc>
              <a:tabLst>
                <a:tab pos="0" algn="l"/>
              </a:tabLst>
            </a:pPr>
            <a:r>
              <a:rPr lang="en-US" sz="1800" b="1" strike="noStrike" spc="-1">
                <a:solidFill>
                  <a:srgbClr val="0060A9"/>
                </a:solidFill>
                <a:latin typeface="Arial"/>
                <a:ea typeface="Arial"/>
              </a:rPr>
              <a:t>Operational level </a:t>
            </a:r>
            <a:endParaRPr lang="de-DE" sz="1800" b="0" strike="noStrike" spc="-1">
              <a:solidFill>
                <a:srgbClr val="000000"/>
              </a:solidFill>
              <a:latin typeface="Arial"/>
            </a:endParaRPr>
          </a:p>
          <a:p>
            <a:pPr algn="r" defTabSz="914400">
              <a:lnSpc>
                <a:spcPct val="100000"/>
              </a:lnSpc>
              <a:tabLst>
                <a:tab pos="0" algn="l"/>
              </a:tabLst>
            </a:pPr>
            <a:r>
              <a:rPr lang="en-US" sz="1600" b="0" strike="noStrike" spc="-1">
                <a:solidFill>
                  <a:srgbClr val="0060A9"/>
                </a:solidFill>
                <a:latin typeface="Arial"/>
                <a:ea typeface="Arial"/>
              </a:rPr>
              <a:t>Process staff </a:t>
            </a:r>
            <a:endParaRPr lang="de-DE" sz="1600" b="0" strike="noStrike" spc="-1">
              <a:solidFill>
                <a:srgbClr val="000000"/>
              </a:solidFill>
              <a:latin typeface="Arial"/>
            </a:endParaRPr>
          </a:p>
        </p:txBody>
      </p:sp>
      <p:pic>
        <p:nvPicPr>
          <p:cNvPr id="201" name="Google Shape;247;p14" descr="m1"/>
          <p:cNvPicPr/>
          <p:nvPr/>
        </p:nvPicPr>
        <p:blipFill>
          <a:blip r:embed="rId3"/>
          <a:stretch/>
        </p:blipFill>
        <p:spPr>
          <a:xfrm>
            <a:off x="5281560" y="4357800"/>
            <a:ext cx="234720" cy="323280"/>
          </a:xfrm>
          <a:prstGeom prst="rect">
            <a:avLst/>
          </a:prstGeom>
          <a:ln w="0">
            <a:noFill/>
          </a:ln>
        </p:spPr>
      </p:pic>
      <p:pic>
        <p:nvPicPr>
          <p:cNvPr id="202" name="Google Shape;248;p14" descr="m1"/>
          <p:cNvPicPr/>
          <p:nvPr/>
        </p:nvPicPr>
        <p:blipFill>
          <a:blip r:embed="rId4"/>
          <a:stretch/>
        </p:blipFill>
        <p:spPr>
          <a:xfrm>
            <a:off x="4472640" y="4372920"/>
            <a:ext cx="220320" cy="298080"/>
          </a:xfrm>
          <a:prstGeom prst="rect">
            <a:avLst/>
          </a:prstGeom>
          <a:ln w="0">
            <a:noFill/>
          </a:ln>
        </p:spPr>
      </p:pic>
      <p:pic>
        <p:nvPicPr>
          <p:cNvPr id="203" name="Google Shape;249;p14" descr="m1"/>
          <p:cNvPicPr/>
          <p:nvPr/>
        </p:nvPicPr>
        <p:blipFill>
          <a:blip r:embed="rId4"/>
          <a:stretch/>
        </p:blipFill>
        <p:spPr>
          <a:xfrm>
            <a:off x="6085800" y="4372920"/>
            <a:ext cx="220320" cy="298080"/>
          </a:xfrm>
          <a:prstGeom prst="rect">
            <a:avLst/>
          </a:prstGeom>
          <a:ln w="0">
            <a:noFill/>
          </a:ln>
        </p:spPr>
      </p:pic>
      <p:pic>
        <p:nvPicPr>
          <p:cNvPr id="204" name="Google Shape;250;p14" descr="m1"/>
          <p:cNvPicPr/>
          <p:nvPr/>
        </p:nvPicPr>
        <p:blipFill>
          <a:blip r:embed="rId3"/>
          <a:stretch/>
        </p:blipFill>
        <p:spPr>
          <a:xfrm>
            <a:off x="6878880" y="4372920"/>
            <a:ext cx="236160" cy="323280"/>
          </a:xfrm>
          <a:prstGeom prst="rect">
            <a:avLst/>
          </a:prstGeom>
          <a:ln w="0">
            <a:noFill/>
          </a:ln>
        </p:spPr>
      </p:pic>
      <p:pic>
        <p:nvPicPr>
          <p:cNvPr id="205" name="Google Shape;251;p14" descr="m1"/>
          <p:cNvPicPr/>
          <p:nvPr/>
        </p:nvPicPr>
        <p:blipFill>
          <a:blip r:embed="rId3"/>
          <a:stretch/>
        </p:blipFill>
        <p:spPr>
          <a:xfrm>
            <a:off x="3930120" y="5661000"/>
            <a:ext cx="549360" cy="752040"/>
          </a:xfrm>
          <a:prstGeom prst="rect">
            <a:avLst/>
          </a:prstGeom>
          <a:ln w="0">
            <a:noFill/>
          </a:ln>
        </p:spPr>
      </p:pic>
      <p:sp>
        <p:nvSpPr>
          <p:cNvPr id="206" name="Google Shape;252;p14"/>
          <p:cNvSpPr/>
          <p:nvPr/>
        </p:nvSpPr>
        <p:spPr>
          <a:xfrm>
            <a:off x="4642560" y="4014360"/>
            <a:ext cx="291348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400" b="0" strike="noStrike" spc="-1">
                <a:solidFill>
                  <a:schemeClr val="dk1"/>
                </a:solidFill>
                <a:latin typeface="Arial"/>
                <a:ea typeface="Arial"/>
              </a:rPr>
              <a:t>Activities and roles</a:t>
            </a:r>
            <a:endParaRPr lang="de-DE" sz="1400" b="0" strike="noStrike" spc="-1">
              <a:solidFill>
                <a:srgbClr val="000000"/>
              </a:solidFill>
              <a:latin typeface="Arial"/>
            </a:endParaRPr>
          </a:p>
        </p:txBody>
      </p:sp>
      <p:sp>
        <p:nvSpPr>
          <p:cNvPr id="207" name="Google Shape;253;p14"/>
          <p:cNvSpPr/>
          <p:nvPr/>
        </p:nvSpPr>
        <p:spPr>
          <a:xfrm>
            <a:off x="2062800" y="2176560"/>
            <a:ext cx="304956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00000"/>
              </a:lnSpc>
              <a:tabLst>
                <a:tab pos="0" algn="l"/>
              </a:tabLst>
            </a:pPr>
            <a:r>
              <a:rPr lang="en-US" sz="1400" b="0" strike="noStrike" spc="-1">
                <a:solidFill>
                  <a:srgbClr val="0060A9"/>
                </a:solidFill>
                <a:latin typeface="Arial"/>
                <a:ea typeface="Arial"/>
              </a:rPr>
              <a:t>e.g. service management policy, incident handling policy</a:t>
            </a:r>
            <a:endParaRPr lang="de-DE" sz="1400" b="0" strike="noStrike" spc="-1">
              <a:solidFill>
                <a:srgbClr val="000000"/>
              </a:solidFill>
              <a:latin typeface="Arial"/>
            </a:endParaRPr>
          </a:p>
        </p:txBody>
      </p:sp>
      <p:sp>
        <p:nvSpPr>
          <p:cNvPr id="208" name="Google Shape;254;p14"/>
          <p:cNvSpPr/>
          <p:nvPr/>
        </p:nvSpPr>
        <p:spPr>
          <a:xfrm>
            <a:off x="1238760" y="4191120"/>
            <a:ext cx="292428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400" b="0" strike="noStrike" spc="-1">
                <a:solidFill>
                  <a:srgbClr val="0060A9"/>
                </a:solidFill>
                <a:latin typeface="Arial"/>
                <a:ea typeface="Arial"/>
              </a:rPr>
              <a:t>e.g. incident and service request management</a:t>
            </a:r>
            <a:endParaRPr lang="de-DE" sz="1400" b="0" strike="noStrike" spc="-1">
              <a:solidFill>
                <a:srgbClr val="000000"/>
              </a:solidFill>
              <a:latin typeface="Arial"/>
            </a:endParaRPr>
          </a:p>
        </p:txBody>
      </p:sp>
      <p:sp>
        <p:nvSpPr>
          <p:cNvPr id="209" name="Google Shape;255;p14"/>
          <p:cNvSpPr/>
          <p:nvPr/>
        </p:nvSpPr>
        <p:spPr>
          <a:xfrm>
            <a:off x="6146640" y="5925240"/>
            <a:ext cx="279216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400" b="0" strike="noStrike" spc="-1">
                <a:solidFill>
                  <a:srgbClr val="0060A9"/>
                </a:solidFill>
                <a:latin typeface="Arial"/>
                <a:ea typeface="Arial"/>
              </a:rPr>
              <a:t>e.g. procedures for classifying and prioritising incidents</a:t>
            </a:r>
            <a:endParaRPr lang="de-DE" sz="1400" b="0" strike="noStrike" spc="-1">
              <a:solidFill>
                <a:srgbClr val="000000"/>
              </a:solidFill>
              <a:latin typeface="Arial"/>
            </a:endParaRPr>
          </a:p>
        </p:txBody>
      </p:sp>
      <p:sp>
        <p:nvSpPr>
          <p:cNvPr id="210" name="Google Shape;256;p14"/>
          <p:cNvSpPr/>
          <p:nvPr/>
        </p:nvSpPr>
        <p:spPr>
          <a:xfrm>
            <a:off x="2165760" y="5621040"/>
            <a:ext cx="172080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400" b="0" strike="noStrike" spc="-1">
                <a:solidFill>
                  <a:schemeClr val="dk1"/>
                </a:solidFill>
                <a:latin typeface="Arial"/>
                <a:ea typeface="Arial"/>
              </a:rPr>
              <a:t>Person (in a role)</a:t>
            </a:r>
            <a:endParaRPr lang="de-DE" sz="1400" b="0" strike="noStrike" spc="-1">
              <a:solidFill>
                <a:srgbClr val="000000"/>
              </a:solidFill>
              <a:latin typeface="Arial"/>
            </a:endParaRPr>
          </a:p>
        </p:txBody>
      </p:sp>
      <p:cxnSp>
        <p:nvCxnSpPr>
          <p:cNvPr id="211" name="Google Shape;257;p14"/>
          <p:cNvCxnSpPr/>
          <p:nvPr/>
        </p:nvCxnSpPr>
        <p:spPr>
          <a:xfrm flipH="1">
            <a:off x="6065280" y="5032440"/>
            <a:ext cx="6480" cy="1230480"/>
          </a:xfrm>
          <a:prstGeom prst="straightConnector1">
            <a:avLst/>
          </a:prstGeom>
          <a:ln w="9525">
            <a:solidFill>
              <a:srgbClr val="000000"/>
            </a:solidFill>
            <a:prstDash val="lgDash"/>
            <a:round/>
          </a:ln>
        </p:spPr>
      </p:cxnSp>
      <p:cxnSp>
        <p:nvCxnSpPr>
          <p:cNvPr id="212" name="Google Shape;258;p14"/>
          <p:cNvCxnSpPr/>
          <p:nvPr/>
        </p:nvCxnSpPr>
        <p:spPr>
          <a:xfrm>
            <a:off x="1396800" y="5032440"/>
            <a:ext cx="3171240" cy="6480"/>
          </a:xfrm>
          <a:prstGeom prst="straightConnector1">
            <a:avLst/>
          </a:prstGeom>
          <a:ln w="9525">
            <a:solidFill>
              <a:srgbClr val="000000"/>
            </a:solidFill>
            <a:prstDash val="lgDash"/>
            <a:round/>
          </a:ln>
        </p:spPr>
      </p:cxnSp>
      <p:cxnSp>
        <p:nvCxnSpPr>
          <p:cNvPr id="213" name="Google Shape;259;p14"/>
          <p:cNvCxnSpPr/>
          <p:nvPr/>
        </p:nvCxnSpPr>
        <p:spPr>
          <a:xfrm flipH="1">
            <a:off x="4561200" y="5032440"/>
            <a:ext cx="6480" cy="1228680"/>
          </a:xfrm>
          <a:prstGeom prst="straightConnector1">
            <a:avLst/>
          </a:prstGeom>
          <a:ln w="9525">
            <a:solidFill>
              <a:srgbClr val="000000"/>
            </a:solidFill>
            <a:prstDash val="lgDash"/>
            <a:round/>
          </a:ln>
        </p:spPr>
      </p:cxnSp>
      <p:cxnSp>
        <p:nvCxnSpPr>
          <p:cNvPr id="214" name="Google Shape;260;p14"/>
          <p:cNvCxnSpPr/>
          <p:nvPr/>
        </p:nvCxnSpPr>
        <p:spPr>
          <a:xfrm>
            <a:off x="4563000" y="6256440"/>
            <a:ext cx="1508760" cy="6480"/>
          </a:xfrm>
          <a:prstGeom prst="straightConnector1">
            <a:avLst/>
          </a:prstGeom>
          <a:ln w="9525">
            <a:solidFill>
              <a:srgbClr val="000000"/>
            </a:solidFill>
            <a:prstDash val="lgDash"/>
            <a:round/>
          </a:ln>
        </p:spPr>
      </p:cxnSp>
      <p:sp>
        <p:nvSpPr>
          <p:cNvPr id="215" name="Google Shape;261;p14"/>
          <p:cNvSpPr/>
          <p:nvPr/>
        </p:nvSpPr>
        <p:spPr>
          <a:xfrm>
            <a:off x="3613320" y="6386040"/>
            <a:ext cx="118260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tabLst>
                <a:tab pos="0" algn="l"/>
              </a:tabLst>
            </a:pPr>
            <a:r>
              <a:rPr lang="en-US" sz="1400" b="0" strike="noStrike" spc="-1">
                <a:solidFill>
                  <a:srgbClr val="0060A9"/>
                </a:solidFill>
                <a:latin typeface="Arial"/>
                <a:ea typeface="Arial"/>
              </a:rPr>
              <a:t>applies</a:t>
            </a:r>
            <a:endParaRPr lang="de-DE" sz="1400" b="0" strike="noStrike" spc="-1">
              <a:solidFill>
                <a:srgbClr val="000000"/>
              </a:solidFill>
              <a:latin typeface="Arial"/>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CRM: Interfaces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1540" name="PlaceHolder 2"/>
          <p:cNvSpPr>
            <a:spLocks noGrp="1"/>
          </p:cNvSpPr>
          <p:nvPr>
            <p:ph type="sldNum" idx="141"/>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39A15F88-58BC-4865-A80E-2C01015D32DB}" type="slidenum">
              <a:rPr lang="en-US" sz="1200" b="0" strike="noStrike" spc="-1">
                <a:solidFill>
                  <a:srgbClr val="888888"/>
                </a:solidFill>
                <a:latin typeface="Calibri"/>
                <a:ea typeface="Calibri"/>
              </a:rPr>
              <a:t>160</a:t>
            </a:fld>
            <a:endParaRPr lang="de-DE" sz="1200" b="0" strike="noStrike" spc="-1">
              <a:solidFill>
                <a:srgbClr val="000000"/>
              </a:solidFill>
              <a:latin typeface="Times New Roman"/>
            </a:endParaRPr>
          </a:p>
        </p:txBody>
      </p:sp>
      <p:grpSp>
        <p:nvGrpSpPr>
          <p:cNvPr id="1541" name="Diagram8"/>
          <p:cNvGrpSpPr/>
          <p:nvPr/>
        </p:nvGrpSpPr>
        <p:grpSpPr>
          <a:xfrm>
            <a:off x="1427040" y="1701000"/>
            <a:ext cx="9898920" cy="4434120"/>
            <a:chOff x="1427040" y="1701000"/>
            <a:chExt cx="9898920" cy="4434120"/>
          </a:xfrm>
        </p:grpSpPr>
        <p:sp>
          <p:nvSpPr>
            <p:cNvPr id="1542" name="Rectangle 1541"/>
            <p:cNvSpPr/>
            <p:nvPr/>
          </p:nvSpPr>
          <p:spPr>
            <a:xfrm>
              <a:off x="1427040" y="1701000"/>
              <a:ext cx="9898920" cy="4434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1543" name="Rectangle 1542"/>
            <p:cNvSpPr/>
            <p:nvPr/>
          </p:nvSpPr>
          <p:spPr>
            <a:xfrm rot="16200000">
              <a:off x="63720" y="4039560"/>
              <a:ext cx="3458160" cy="729360"/>
            </a:xfrm>
            <a:prstGeom prst="rect">
              <a:avLst/>
            </a:prstGeom>
            <a:noFill/>
            <a:ln w="0">
              <a:noFill/>
            </a:ln>
          </p:spPr>
          <p:style>
            <a:lnRef idx="0">
              <a:scrgbClr r="0" g="0" b="0"/>
            </a:lnRef>
            <a:fillRef idx="0">
              <a:scrgbClr r="0" g="0" b="0"/>
            </a:fillRef>
            <a:effectRef idx="0">
              <a:scrgbClr r="0" g="0" b="0"/>
            </a:effectRef>
            <a:fontRef idx="minor"/>
          </p:style>
          <p:txBody>
            <a:bodyPr lIns="0" tIns="0" rIns="645840" bIns="0" numCol="1" spcCol="1440" anchor="t">
              <a:noAutofit/>
            </a:bodyPr>
            <a:lstStyle/>
            <a:p>
              <a:pPr algn="r" defTabSz="2400480">
                <a:lnSpc>
                  <a:spcPct val="90000"/>
                </a:lnSpc>
                <a:spcAft>
                  <a:spcPts val="1891"/>
                </a:spcAft>
                <a:tabLst>
                  <a:tab pos="0" algn="l"/>
                </a:tabLst>
              </a:pPr>
              <a:r>
                <a:rPr lang="en-GB" sz="4200" b="0" strike="noStrike" spc="-1">
                  <a:solidFill>
                    <a:srgbClr val="000000"/>
                  </a:solidFill>
                  <a:latin typeface="Arial"/>
                </a:rPr>
                <a:t>Incoming</a:t>
              </a:r>
              <a:endParaRPr lang="de-DE" sz="4200" b="0" strike="noStrike" spc="-1">
                <a:solidFill>
                  <a:srgbClr val="000000"/>
                </a:solidFill>
                <a:latin typeface="Arial"/>
              </a:endParaRPr>
            </a:p>
          </p:txBody>
        </p:sp>
        <p:sp>
          <p:nvSpPr>
            <p:cNvPr id="1544" name="Rectangle 1543"/>
            <p:cNvSpPr/>
            <p:nvPr/>
          </p:nvSpPr>
          <p:spPr>
            <a:xfrm>
              <a:off x="2160360" y="2672280"/>
              <a:ext cx="3731400" cy="345816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99720" tIns="645840" rIns="99720" bIns="99720" numCol="1" spcCol="1440" anchor="t">
              <a:noAutofit/>
            </a:bodyPr>
            <a:lstStyle/>
            <a:p>
              <a:pPr marL="114480" lvl="1" indent="-114480" defTabSz="622440">
                <a:lnSpc>
                  <a:spcPct val="90000"/>
                </a:lnSpc>
                <a:spcAft>
                  <a:spcPts val="601"/>
                </a:spcAft>
                <a:buClr>
                  <a:srgbClr val="FFFFFF"/>
                </a:buClr>
                <a:buFont typeface="Symbol"/>
                <a:buChar char=""/>
              </a:pPr>
              <a:r>
                <a:rPr lang="en-GB" sz="1400" b="1" strike="noStrike" spc="-1">
                  <a:solidFill>
                    <a:schemeClr val="lt1"/>
                  </a:solidFill>
                  <a:latin typeface="Calibri"/>
                </a:rPr>
                <a:t>SLM: </a:t>
              </a:r>
              <a:r>
                <a:rPr lang="en-GB" sz="1400" b="0" strike="noStrike" spc="-1">
                  <a:solidFill>
                    <a:schemeClr val="lt1"/>
                  </a:solidFill>
                  <a:latin typeface="Calibri"/>
                </a:rPr>
                <a:t>Service catalogue for available services that are offered to customers</a:t>
              </a:r>
              <a:endParaRPr lang="de-DE" sz="1400" b="0" strike="noStrike" spc="-1">
                <a:solidFill>
                  <a:srgbClr val="000000"/>
                </a:solidFill>
                <a:latin typeface="Arial"/>
              </a:endParaRPr>
            </a:p>
            <a:p>
              <a:pPr marL="114480" lvl="1" indent="-114480" defTabSz="622440">
                <a:lnSpc>
                  <a:spcPct val="90000"/>
                </a:lnSpc>
                <a:spcAft>
                  <a:spcPts val="601"/>
                </a:spcAft>
                <a:buClr>
                  <a:srgbClr val="FFFFFF"/>
                </a:buClr>
                <a:buFont typeface="Symbol"/>
                <a:buChar char=""/>
              </a:pPr>
              <a:r>
                <a:rPr lang="en-GB" sz="1400" b="1" strike="noStrike" spc="-1">
                  <a:solidFill>
                    <a:schemeClr val="lt1"/>
                  </a:solidFill>
                  <a:latin typeface="Calibri"/>
                </a:rPr>
                <a:t>SLM: </a:t>
              </a:r>
              <a:r>
                <a:rPr lang="en-GB" sz="1400" b="0" strike="noStrike" spc="-1">
                  <a:solidFill>
                    <a:schemeClr val="lt1"/>
                  </a:solidFill>
                  <a:latin typeface="Calibri"/>
                </a:rPr>
                <a:t>SLAs reflecting what has been agreed with customers together with reports to support service reviews with customers</a:t>
              </a:r>
              <a:endParaRPr lang="de-DE" sz="1400" b="0" strike="noStrike" spc="-1">
                <a:solidFill>
                  <a:srgbClr val="000000"/>
                </a:solidFill>
                <a:latin typeface="Arial"/>
              </a:endParaRPr>
            </a:p>
            <a:p>
              <a:pPr marL="114480" lvl="1" indent="-114480" defTabSz="622440">
                <a:lnSpc>
                  <a:spcPct val="90000"/>
                </a:lnSpc>
                <a:spcAft>
                  <a:spcPts val="601"/>
                </a:spcAft>
                <a:buClr>
                  <a:srgbClr val="FFFFFF"/>
                </a:buClr>
                <a:buFont typeface="Symbol"/>
                <a:buChar char=""/>
              </a:pPr>
              <a:r>
                <a:rPr lang="en-GB" sz="1400" b="1" strike="noStrike" spc="-1">
                  <a:solidFill>
                    <a:schemeClr val="lt1"/>
                  </a:solidFill>
                  <a:latin typeface="Calibri"/>
                </a:rPr>
                <a:t>SRM: </a:t>
              </a:r>
              <a:r>
                <a:rPr lang="en-GB" sz="1400" b="0" strike="noStrike" spc="-1">
                  <a:solidFill>
                    <a:schemeClr val="lt1"/>
                  </a:solidFill>
                  <a:latin typeface="Calibri"/>
                </a:rPr>
                <a:t>Relevant reports as a basis for managing customer relationships and customer satisfaction</a:t>
              </a:r>
              <a:endParaRPr lang="de-DE" sz="1400" b="0" strike="noStrike" spc="-1">
                <a:solidFill>
                  <a:srgbClr val="000000"/>
                </a:solidFill>
                <a:latin typeface="Arial"/>
              </a:endParaRPr>
            </a:p>
          </p:txBody>
        </p:sp>
        <p:sp>
          <p:nvSpPr>
            <p:cNvPr id="1545" name="Rectangle 1544"/>
            <p:cNvSpPr/>
            <p:nvPr/>
          </p:nvSpPr>
          <p:spPr>
            <a:xfrm>
              <a:off x="1428120" y="1706040"/>
              <a:ext cx="1461600" cy="1461600"/>
            </a:xfrm>
            <a:prstGeom prst="rect">
              <a:avLst/>
            </a:prstGeom>
            <a:blipFill rotWithShape="0">
              <a:blip r:embed="rId3"/>
              <a:srcRect/>
              <a:stretch/>
            </a:blipFill>
            <a:ln>
              <a:solidFill>
                <a:srgbClr val="B9CDE5"/>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1546" name="Rectangle 1545"/>
            <p:cNvSpPr/>
            <p:nvPr/>
          </p:nvSpPr>
          <p:spPr>
            <a:xfrm rot="16200000">
              <a:off x="5497200" y="4039560"/>
              <a:ext cx="3458160" cy="729360"/>
            </a:xfrm>
            <a:prstGeom prst="rect">
              <a:avLst/>
            </a:prstGeom>
            <a:noFill/>
            <a:ln w="0">
              <a:noFill/>
            </a:ln>
          </p:spPr>
          <p:style>
            <a:lnRef idx="0">
              <a:scrgbClr r="0" g="0" b="0"/>
            </a:lnRef>
            <a:fillRef idx="0">
              <a:scrgbClr r="0" g="0" b="0"/>
            </a:fillRef>
            <a:effectRef idx="0">
              <a:scrgbClr r="0" g="0" b="0"/>
            </a:effectRef>
            <a:fontRef idx="minor"/>
          </p:style>
          <p:txBody>
            <a:bodyPr lIns="0" tIns="0" rIns="645840" bIns="0" numCol="1" spcCol="1440" anchor="t">
              <a:noAutofit/>
            </a:bodyPr>
            <a:lstStyle/>
            <a:p>
              <a:pPr algn="r" defTabSz="2400480">
                <a:lnSpc>
                  <a:spcPct val="90000"/>
                </a:lnSpc>
                <a:spcAft>
                  <a:spcPts val="1891"/>
                </a:spcAft>
                <a:tabLst>
                  <a:tab pos="0" algn="l"/>
                </a:tabLst>
              </a:pPr>
              <a:r>
                <a:rPr lang="en-GB" sz="4200" b="0" strike="noStrike" spc="-1">
                  <a:solidFill>
                    <a:srgbClr val="000000"/>
                  </a:solidFill>
                  <a:latin typeface="Arial"/>
                </a:rPr>
                <a:t>Outgoing</a:t>
              </a:r>
              <a:endParaRPr lang="de-DE" sz="4200" b="0" strike="noStrike" spc="-1">
                <a:solidFill>
                  <a:srgbClr val="000000"/>
                </a:solidFill>
                <a:latin typeface="Arial"/>
              </a:endParaRPr>
            </a:p>
          </p:txBody>
        </p:sp>
        <p:sp>
          <p:nvSpPr>
            <p:cNvPr id="1547" name="Rectangle 1546"/>
            <p:cNvSpPr/>
            <p:nvPr/>
          </p:nvSpPr>
          <p:spPr>
            <a:xfrm>
              <a:off x="7593840" y="2672280"/>
              <a:ext cx="3731400" cy="345816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13760" tIns="645840" rIns="113760" bIns="113760" numCol="1" spcCol="1440" anchor="t">
              <a:noAutofit/>
            </a:bodyPr>
            <a:lstStyle/>
            <a:p>
              <a:pPr marL="114480" lvl="1" indent="-114480" defTabSz="533520">
                <a:lnSpc>
                  <a:spcPct val="90000"/>
                </a:lnSpc>
                <a:spcAft>
                  <a:spcPts val="601"/>
                </a:spcAft>
                <a:buClr>
                  <a:srgbClr val="FFFFFF"/>
                </a:buClr>
                <a:buFont typeface="Symbol"/>
                <a:buChar char=""/>
              </a:pPr>
              <a:r>
                <a:rPr lang="en-GB" sz="1100" b="1" strike="noStrike" spc="-1">
                  <a:solidFill>
                    <a:schemeClr val="lt1"/>
                  </a:solidFill>
                  <a:latin typeface="Calibri"/>
                </a:rPr>
                <a:t>SPM: </a:t>
              </a:r>
              <a:r>
                <a:rPr lang="en-GB" sz="1100" b="0" strike="noStrike" spc="-1">
                  <a:solidFill>
                    <a:schemeClr val="lt1"/>
                  </a:solidFill>
                  <a:latin typeface="Calibri"/>
                </a:rPr>
                <a:t>Identified customer requirements as a factor to be considered to identify demand for new or changed services</a:t>
              </a:r>
              <a:endParaRPr lang="de-DE" sz="1100" b="0" strike="noStrike" spc="-1">
                <a:solidFill>
                  <a:srgbClr val="000000"/>
                </a:solidFill>
                <a:latin typeface="Arial"/>
              </a:endParaRPr>
            </a:p>
            <a:p>
              <a:pPr marL="114480" lvl="1" indent="-114480" defTabSz="533520">
                <a:lnSpc>
                  <a:spcPct val="90000"/>
                </a:lnSpc>
                <a:spcAft>
                  <a:spcPts val="601"/>
                </a:spcAft>
                <a:buClr>
                  <a:srgbClr val="FFFFFF"/>
                </a:buClr>
                <a:buFont typeface="Symbol"/>
                <a:buChar char=""/>
              </a:pPr>
              <a:r>
                <a:rPr lang="en-GB" sz="1100" b="1" strike="noStrike" spc="-1">
                  <a:solidFill>
                    <a:schemeClr val="lt1"/>
                  </a:solidFill>
                  <a:latin typeface="Calibri"/>
                </a:rPr>
                <a:t>SLM</a:t>
              </a:r>
              <a:r>
                <a:rPr lang="en-GB" sz="1100" b="0" strike="noStrike" spc="-1">
                  <a:solidFill>
                    <a:schemeClr val="lt1"/>
                  </a:solidFill>
                  <a:latin typeface="Calibri"/>
                </a:rPr>
                <a:t>: Information on customers and identified customer-specific service level requirements (e.g. based on customer feedback or resulting from service reviews with customers) as a basis for defining SLAs</a:t>
              </a:r>
              <a:endParaRPr lang="de-DE" sz="1100" b="0" strike="noStrike" spc="-1">
                <a:solidFill>
                  <a:srgbClr val="000000"/>
                </a:solidFill>
                <a:latin typeface="Arial"/>
              </a:endParaRPr>
            </a:p>
            <a:p>
              <a:pPr marL="114480" lvl="1" indent="-114480" defTabSz="533520">
                <a:lnSpc>
                  <a:spcPct val="90000"/>
                </a:lnSpc>
                <a:spcAft>
                  <a:spcPts val="601"/>
                </a:spcAft>
                <a:buClr>
                  <a:srgbClr val="FFFFFF"/>
                </a:buClr>
                <a:buFont typeface="Symbol"/>
                <a:buChar char=""/>
              </a:pPr>
              <a:r>
                <a:rPr lang="en-GB" sz="1100" b="1" strike="noStrike" spc="-1">
                  <a:solidFill>
                    <a:schemeClr val="lt1"/>
                  </a:solidFill>
                  <a:latin typeface="Calibri"/>
                </a:rPr>
                <a:t>CHM</a:t>
              </a:r>
              <a:r>
                <a:rPr lang="en-GB" sz="1100" b="0" strike="noStrike" spc="-1">
                  <a:solidFill>
                    <a:schemeClr val="lt1"/>
                  </a:solidFill>
                  <a:latin typeface="Calibri"/>
                </a:rPr>
                <a:t>: Requests for changes (e.g. to address insufficient customer satisfaction, feedback from service reviews or customer complaints)</a:t>
              </a:r>
              <a:endParaRPr lang="de-DE" sz="1100" b="0" strike="noStrike" spc="-1">
                <a:solidFill>
                  <a:srgbClr val="000000"/>
                </a:solidFill>
                <a:latin typeface="Arial"/>
              </a:endParaRPr>
            </a:p>
            <a:p>
              <a:pPr marL="114480" lvl="1" indent="-114480" defTabSz="533520">
                <a:lnSpc>
                  <a:spcPct val="90000"/>
                </a:lnSpc>
                <a:spcAft>
                  <a:spcPts val="601"/>
                </a:spcAft>
                <a:buClr>
                  <a:srgbClr val="FFFFFF"/>
                </a:buClr>
                <a:buFont typeface="Symbol"/>
                <a:buChar char=""/>
              </a:pPr>
              <a:r>
                <a:rPr lang="en-GB" sz="1100" b="1" strike="noStrike" spc="-1">
                  <a:solidFill>
                    <a:schemeClr val="lt1"/>
                  </a:solidFill>
                  <a:latin typeface="Calibri"/>
                </a:rPr>
                <a:t>CSI</a:t>
              </a:r>
              <a:r>
                <a:rPr lang="en-GB" sz="1100" b="0" strike="noStrike" spc="-1">
                  <a:solidFill>
                    <a:schemeClr val="lt1"/>
                  </a:solidFill>
                  <a:latin typeface="Calibri"/>
                </a:rPr>
                <a:t>: Suggestions for improvement (e.g. to address insufficient customer satisfaction, feedback from service reviews or customer complaints)</a:t>
              </a:r>
              <a:endParaRPr lang="de-DE" sz="1100" b="0" strike="noStrike" spc="-1">
                <a:solidFill>
                  <a:srgbClr val="000000"/>
                </a:solidFill>
                <a:latin typeface="Arial"/>
              </a:endParaRPr>
            </a:p>
            <a:p>
              <a:pPr defTabSz="533520">
                <a:lnSpc>
                  <a:spcPct val="90000"/>
                </a:lnSpc>
                <a:spcAft>
                  <a:spcPts val="601"/>
                </a:spcAft>
              </a:pPr>
              <a:endParaRPr lang="de-DE" sz="1200" b="0" strike="noStrike" spc="-1">
                <a:solidFill>
                  <a:srgbClr val="000000"/>
                </a:solidFill>
                <a:latin typeface="Arial"/>
              </a:endParaRPr>
            </a:p>
          </p:txBody>
        </p:sp>
      </p:grpSp>
      <p:sp>
        <p:nvSpPr>
          <p:cNvPr id="1548" name="Rectangle 1547"/>
          <p:cNvSpPr/>
          <p:nvPr/>
        </p:nvSpPr>
        <p:spPr>
          <a:xfrm>
            <a:off x="6861600" y="1706040"/>
            <a:ext cx="1461600" cy="1461600"/>
          </a:xfrm>
          <a:prstGeom prst="rect">
            <a:avLst/>
          </a:prstGeom>
          <a:blipFill rotWithShape="0">
            <a:blip r:embed="rId4"/>
            <a:srcRect/>
            <a:stretch/>
          </a:blipFill>
          <a:ln>
            <a:solidFill>
              <a:srgbClr val="B9CDE5"/>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9" name="PlaceHolder 1"/>
          <p:cNvSpPr>
            <a:spLocks noGrp="1"/>
          </p:cNvSpPr>
          <p:nvPr>
            <p:ph type="title"/>
          </p:nvPr>
        </p:nvSpPr>
        <p:spPr>
          <a:xfrm>
            <a:off x="914400" y="2130480"/>
            <a:ext cx="10360080" cy="146664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Supplier Relationship Management (SUPPM)</a:t>
            </a:r>
            <a:endParaRPr lang="de-DE" sz="3200" b="0" strike="noStrike" spc="-1">
              <a:solidFill>
                <a:srgbClr val="000000"/>
              </a:solidFill>
              <a:latin typeface="Arial"/>
            </a:endParaRPr>
          </a:p>
        </p:txBody>
      </p:sp>
      <p:sp>
        <p:nvSpPr>
          <p:cNvPr id="1550" name="PlaceHolder 2"/>
          <p:cNvSpPr>
            <a:spLocks noGrp="1"/>
          </p:cNvSpPr>
          <p:nvPr>
            <p:ph type="sldNum" idx="142"/>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BD22EC3B-A0F5-4CA4-A83C-B70FBB168E2F}" type="slidenum">
              <a:rPr lang="en-US" sz="1200" b="0" strike="noStrike" spc="-1">
                <a:solidFill>
                  <a:srgbClr val="FFFFFF"/>
                </a:solidFill>
                <a:latin typeface="Calibri"/>
                <a:ea typeface="Calibri"/>
              </a:rPr>
              <a:t>161</a:t>
            </a:fld>
            <a:endParaRPr lang="de-DE" sz="1200" b="0" strike="noStrike" spc="-1">
              <a:solidFill>
                <a:srgbClr val="000000"/>
              </a:solidFill>
              <a:latin typeface="Times New Roman"/>
            </a:endParaRPr>
          </a:p>
        </p:txBody>
      </p:sp>
      <p:sp>
        <p:nvSpPr>
          <p:cNvPr id="1551" name="Google Shape;1898;p147"/>
          <p:cNvSpPr/>
          <p:nvPr/>
        </p:nvSpPr>
        <p:spPr>
          <a:xfrm>
            <a:off x="2895480" y="3933720"/>
            <a:ext cx="6397560" cy="170172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1552" name="Google Shape;1899;p147"/>
          <p:cNvSpPr/>
          <p:nvPr/>
        </p:nvSpPr>
        <p:spPr>
          <a:xfrm>
            <a:off x="2969640" y="4040640"/>
            <a:ext cx="1703160" cy="32616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800" b="0" strike="noStrike" spc="-1">
                <a:solidFill>
                  <a:schemeClr val="lt1"/>
                </a:solidFill>
                <a:latin typeface="Calibri"/>
                <a:ea typeface="Calibri"/>
              </a:rPr>
              <a:t>Objective</a:t>
            </a:r>
            <a:endParaRPr lang="de-DE" sz="1800" b="0" strike="noStrike" spc="-1">
              <a:solidFill>
                <a:srgbClr val="000000"/>
              </a:solidFill>
              <a:latin typeface="Arial"/>
            </a:endParaRPr>
          </a:p>
        </p:txBody>
      </p:sp>
      <p:sp>
        <p:nvSpPr>
          <p:cNvPr id="1553" name="Google Shape;1900;p147"/>
          <p:cNvSpPr/>
          <p:nvPr/>
        </p:nvSpPr>
        <p:spPr>
          <a:xfrm>
            <a:off x="2969640" y="4448520"/>
            <a:ext cx="622980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1800" b="0" strike="noStrike" spc="-1">
                <a:solidFill>
                  <a:srgbClr val="000000"/>
                </a:solidFill>
                <a:latin typeface="Calibri"/>
                <a:ea typeface="Calibri"/>
              </a:rPr>
              <a:t>To establish and maintain healthy relationships with internal and external suppliers and to monitor their performance</a:t>
            </a:r>
            <a:endParaRPr lang="de-DE" sz="1800" b="0" strike="noStrike" spc="-1">
              <a:solidFill>
                <a:srgbClr val="000000"/>
              </a:solidFill>
              <a:latin typeface="Arial"/>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4"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SUPPM: Key questions</a:t>
            </a:r>
            <a:endParaRPr lang="de-DE" sz="3200" b="0" strike="noStrike" spc="-1">
              <a:solidFill>
                <a:srgbClr val="000000"/>
              </a:solidFill>
              <a:latin typeface="Arial"/>
            </a:endParaRPr>
          </a:p>
        </p:txBody>
      </p:sp>
      <p:grpSp>
        <p:nvGrpSpPr>
          <p:cNvPr id="1555" name="Google Shape;1907;p148"/>
          <p:cNvGrpSpPr/>
          <p:nvPr/>
        </p:nvGrpSpPr>
        <p:grpSpPr>
          <a:xfrm>
            <a:off x="2211480" y="1698840"/>
            <a:ext cx="7769160" cy="4618800"/>
            <a:chOff x="2211480" y="1698840"/>
            <a:chExt cx="7769160" cy="4618800"/>
          </a:xfrm>
        </p:grpSpPr>
        <p:sp>
          <p:nvSpPr>
            <p:cNvPr id="1556" name="Google Shape;1908;p148"/>
            <p:cNvSpPr/>
            <p:nvPr/>
          </p:nvSpPr>
          <p:spPr>
            <a:xfrm rot="10800000">
              <a:off x="2687040" y="1698480"/>
              <a:ext cx="7293600" cy="941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557" name="Google Shape;1909;p148"/>
            <p:cNvSpPr/>
            <p:nvPr/>
          </p:nvSpPr>
          <p:spPr>
            <a:xfrm>
              <a:off x="2919600" y="1698840"/>
              <a:ext cx="7057800" cy="941040"/>
            </a:xfrm>
            <a:prstGeom prst="rect">
              <a:avLst/>
            </a:prstGeom>
            <a:noFill/>
            <a:ln w="0">
              <a:noFill/>
            </a:ln>
          </p:spPr>
          <p:style>
            <a:lnRef idx="0">
              <a:scrgbClr r="0" g="0" b="0"/>
            </a:lnRef>
            <a:fillRef idx="0">
              <a:scrgbClr r="0" g="0" b="0"/>
            </a:fillRef>
            <a:effectRef idx="0">
              <a:scrgbClr r="0" g="0" b="0"/>
            </a:effectRef>
            <a:fontRef idx="minor"/>
          </p:style>
          <p:txBody>
            <a:bodyPr lIns="416160" tIns="99000" rIns="185040" bIns="99000" anchor="ctr">
              <a:noAutofit/>
            </a:bodyPr>
            <a:lstStyle/>
            <a:p>
              <a:pPr algn="ctr">
                <a:lnSpc>
                  <a:spcPct val="90000"/>
                </a:lnSpc>
                <a:tabLst>
                  <a:tab pos="0" algn="l"/>
                </a:tabLst>
              </a:pPr>
              <a:r>
                <a:rPr lang="en-US" sz="2600" b="0" strike="noStrike" spc="-1">
                  <a:solidFill>
                    <a:schemeClr val="lt1"/>
                  </a:solidFill>
                  <a:latin typeface="Calibri"/>
                  <a:ea typeface="Calibri"/>
                </a:rPr>
                <a:t>Who are the suppliers supporting the delivery of IT services?</a:t>
              </a:r>
              <a:endParaRPr lang="de-DE" sz="2600" b="0" strike="noStrike" spc="-1">
                <a:solidFill>
                  <a:srgbClr val="000000"/>
                </a:solidFill>
                <a:latin typeface="Arial"/>
              </a:endParaRPr>
            </a:p>
          </p:txBody>
        </p:sp>
        <p:sp>
          <p:nvSpPr>
            <p:cNvPr id="1558" name="Google Shape;1910;p148"/>
            <p:cNvSpPr/>
            <p:nvPr/>
          </p:nvSpPr>
          <p:spPr>
            <a:xfrm>
              <a:off x="2211480" y="1698840"/>
              <a:ext cx="941040" cy="941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559" name="Google Shape;1911;p148"/>
            <p:cNvSpPr/>
            <p:nvPr/>
          </p:nvSpPr>
          <p:spPr>
            <a:xfrm rot="10800000">
              <a:off x="2687040" y="2924280"/>
              <a:ext cx="7293600" cy="941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560" name="Google Shape;1912;p148"/>
            <p:cNvSpPr/>
            <p:nvPr/>
          </p:nvSpPr>
          <p:spPr>
            <a:xfrm>
              <a:off x="2919600" y="2924640"/>
              <a:ext cx="7057800" cy="941040"/>
            </a:xfrm>
            <a:prstGeom prst="rect">
              <a:avLst/>
            </a:prstGeom>
            <a:noFill/>
            <a:ln w="0">
              <a:noFill/>
            </a:ln>
          </p:spPr>
          <p:style>
            <a:lnRef idx="0">
              <a:scrgbClr r="0" g="0" b="0"/>
            </a:lnRef>
            <a:fillRef idx="0">
              <a:scrgbClr r="0" g="0" b="0"/>
            </a:fillRef>
            <a:effectRef idx="0">
              <a:scrgbClr r="0" g="0" b="0"/>
            </a:effectRef>
            <a:fontRef idx="minor"/>
          </p:style>
          <p:txBody>
            <a:bodyPr lIns="416160" tIns="99000" rIns="185040" bIns="99000" anchor="ctr">
              <a:noAutofit/>
            </a:bodyPr>
            <a:lstStyle/>
            <a:p>
              <a:pPr algn="ctr">
                <a:lnSpc>
                  <a:spcPct val="90000"/>
                </a:lnSpc>
                <a:tabLst>
                  <a:tab pos="0" algn="l"/>
                </a:tabLst>
              </a:pPr>
              <a:r>
                <a:rPr lang="en-US" sz="2600" b="0" strike="noStrike" spc="-1">
                  <a:solidFill>
                    <a:schemeClr val="lt1"/>
                  </a:solidFill>
                  <a:latin typeface="Calibri"/>
                  <a:ea typeface="Calibri"/>
                </a:rPr>
                <a:t>How are the relationships with suppliers managed?</a:t>
              </a:r>
              <a:endParaRPr lang="de-DE" sz="2600" b="0" strike="noStrike" spc="-1">
                <a:solidFill>
                  <a:srgbClr val="000000"/>
                </a:solidFill>
                <a:latin typeface="Arial"/>
              </a:endParaRPr>
            </a:p>
          </p:txBody>
        </p:sp>
        <p:sp>
          <p:nvSpPr>
            <p:cNvPr id="1561" name="Google Shape;1913;p148"/>
            <p:cNvSpPr/>
            <p:nvPr/>
          </p:nvSpPr>
          <p:spPr>
            <a:xfrm>
              <a:off x="2211480" y="2924640"/>
              <a:ext cx="941040" cy="941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562" name="Google Shape;1914;p148"/>
            <p:cNvSpPr/>
            <p:nvPr/>
          </p:nvSpPr>
          <p:spPr>
            <a:xfrm rot="10800000">
              <a:off x="2687040" y="4150440"/>
              <a:ext cx="7293600" cy="941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563" name="Google Shape;1915;p148"/>
            <p:cNvSpPr/>
            <p:nvPr/>
          </p:nvSpPr>
          <p:spPr>
            <a:xfrm>
              <a:off x="2919600" y="4150440"/>
              <a:ext cx="7057800" cy="941040"/>
            </a:xfrm>
            <a:prstGeom prst="rect">
              <a:avLst/>
            </a:prstGeom>
            <a:noFill/>
            <a:ln w="0">
              <a:noFill/>
            </a:ln>
          </p:spPr>
          <p:style>
            <a:lnRef idx="0">
              <a:scrgbClr r="0" g="0" b="0"/>
            </a:lnRef>
            <a:fillRef idx="0">
              <a:scrgbClr r="0" g="0" b="0"/>
            </a:fillRef>
            <a:effectRef idx="0">
              <a:scrgbClr r="0" g="0" b="0"/>
            </a:effectRef>
            <a:fontRef idx="minor"/>
          </p:style>
          <p:txBody>
            <a:bodyPr lIns="416160" tIns="99000" rIns="185040" bIns="99000" anchor="ctr">
              <a:noAutofit/>
            </a:bodyPr>
            <a:lstStyle/>
            <a:p>
              <a:pPr algn="ctr">
                <a:lnSpc>
                  <a:spcPct val="90000"/>
                </a:lnSpc>
                <a:tabLst>
                  <a:tab pos="0" algn="l"/>
                </a:tabLst>
              </a:pPr>
              <a:r>
                <a:rPr lang="en-US" sz="2400" b="0" strike="noStrike" spc="-1">
                  <a:solidFill>
                    <a:schemeClr val="lt1"/>
                  </a:solidFill>
                  <a:latin typeface="Calibri"/>
                  <a:ea typeface="Calibri"/>
                </a:rPr>
                <a:t>What are the best ways to get or stay in touch with your suppliers?</a:t>
              </a:r>
              <a:endParaRPr lang="de-DE" sz="2400" b="0" strike="noStrike" spc="-1">
                <a:solidFill>
                  <a:srgbClr val="000000"/>
                </a:solidFill>
                <a:latin typeface="Arial"/>
              </a:endParaRPr>
            </a:p>
          </p:txBody>
        </p:sp>
        <p:sp>
          <p:nvSpPr>
            <p:cNvPr id="1564" name="Google Shape;1916;p148"/>
            <p:cNvSpPr/>
            <p:nvPr/>
          </p:nvSpPr>
          <p:spPr>
            <a:xfrm>
              <a:off x="2211480" y="4150440"/>
              <a:ext cx="941040" cy="941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565" name="Google Shape;1917;p148"/>
            <p:cNvSpPr/>
            <p:nvPr/>
          </p:nvSpPr>
          <p:spPr>
            <a:xfrm rot="10800000">
              <a:off x="2687040" y="5376240"/>
              <a:ext cx="7293600" cy="941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566" name="Google Shape;1918;p148"/>
            <p:cNvSpPr/>
            <p:nvPr/>
          </p:nvSpPr>
          <p:spPr>
            <a:xfrm>
              <a:off x="2919600" y="5376600"/>
              <a:ext cx="7057800" cy="941040"/>
            </a:xfrm>
            <a:prstGeom prst="rect">
              <a:avLst/>
            </a:prstGeom>
            <a:noFill/>
            <a:ln w="0">
              <a:noFill/>
            </a:ln>
          </p:spPr>
          <p:style>
            <a:lnRef idx="0">
              <a:scrgbClr r="0" g="0" b="0"/>
            </a:lnRef>
            <a:fillRef idx="0">
              <a:scrgbClr r="0" g="0" b="0"/>
            </a:fillRef>
            <a:effectRef idx="0">
              <a:scrgbClr r="0" g="0" b="0"/>
            </a:effectRef>
            <a:fontRef idx="minor"/>
          </p:style>
          <p:txBody>
            <a:bodyPr lIns="416160" tIns="99000" rIns="185040" bIns="99000" anchor="ctr">
              <a:noAutofit/>
            </a:bodyPr>
            <a:lstStyle/>
            <a:p>
              <a:pPr algn="ctr">
                <a:lnSpc>
                  <a:spcPct val="90000"/>
                </a:lnSpc>
                <a:tabLst>
                  <a:tab pos="0" algn="l"/>
                </a:tabLst>
              </a:pPr>
              <a:r>
                <a:rPr lang="en-US" sz="2600" b="0" strike="noStrike" spc="-1">
                  <a:solidFill>
                    <a:schemeClr val="lt1"/>
                  </a:solidFill>
                  <a:latin typeface="Calibri"/>
                  <a:ea typeface="Calibri"/>
                </a:rPr>
                <a:t>Are the suppliers performing as agreed and required?</a:t>
              </a:r>
              <a:endParaRPr lang="de-DE" sz="2600" b="0" strike="noStrike" spc="-1">
                <a:solidFill>
                  <a:srgbClr val="000000"/>
                </a:solidFill>
                <a:latin typeface="Arial"/>
              </a:endParaRPr>
            </a:p>
          </p:txBody>
        </p:sp>
        <p:sp>
          <p:nvSpPr>
            <p:cNvPr id="1567" name="Google Shape;1919;p148"/>
            <p:cNvSpPr/>
            <p:nvPr/>
          </p:nvSpPr>
          <p:spPr>
            <a:xfrm>
              <a:off x="2211480" y="5376600"/>
              <a:ext cx="941040" cy="941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grpSp>
      <p:sp>
        <p:nvSpPr>
          <p:cNvPr id="1568" name="PlaceHolder 2"/>
          <p:cNvSpPr>
            <a:spLocks noGrp="1"/>
          </p:cNvSpPr>
          <p:nvPr>
            <p:ph type="sldNum" idx="143"/>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FA97211C-6B50-4229-9EB0-6AA1D9582FBB}" type="slidenum">
              <a:rPr lang="en-US" sz="1200" b="0" strike="noStrike" spc="-1">
                <a:solidFill>
                  <a:srgbClr val="888888"/>
                </a:solidFill>
                <a:latin typeface="Calibri"/>
                <a:ea typeface="Calibri"/>
              </a:rPr>
              <a:t>162</a:t>
            </a:fld>
            <a:endParaRPr lang="de-DE" sz="1200" b="0" strike="noStrike" spc="-1">
              <a:solidFill>
                <a:srgbClr val="000000"/>
              </a:solidFill>
              <a:latin typeface="Times New Roman"/>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9"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SUPPM: Important terms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FitSM-0</a:t>
            </a:r>
            <a:endParaRPr lang="de-DE" sz="2000" b="0" strike="noStrike" spc="-1">
              <a:solidFill>
                <a:srgbClr val="000000"/>
              </a:solidFill>
              <a:latin typeface="Arial"/>
            </a:endParaRPr>
          </a:p>
        </p:txBody>
      </p:sp>
      <p:sp>
        <p:nvSpPr>
          <p:cNvPr id="1570" name="PlaceHolder 2"/>
          <p:cNvSpPr>
            <a:spLocks noGrp="1"/>
          </p:cNvSpPr>
          <p:nvPr>
            <p:ph type="sldNum" idx="144"/>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704C8D22-F539-4788-9779-71496A602FF1}" type="slidenum">
              <a:rPr lang="en-US" sz="1200" b="0" strike="noStrike" spc="-1">
                <a:solidFill>
                  <a:srgbClr val="888888"/>
                </a:solidFill>
                <a:latin typeface="Calibri"/>
                <a:ea typeface="Calibri"/>
              </a:rPr>
              <a:t>163</a:t>
            </a:fld>
            <a:endParaRPr lang="de-DE" sz="1200" b="0" strike="noStrike" spc="-1">
              <a:solidFill>
                <a:srgbClr val="000000"/>
              </a:solidFill>
              <a:latin typeface="Times New Roman"/>
            </a:endParaRPr>
          </a:p>
        </p:txBody>
      </p:sp>
      <p:graphicFrame>
        <p:nvGraphicFramePr>
          <p:cNvPr id="1571" name="Google Shape;1928;p149"/>
          <p:cNvGraphicFramePr/>
          <p:nvPr>
            <p:extLst>
              <p:ext uri="{D42A27DB-BD31-4B8C-83A1-F6EECF244321}">
                <p14:modId xmlns:p14="http://schemas.microsoft.com/office/powerpoint/2010/main" val="2627554756"/>
              </p:ext>
            </p:extLst>
          </p:nvPr>
        </p:nvGraphicFramePr>
        <p:xfrm>
          <a:off x="719280" y="1696680"/>
          <a:ext cx="10752840" cy="1889760"/>
        </p:xfrm>
        <a:graphic>
          <a:graphicData uri="http://schemas.openxmlformats.org/drawingml/2006/table">
            <a:tbl>
              <a:tblPr/>
              <a:tblGrid>
                <a:gridCol w="10752840">
                  <a:extLst>
                    <a:ext uri="{9D8B030D-6E8A-4147-A177-3AD203B41FA5}">
                      <a16:colId xmlns:a16="http://schemas.microsoft.com/office/drawing/2014/main" val="20000"/>
                    </a:ext>
                  </a:extLst>
                </a:gridCol>
              </a:tblGrid>
              <a:tr h="19548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following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932760">
                <a:tc>
                  <a:txBody>
                    <a:bodyPr/>
                    <a:lstStyle/>
                    <a:p>
                      <a:pPr>
                        <a:lnSpc>
                          <a:spcPct val="100000"/>
                        </a:lnSpc>
                        <a:tabLst>
                          <a:tab pos="0" algn="l"/>
                        </a:tabLst>
                      </a:pPr>
                      <a:r>
                        <a:rPr lang="en-US" sz="2000" b="1" strike="noStrike" spc="-1" dirty="0">
                          <a:solidFill>
                            <a:schemeClr val="dk1"/>
                          </a:solidFill>
                          <a:latin typeface="Calibri" panose="020F0502020204030204" pitchFamily="34" charset="0"/>
                          <a:ea typeface="Calibri"/>
                          <a:cs typeface="Calibri" panose="020F0502020204030204" pitchFamily="34" charset="0"/>
                        </a:rPr>
                        <a:t>Supplier:</a:t>
                      </a:r>
                      <a:endParaRPr lang="de-DE" sz="20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800" b="0" strike="noStrike" spc="-1" dirty="0">
                          <a:solidFill>
                            <a:schemeClr val="dk1"/>
                          </a:solidFill>
                          <a:latin typeface="Calibri" panose="020F0502020204030204" pitchFamily="34" charset="0"/>
                          <a:ea typeface="Arial"/>
                          <a:cs typeface="Calibri" panose="020F0502020204030204" pitchFamily="34" charset="0"/>
                        </a:rPr>
                        <a:t>Organisation or party that provides a (supporting) service or service component(s) to the service provider, which the service provider needs to provide services to their customers / users</a:t>
                      </a:r>
                      <a:endParaRPr lang="de-DE" sz="18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600" b="0" strike="noStrike" spc="-1" dirty="0">
                          <a:solidFill>
                            <a:schemeClr val="dk1"/>
                          </a:solidFill>
                          <a:latin typeface="Calibri" panose="020F0502020204030204" pitchFamily="34" charset="0"/>
                          <a:ea typeface="Arial"/>
                          <a:cs typeface="Calibri" panose="020F0502020204030204" pitchFamily="34" charset="0"/>
                        </a:rPr>
                        <a:t>Note 1: A supplier may be internal or external to the organisation of the service provider.</a:t>
                      </a:r>
                      <a:endParaRPr lang="de-DE" sz="16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600" b="0" strike="noStrike" spc="-1" dirty="0">
                          <a:solidFill>
                            <a:schemeClr val="dk1"/>
                          </a:solidFill>
                          <a:latin typeface="Calibri" panose="020F0502020204030204" pitchFamily="34" charset="0"/>
                          <a:ea typeface="Arial"/>
                          <a:cs typeface="Calibri" panose="020F0502020204030204" pitchFamily="34" charset="0"/>
                        </a:rPr>
                        <a:t>Note 2: In a federation, the federation members are regarded as internal suppliers.</a:t>
                      </a:r>
                      <a:endParaRPr lang="de-DE" sz="16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4"/>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2"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SUPPM: Requirements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sp>
        <p:nvSpPr>
          <p:cNvPr id="1573" name="PlaceHolder 2"/>
          <p:cNvSpPr>
            <a:spLocks noGrp="1"/>
          </p:cNvSpPr>
          <p:nvPr>
            <p:ph type="sldNum" idx="145"/>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1C5BC02D-4B5D-463E-9422-CEB68684AA5D}" type="slidenum">
              <a:rPr lang="en-US" sz="1200" b="0" strike="noStrike" spc="-1">
                <a:solidFill>
                  <a:srgbClr val="888888"/>
                </a:solidFill>
                <a:latin typeface="Calibri"/>
                <a:ea typeface="Calibri"/>
              </a:rPr>
              <a:t>164</a:t>
            </a:fld>
            <a:endParaRPr lang="de-DE" sz="1200" b="0" strike="noStrike" spc="-1">
              <a:solidFill>
                <a:srgbClr val="000000"/>
              </a:solidFill>
              <a:latin typeface="Times New Roman"/>
            </a:endParaRPr>
          </a:p>
        </p:txBody>
      </p:sp>
      <p:graphicFrame>
        <p:nvGraphicFramePr>
          <p:cNvPr id="1574" name="Google Shape;1935;p150"/>
          <p:cNvGraphicFramePr/>
          <p:nvPr/>
        </p:nvGraphicFramePr>
        <p:xfrm>
          <a:off x="1981080" y="1697040"/>
          <a:ext cx="8229600" cy="2456942"/>
        </p:xfrm>
        <a:graphic>
          <a:graphicData uri="http://schemas.openxmlformats.org/drawingml/2006/table">
            <a:tbl>
              <a:tblPr/>
              <a:tblGrid>
                <a:gridCol w="822960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PR8 Supplier Relationship Management</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REQUIREMENTS</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PR8.1 Internal and external suppliers shall be identified.</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PR8.2 For each supplier, there shall be a designated contact responsible for managing the relationship with them.</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PR8.3 Channels used to communicate with each supplier, including escalation mechanisms, shall be established.</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PR8.4 Suppliers shall be evaluated at planned intervals.</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5"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SUPPM: Activities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576" name="Google Shape;1941;p151"/>
          <p:cNvGrpSpPr/>
          <p:nvPr/>
        </p:nvGrpSpPr>
        <p:grpSpPr>
          <a:xfrm>
            <a:off x="609480" y="1711800"/>
            <a:ext cx="10969560" cy="4045680"/>
            <a:chOff x="609480" y="1711800"/>
            <a:chExt cx="10969560" cy="4045680"/>
          </a:xfrm>
        </p:grpSpPr>
        <p:sp>
          <p:nvSpPr>
            <p:cNvPr id="1577" name="Google Shape;1942;p151"/>
            <p:cNvSpPr/>
            <p:nvPr/>
          </p:nvSpPr>
          <p:spPr>
            <a:xfrm>
              <a:off x="609480" y="2166840"/>
              <a:ext cx="10969560" cy="359064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100" b="0" strike="noStrike" spc="-1">
                <a:solidFill>
                  <a:srgbClr val="000000"/>
                </a:solidFill>
                <a:latin typeface="Wingdings"/>
                <a:ea typeface="Arial"/>
              </a:endParaRPr>
            </a:p>
          </p:txBody>
        </p:sp>
        <p:sp>
          <p:nvSpPr>
            <p:cNvPr id="1578" name="Google Shape;1943;p151"/>
            <p:cNvSpPr/>
            <p:nvPr/>
          </p:nvSpPr>
          <p:spPr>
            <a:xfrm>
              <a:off x="609480" y="2166840"/>
              <a:ext cx="10969560" cy="3590640"/>
            </a:xfrm>
            <a:prstGeom prst="rect">
              <a:avLst/>
            </a:prstGeom>
            <a:noFill/>
            <a:ln w="0">
              <a:noFill/>
            </a:ln>
          </p:spPr>
          <p:style>
            <a:lnRef idx="0">
              <a:scrgbClr r="0" g="0" b="0"/>
            </a:lnRef>
            <a:fillRef idx="0">
              <a:scrgbClr r="0" g="0" b="0"/>
            </a:fillRef>
            <a:effectRef idx="0">
              <a:scrgbClr r="0" g="0" b="0"/>
            </a:effectRef>
            <a:fontRef idx="minor"/>
          </p:style>
          <p:txBody>
            <a:bodyPr lIns="851760" tIns="729000" rIns="851760" bIns="248760" anchor="t">
              <a:noAutofit/>
            </a:bodyPr>
            <a:lstStyle/>
            <a:p>
              <a:pPr marL="228600" lvl="1" indent="-228600">
                <a:lnSpc>
                  <a:spcPct val="90000"/>
                </a:lnSpc>
                <a:buClr>
                  <a:srgbClr val="000000"/>
                </a:buClr>
                <a:buFont typeface="Calibri"/>
                <a:buChar char="•"/>
              </a:pPr>
              <a:r>
                <a:rPr lang="en-US" sz="2000" b="0" strike="noStrike" spc="-1">
                  <a:solidFill>
                    <a:schemeClr val="dk1"/>
                  </a:solidFill>
                  <a:latin typeface="Calibri"/>
                  <a:ea typeface="Arial"/>
                </a:rPr>
                <a:t>Set up an initial supplier database (covering all internal and external suppliers).</a:t>
              </a:r>
              <a:endParaRPr lang="de-DE" sz="2000" b="0" strike="noStrike" spc="-1">
                <a:solidFill>
                  <a:srgbClr val="000000"/>
                </a:solidFill>
                <a:latin typeface="Arial"/>
              </a:endParaRPr>
            </a:p>
            <a:p>
              <a:pPr marL="228600" lvl="1" indent="-228600">
                <a:lnSpc>
                  <a:spcPct val="90000"/>
                </a:lnSpc>
                <a:spcBef>
                  <a:spcPts val="524"/>
                </a:spcBef>
                <a:buClr>
                  <a:srgbClr val="000000"/>
                </a:buClr>
                <a:buFont typeface="Calibri"/>
                <a:buChar char="•"/>
              </a:pPr>
              <a:r>
                <a:rPr lang="en-GB" sz="2000" b="0" strike="noStrike" spc="-1">
                  <a:solidFill>
                    <a:schemeClr val="dk1"/>
                  </a:solidFill>
                  <a:latin typeface="Calibri"/>
                  <a:ea typeface="Arial"/>
                </a:rPr>
                <a:t>For each supplier, document the most important information including contact details both on the supplier side as well as on the service provider side (supplier relationship manager).</a:t>
              </a:r>
              <a:endParaRPr lang="de-DE" sz="2000" b="0" strike="noStrike" spc="-1">
                <a:solidFill>
                  <a:srgbClr val="000000"/>
                </a:solidFill>
                <a:latin typeface="Arial"/>
              </a:endParaRPr>
            </a:p>
            <a:p>
              <a:pPr marL="228600" lvl="1" indent="-228600">
                <a:lnSpc>
                  <a:spcPct val="90000"/>
                </a:lnSpc>
                <a:spcBef>
                  <a:spcPts val="524"/>
                </a:spcBef>
                <a:buClr>
                  <a:srgbClr val="000000"/>
                </a:buClr>
                <a:buFont typeface="Calibri"/>
                <a:buChar char="•"/>
              </a:pPr>
              <a:r>
                <a:rPr lang="en-GB" sz="2000" b="0" strike="noStrike" spc="-1">
                  <a:solidFill>
                    <a:schemeClr val="dk1"/>
                  </a:solidFill>
                  <a:latin typeface="Calibri"/>
                  <a:ea typeface="Arial"/>
                </a:rPr>
                <a:t>Understand which supplier services or service components need to be monitored, and how the monitoring will take place.</a:t>
              </a:r>
              <a:endParaRPr lang="de-DE" sz="2000" b="0" strike="noStrike" spc="-1">
                <a:solidFill>
                  <a:srgbClr val="000000"/>
                </a:solidFill>
                <a:latin typeface="Arial"/>
              </a:endParaRPr>
            </a:p>
          </p:txBody>
        </p:sp>
        <p:sp>
          <p:nvSpPr>
            <p:cNvPr id="1579" name="Google Shape;1944;p151"/>
            <p:cNvSpPr/>
            <p:nvPr/>
          </p:nvSpPr>
          <p:spPr>
            <a:xfrm>
              <a:off x="1158120" y="1711800"/>
              <a:ext cx="7677720" cy="90684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100" b="0" strike="noStrike" spc="-1">
                <a:solidFill>
                  <a:srgbClr val="000000"/>
                </a:solidFill>
                <a:latin typeface="Wingdings"/>
                <a:ea typeface="Arial"/>
              </a:endParaRPr>
            </a:p>
          </p:txBody>
        </p:sp>
        <p:sp>
          <p:nvSpPr>
            <p:cNvPr id="1580" name="Google Shape;1945;p151"/>
            <p:cNvSpPr/>
            <p:nvPr/>
          </p:nvSpPr>
          <p:spPr>
            <a:xfrm>
              <a:off x="1208520" y="1756080"/>
              <a:ext cx="7576920" cy="81792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a:lnSpc>
                  <a:spcPct val="90000"/>
                </a:lnSpc>
                <a:tabLst>
                  <a:tab pos="0" algn="l"/>
                </a:tabLst>
              </a:pPr>
              <a:r>
                <a:rPr lang="en-US" sz="2800" b="0" strike="noStrike" spc="-1">
                  <a:solidFill>
                    <a:schemeClr val="lt1"/>
                  </a:solidFill>
                  <a:latin typeface="Calibri"/>
                  <a:ea typeface="Calibri"/>
                </a:rPr>
                <a:t>Initial process setup</a:t>
              </a:r>
              <a:endParaRPr lang="de-DE" sz="2800" b="0" strike="noStrike" spc="-1">
                <a:solidFill>
                  <a:srgbClr val="000000"/>
                </a:solidFill>
                <a:latin typeface="Arial"/>
              </a:endParaRPr>
            </a:p>
          </p:txBody>
        </p:sp>
      </p:grpSp>
      <p:sp>
        <p:nvSpPr>
          <p:cNvPr id="1581" name="PlaceHolder 2"/>
          <p:cNvSpPr>
            <a:spLocks noGrp="1"/>
          </p:cNvSpPr>
          <p:nvPr>
            <p:ph type="sldNum" idx="146"/>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4AB4770F-8F74-4575-B467-1343FEF58251}" type="slidenum">
              <a:rPr lang="en-US" sz="1200" b="0" strike="noStrike" spc="-1">
                <a:solidFill>
                  <a:srgbClr val="888888"/>
                </a:solidFill>
                <a:latin typeface="Calibri"/>
                <a:ea typeface="Calibri"/>
              </a:rPr>
              <a:t>165</a:t>
            </a:fld>
            <a:endParaRPr lang="de-DE" sz="1200" b="0" strike="noStrike" spc="-1">
              <a:solidFill>
                <a:srgbClr val="000000"/>
              </a:solidFill>
              <a:latin typeface="Times New Roman"/>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2"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SUPPM: Inputs and outputs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583" name="Google Shape;1952;p152"/>
          <p:cNvGrpSpPr/>
          <p:nvPr/>
        </p:nvGrpSpPr>
        <p:grpSpPr>
          <a:xfrm>
            <a:off x="1981080" y="2008440"/>
            <a:ext cx="8226720" cy="3999240"/>
            <a:chOff x="1981080" y="2008440"/>
            <a:chExt cx="8226720" cy="3999240"/>
          </a:xfrm>
        </p:grpSpPr>
        <p:sp>
          <p:nvSpPr>
            <p:cNvPr id="1584" name="Google Shape;1953;p152"/>
            <p:cNvSpPr/>
            <p:nvPr/>
          </p:nvSpPr>
          <p:spPr>
            <a:xfrm>
              <a:off x="1981080" y="2008440"/>
              <a:ext cx="8226360" cy="119556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585" name="Google Shape;1954;p152"/>
            <p:cNvSpPr/>
            <p:nvPr/>
          </p:nvSpPr>
          <p:spPr>
            <a:xfrm>
              <a:off x="1981080" y="2308320"/>
              <a:ext cx="7926840" cy="59616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a:lnSpc>
                  <a:spcPct val="90000"/>
                </a:lnSpc>
                <a:tabLst>
                  <a:tab pos="0" algn="l"/>
                </a:tabLst>
              </a:pPr>
              <a:r>
                <a:rPr lang="en-US" sz="2300" b="0" strike="noStrike" spc="-1">
                  <a:solidFill>
                    <a:schemeClr val="lt1"/>
                  </a:solidFill>
                  <a:latin typeface="Calibri"/>
                  <a:ea typeface="Calibri"/>
                </a:rPr>
                <a:t>Inputs</a:t>
              </a:r>
              <a:endParaRPr lang="de-DE" sz="2300" b="0" strike="noStrike" spc="-1">
                <a:solidFill>
                  <a:srgbClr val="000000"/>
                </a:solidFill>
                <a:latin typeface="Arial"/>
              </a:endParaRPr>
            </a:p>
          </p:txBody>
        </p:sp>
        <p:sp>
          <p:nvSpPr>
            <p:cNvPr id="1586" name="Google Shape;1955;p152"/>
            <p:cNvSpPr/>
            <p:nvPr/>
          </p:nvSpPr>
          <p:spPr>
            <a:xfrm>
              <a:off x="1981080" y="2935800"/>
              <a:ext cx="3798720" cy="267228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587" name="Google Shape;1956;p152"/>
            <p:cNvSpPr/>
            <p:nvPr/>
          </p:nvSpPr>
          <p:spPr>
            <a:xfrm>
              <a:off x="1981080" y="2935800"/>
              <a:ext cx="3798720" cy="2672280"/>
            </a:xfrm>
            <a:prstGeom prst="rect">
              <a:avLst/>
            </a:prstGeom>
            <a:noFill/>
            <a:ln w="0">
              <a:noFill/>
            </a:ln>
          </p:spPr>
          <p:style>
            <a:lnRef idx="0">
              <a:scrgbClr r="0" g="0" b="0"/>
            </a:lnRef>
            <a:fillRef idx="0">
              <a:scrgbClr r="0" g="0" b="0"/>
            </a:fillRef>
            <a:effectRef idx="0">
              <a:scrgbClr r="0" g="0" b="0"/>
            </a:effectRef>
            <a:fontRef idx="minor"/>
          </p:style>
          <p:txBody>
            <a:bodyPr lIns="87480" tIns="87480" rIns="87480" bIns="87480" anchor="t">
              <a:noAutofit/>
            </a:bodyPr>
            <a:lstStyle/>
            <a:p>
              <a:pPr>
                <a:lnSpc>
                  <a:spcPct val="90000"/>
                </a:lnSpc>
                <a:tabLst>
                  <a:tab pos="0" algn="l"/>
                </a:tabLst>
              </a:pPr>
              <a:r>
                <a:rPr lang="en-US" sz="2300" b="0" strike="noStrike" spc="-1">
                  <a:solidFill>
                    <a:schemeClr val="dk1"/>
                  </a:solidFill>
                  <a:latin typeface="Calibri"/>
                  <a:ea typeface="Calibri"/>
                </a:rPr>
                <a:t>Information on suppliers</a:t>
              </a:r>
              <a:endParaRPr lang="de-DE" sz="2300" b="0" strike="noStrike" spc="-1">
                <a:solidFill>
                  <a:srgbClr val="000000"/>
                </a:solidFill>
                <a:latin typeface="Arial"/>
              </a:endParaRPr>
            </a:p>
            <a:p>
              <a:pPr>
                <a:lnSpc>
                  <a:spcPct val="90000"/>
                </a:lnSpc>
                <a:spcBef>
                  <a:spcPts val="805"/>
                </a:spcBef>
                <a:tabLst>
                  <a:tab pos="0" algn="l"/>
                </a:tabLst>
              </a:pPr>
              <a:r>
                <a:rPr lang="en-US" sz="2300" b="0" strike="noStrike" spc="-1">
                  <a:solidFill>
                    <a:schemeClr val="dk1"/>
                  </a:solidFill>
                  <a:latin typeface="Calibri"/>
                  <a:ea typeface="Calibri"/>
                </a:rPr>
                <a:t>Information on supplier offerings</a:t>
              </a:r>
              <a:endParaRPr lang="de-DE" sz="2300" b="0" strike="noStrike" spc="-1">
                <a:solidFill>
                  <a:srgbClr val="000000"/>
                </a:solidFill>
                <a:latin typeface="Arial"/>
              </a:endParaRPr>
            </a:p>
            <a:p>
              <a:pPr>
                <a:lnSpc>
                  <a:spcPct val="90000"/>
                </a:lnSpc>
                <a:spcBef>
                  <a:spcPts val="805"/>
                </a:spcBef>
                <a:tabLst>
                  <a:tab pos="0" algn="l"/>
                </a:tabLst>
              </a:pPr>
              <a:r>
                <a:rPr lang="en-GB" sz="2300" b="0" strike="noStrike" spc="-1">
                  <a:solidFill>
                    <a:schemeClr val="dk1"/>
                  </a:solidFill>
                  <a:latin typeface="Calibri"/>
                  <a:ea typeface="Calibri"/>
                </a:rPr>
                <a:t>OLAs with internal suppliers</a:t>
              </a:r>
              <a:endParaRPr lang="de-DE" sz="2300" b="0" strike="noStrike" spc="-1">
                <a:solidFill>
                  <a:srgbClr val="000000"/>
                </a:solidFill>
                <a:latin typeface="Arial"/>
              </a:endParaRPr>
            </a:p>
            <a:p>
              <a:pPr>
                <a:lnSpc>
                  <a:spcPct val="90000"/>
                </a:lnSpc>
                <a:spcBef>
                  <a:spcPts val="805"/>
                </a:spcBef>
                <a:tabLst>
                  <a:tab pos="0" algn="l"/>
                </a:tabLst>
              </a:pPr>
              <a:r>
                <a:rPr lang="en-US" sz="2300" b="0" strike="noStrike" spc="-1">
                  <a:solidFill>
                    <a:schemeClr val="dk1"/>
                  </a:solidFill>
                  <a:latin typeface="Calibri"/>
                  <a:ea typeface="Calibri"/>
                </a:rPr>
                <a:t>Existing UAs with suppliers</a:t>
              </a:r>
              <a:endParaRPr lang="de-DE" sz="2300" b="0" strike="noStrike" spc="-1">
                <a:solidFill>
                  <a:srgbClr val="000000"/>
                </a:solidFill>
                <a:latin typeface="Arial"/>
              </a:endParaRPr>
            </a:p>
          </p:txBody>
        </p:sp>
        <p:sp>
          <p:nvSpPr>
            <p:cNvPr id="1588" name="Google Shape;1957;p152"/>
            <p:cNvSpPr/>
            <p:nvPr/>
          </p:nvSpPr>
          <p:spPr>
            <a:xfrm>
              <a:off x="5783400" y="2408040"/>
              <a:ext cx="4424400" cy="119556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589" name="Google Shape;1958;p152"/>
            <p:cNvSpPr/>
            <p:nvPr/>
          </p:nvSpPr>
          <p:spPr>
            <a:xfrm>
              <a:off x="5783400" y="2707560"/>
              <a:ext cx="4124520" cy="59616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a:lnSpc>
                  <a:spcPct val="90000"/>
                </a:lnSpc>
                <a:tabLst>
                  <a:tab pos="0" algn="l"/>
                </a:tabLst>
              </a:pPr>
              <a:r>
                <a:rPr lang="en-US" sz="2300" b="0" strike="noStrike" spc="-1">
                  <a:solidFill>
                    <a:schemeClr val="lt1"/>
                  </a:solidFill>
                  <a:latin typeface="Calibri"/>
                  <a:ea typeface="Calibri"/>
                </a:rPr>
                <a:t>Outputs</a:t>
              </a:r>
              <a:endParaRPr lang="de-DE" sz="2300" b="0" strike="noStrike" spc="-1">
                <a:solidFill>
                  <a:srgbClr val="000000"/>
                </a:solidFill>
                <a:latin typeface="Arial"/>
              </a:endParaRPr>
            </a:p>
          </p:txBody>
        </p:sp>
        <p:sp>
          <p:nvSpPr>
            <p:cNvPr id="1590" name="Google Shape;1959;p152"/>
            <p:cNvSpPr/>
            <p:nvPr/>
          </p:nvSpPr>
          <p:spPr>
            <a:xfrm>
              <a:off x="5783400" y="3335400"/>
              <a:ext cx="3798720" cy="267228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591" name="Google Shape;1960;p152"/>
            <p:cNvSpPr/>
            <p:nvPr/>
          </p:nvSpPr>
          <p:spPr>
            <a:xfrm>
              <a:off x="5783400" y="3335400"/>
              <a:ext cx="3798720" cy="2672280"/>
            </a:xfrm>
            <a:prstGeom prst="rect">
              <a:avLst/>
            </a:prstGeom>
            <a:noFill/>
            <a:ln w="0">
              <a:noFill/>
            </a:ln>
          </p:spPr>
          <p:style>
            <a:lnRef idx="0">
              <a:scrgbClr r="0" g="0" b="0"/>
            </a:lnRef>
            <a:fillRef idx="0">
              <a:scrgbClr r="0" g="0" b="0"/>
            </a:fillRef>
            <a:effectRef idx="0">
              <a:scrgbClr r="0" g="0" b="0"/>
            </a:effectRef>
            <a:fontRef idx="minor"/>
          </p:style>
          <p:txBody>
            <a:bodyPr lIns="87480" tIns="87480" rIns="87480" bIns="87480" anchor="t">
              <a:noAutofit/>
            </a:bodyPr>
            <a:lstStyle/>
            <a:p>
              <a:pPr>
                <a:lnSpc>
                  <a:spcPct val="90000"/>
                </a:lnSpc>
                <a:tabLst>
                  <a:tab pos="0" algn="l"/>
                </a:tabLst>
              </a:pPr>
              <a:r>
                <a:rPr lang="en-US" sz="2300" b="0" strike="noStrike" spc="-1">
                  <a:solidFill>
                    <a:schemeClr val="dk1"/>
                  </a:solidFill>
                  <a:latin typeface="Calibri"/>
                  <a:ea typeface="Calibri"/>
                </a:rPr>
                <a:t>Up-to-date supplier database</a:t>
              </a:r>
              <a:endParaRPr lang="de-DE" sz="2300" b="0" strike="noStrike" spc="-1">
                <a:solidFill>
                  <a:srgbClr val="000000"/>
                </a:solidFill>
                <a:latin typeface="Arial"/>
              </a:endParaRPr>
            </a:p>
            <a:p>
              <a:pPr>
                <a:lnSpc>
                  <a:spcPct val="90000"/>
                </a:lnSpc>
                <a:spcBef>
                  <a:spcPts val="805"/>
                </a:spcBef>
                <a:tabLst>
                  <a:tab pos="0" algn="l"/>
                </a:tabLst>
              </a:pPr>
              <a:r>
                <a:rPr lang="en-US" sz="2300" b="0" strike="noStrike" spc="-1">
                  <a:solidFill>
                    <a:schemeClr val="dk1"/>
                  </a:solidFill>
                  <a:latin typeface="Calibri"/>
                  <a:ea typeface="Calibri"/>
                </a:rPr>
                <a:t>Supplier evaluation results</a:t>
              </a:r>
              <a:endParaRPr lang="de-DE" sz="2300" b="0" strike="noStrike" spc="-1">
                <a:solidFill>
                  <a:srgbClr val="000000"/>
                </a:solidFill>
                <a:latin typeface="Arial"/>
              </a:endParaRPr>
            </a:p>
          </p:txBody>
        </p:sp>
      </p:grpSp>
      <p:sp>
        <p:nvSpPr>
          <p:cNvPr id="1592" name="PlaceHolder 2"/>
          <p:cNvSpPr>
            <a:spLocks noGrp="1"/>
          </p:cNvSpPr>
          <p:nvPr>
            <p:ph type="sldNum" idx="147"/>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01001610-F351-4B4E-A2D7-0DEC68E7A873}" type="slidenum">
              <a:rPr lang="en-US" sz="1200" b="0" strike="noStrike" spc="-1">
                <a:solidFill>
                  <a:srgbClr val="888888"/>
                </a:solidFill>
                <a:latin typeface="Calibri"/>
                <a:ea typeface="Calibri"/>
              </a:rPr>
              <a:t>166</a:t>
            </a:fld>
            <a:endParaRPr lang="de-DE" sz="1200" b="0" strike="noStrike" spc="-1">
              <a:solidFill>
                <a:srgbClr val="000000"/>
              </a:solidFill>
              <a:latin typeface="Times New Roman"/>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3"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SUPPM: Process chart</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1594" name="PlaceHolder 2"/>
          <p:cNvSpPr>
            <a:spLocks noGrp="1"/>
          </p:cNvSpPr>
          <p:nvPr>
            <p:ph type="sldNum" idx="148"/>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96950BF2-5C36-4844-809B-968127D315FE}" type="slidenum">
              <a:rPr lang="en-US" sz="1200" b="0" strike="noStrike" spc="-1">
                <a:solidFill>
                  <a:srgbClr val="888888"/>
                </a:solidFill>
                <a:latin typeface="Calibri"/>
                <a:ea typeface="Calibri"/>
              </a:rPr>
              <a:t>167</a:t>
            </a:fld>
            <a:endParaRPr lang="de-DE" sz="1200" b="0" strike="noStrike" spc="-1">
              <a:solidFill>
                <a:srgbClr val="000000"/>
              </a:solidFill>
              <a:latin typeface="Times New Roman"/>
            </a:endParaRPr>
          </a:p>
        </p:txBody>
      </p:sp>
      <p:grpSp>
        <p:nvGrpSpPr>
          <p:cNvPr id="1595" name="Gruppieren 10"/>
          <p:cNvGrpSpPr/>
          <p:nvPr/>
        </p:nvGrpSpPr>
        <p:grpSpPr>
          <a:xfrm>
            <a:off x="2245680" y="2293560"/>
            <a:ext cx="7164000" cy="3162600"/>
            <a:chOff x="2245680" y="2293560"/>
            <a:chExt cx="7164000" cy="3162600"/>
          </a:xfrm>
        </p:grpSpPr>
        <p:sp>
          <p:nvSpPr>
            <p:cNvPr id="1596" name="Rectangle 23"/>
            <p:cNvSpPr/>
            <p:nvPr/>
          </p:nvSpPr>
          <p:spPr>
            <a:xfrm>
              <a:off x="4534200" y="2293560"/>
              <a:ext cx="4875480" cy="53568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800" b="0" strike="noStrike" spc="-1">
                  <a:solidFill>
                    <a:schemeClr val="lt1"/>
                  </a:solidFill>
                  <a:latin typeface="Calibri"/>
                  <a:ea typeface="Arial"/>
                </a:rPr>
                <a:t>Maintain the supplier database</a:t>
              </a:r>
              <a:endParaRPr lang="de-DE" sz="1800" b="0" strike="noStrike" spc="-1">
                <a:solidFill>
                  <a:srgbClr val="000000"/>
                </a:solidFill>
                <a:latin typeface="Arial"/>
              </a:endParaRPr>
            </a:p>
          </p:txBody>
        </p:sp>
        <p:cxnSp>
          <p:nvCxnSpPr>
            <p:cNvPr id="1597" name="Gerade Verbindung mit Pfeil 117"/>
            <p:cNvCxnSpPr>
              <a:stCxn id="1596" idx="2"/>
              <a:endCxn id="1598" idx="0"/>
            </p:cNvCxnSpPr>
            <p:nvPr/>
          </p:nvCxnSpPr>
          <p:spPr>
            <a:xfrm>
              <a:off x="6972120" y="2829600"/>
              <a:ext cx="720" cy="475920"/>
            </a:xfrm>
            <a:prstGeom prst="straightConnector1">
              <a:avLst/>
            </a:prstGeom>
            <a:ln w="19050">
              <a:solidFill>
                <a:srgbClr val="000000"/>
              </a:solidFill>
              <a:round/>
              <a:tailEnd type="arrow" w="med" len="med"/>
            </a:ln>
          </p:spPr>
        </p:cxnSp>
        <p:cxnSp>
          <p:nvCxnSpPr>
            <p:cNvPr id="1599" name="Verbinder: gekrümmt 292869"/>
            <p:cNvCxnSpPr/>
            <p:nvPr/>
          </p:nvCxnSpPr>
          <p:spPr>
            <a:xfrm rot="10800000" flipV="1">
              <a:off x="3115080" y="2530440"/>
              <a:ext cx="1420920" cy="271800"/>
            </a:xfrm>
            <a:prstGeom prst="curvedConnector2">
              <a:avLst/>
            </a:prstGeom>
            <a:ln w="19050">
              <a:solidFill>
                <a:srgbClr val="000000"/>
              </a:solidFill>
              <a:prstDash val="sysDash"/>
              <a:round/>
            </a:ln>
          </p:spPr>
        </p:cxnSp>
        <p:sp>
          <p:nvSpPr>
            <p:cNvPr id="1600" name="Zylinder 39"/>
            <p:cNvSpPr/>
            <p:nvPr/>
          </p:nvSpPr>
          <p:spPr>
            <a:xfrm>
              <a:off x="2245680" y="2787120"/>
              <a:ext cx="1739160" cy="612000"/>
            </a:xfrm>
            <a:prstGeom prst="can">
              <a:avLst>
                <a:gd name="adj" fmla="val 25000"/>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horzOverflow="overflow" lIns="90000" tIns="45000" rIns="90000" bIns="45000" numCol="1" spcCol="0" anchor="ctr">
              <a:noAutofit/>
            </a:bodyPr>
            <a:lstStyle/>
            <a:p>
              <a:pPr algn="ctr">
                <a:lnSpc>
                  <a:spcPct val="100000"/>
                </a:lnSpc>
              </a:pPr>
              <a:r>
                <a:rPr lang="en-GB" sz="1100" b="0" strike="noStrike" spc="-1">
                  <a:solidFill>
                    <a:schemeClr val="dk1"/>
                  </a:solidFill>
                  <a:latin typeface="Calibri"/>
                  <a:ea typeface="Arial"/>
                </a:rPr>
                <a:t>Supplier database</a:t>
              </a:r>
              <a:endParaRPr lang="de-DE" sz="1100" b="0" strike="noStrike" spc="-1">
                <a:solidFill>
                  <a:srgbClr val="000000"/>
                </a:solidFill>
                <a:latin typeface="Arial"/>
              </a:endParaRPr>
            </a:p>
          </p:txBody>
        </p:sp>
        <p:sp>
          <p:nvSpPr>
            <p:cNvPr id="1598" name="Rectangle 23"/>
            <p:cNvSpPr/>
            <p:nvPr/>
          </p:nvSpPr>
          <p:spPr>
            <a:xfrm>
              <a:off x="4534200" y="3304800"/>
              <a:ext cx="4875480" cy="215136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a:lnSpc>
                  <a:spcPct val="100000"/>
                </a:lnSpc>
              </a:pPr>
              <a:endParaRPr lang="de-DE" sz="900" b="0" strike="noStrike" spc="-1">
                <a:solidFill>
                  <a:srgbClr val="000000"/>
                </a:solidFill>
                <a:latin typeface="Arial"/>
              </a:endParaRPr>
            </a:p>
            <a:p>
              <a:pPr algn="ctr">
                <a:lnSpc>
                  <a:spcPct val="100000"/>
                </a:lnSpc>
              </a:pPr>
              <a:r>
                <a:rPr lang="en-GB" sz="1800" b="0" strike="noStrike" spc="-1">
                  <a:solidFill>
                    <a:schemeClr val="lt1"/>
                  </a:solidFill>
                  <a:latin typeface="Calibri"/>
                  <a:ea typeface="Arial"/>
                </a:rPr>
                <a:t>Monitor supplier performance</a:t>
              </a:r>
              <a:endParaRPr lang="de-DE" sz="1800" b="0" strike="noStrike" spc="-1">
                <a:solidFill>
                  <a:srgbClr val="000000"/>
                </a:solidFill>
                <a:latin typeface="Arial"/>
              </a:endParaRPr>
            </a:p>
          </p:txBody>
        </p:sp>
        <p:sp>
          <p:nvSpPr>
            <p:cNvPr id="1601" name="Rectangle 18"/>
            <p:cNvSpPr/>
            <p:nvPr/>
          </p:nvSpPr>
          <p:spPr>
            <a:xfrm>
              <a:off x="4763160" y="3922560"/>
              <a:ext cx="1931040" cy="53568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600" b="0" strike="noStrike" spc="-1">
                  <a:solidFill>
                    <a:schemeClr val="dk1"/>
                  </a:solidFill>
                  <a:latin typeface="Calibri"/>
                  <a:ea typeface="Arial"/>
                </a:rPr>
                <a:t>Measure and review performance</a:t>
              </a:r>
              <a:endParaRPr lang="de-DE" sz="1600" b="0" strike="noStrike" spc="-1">
                <a:solidFill>
                  <a:srgbClr val="000000"/>
                </a:solidFill>
                <a:latin typeface="Arial"/>
              </a:endParaRPr>
            </a:p>
          </p:txBody>
        </p:sp>
        <p:sp>
          <p:nvSpPr>
            <p:cNvPr id="1602" name="Rectangle 18"/>
            <p:cNvSpPr/>
            <p:nvPr/>
          </p:nvSpPr>
          <p:spPr>
            <a:xfrm>
              <a:off x="7256520" y="3930840"/>
              <a:ext cx="1931040" cy="53568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500" b="0" strike="noStrike" spc="-1">
                  <a:solidFill>
                    <a:schemeClr val="dk1"/>
                  </a:solidFill>
                  <a:latin typeface="Calibri"/>
                  <a:ea typeface="Arial"/>
                </a:rPr>
                <a:t>Define / agree follow-up actions</a:t>
              </a:r>
              <a:endParaRPr lang="de-DE" sz="1500" b="0" strike="noStrike" spc="-1">
                <a:solidFill>
                  <a:srgbClr val="000000"/>
                </a:solidFill>
                <a:latin typeface="Arial"/>
              </a:endParaRPr>
            </a:p>
          </p:txBody>
        </p:sp>
        <p:cxnSp>
          <p:nvCxnSpPr>
            <p:cNvPr id="1603" name="Gerade Verbindung mit Pfeil 43"/>
            <p:cNvCxnSpPr>
              <a:stCxn id="1601" idx="3"/>
              <a:endCxn id="1602" idx="1"/>
            </p:cNvCxnSpPr>
            <p:nvPr/>
          </p:nvCxnSpPr>
          <p:spPr>
            <a:xfrm>
              <a:off x="6694560" y="4190400"/>
              <a:ext cx="562680" cy="9000"/>
            </a:xfrm>
            <a:prstGeom prst="straightConnector1">
              <a:avLst/>
            </a:prstGeom>
            <a:ln w="19050">
              <a:solidFill>
                <a:srgbClr val="000000"/>
              </a:solidFill>
              <a:round/>
              <a:tailEnd type="arrow" w="med" len="med"/>
            </a:ln>
          </p:spPr>
        </p:cxnSp>
        <p:cxnSp>
          <p:nvCxnSpPr>
            <p:cNvPr id="1604" name="Verbinder: gekrümmt 50"/>
            <p:cNvCxnSpPr>
              <a:cxnSpLocks/>
              <a:stCxn id="1600" idx="3"/>
            </p:cNvCxnSpPr>
            <p:nvPr/>
          </p:nvCxnSpPr>
          <p:spPr>
            <a:xfrm rot="16200000" flipH="1">
              <a:off x="3712907" y="2801473"/>
              <a:ext cx="223646" cy="1418940"/>
            </a:xfrm>
            <a:prstGeom prst="curvedConnector2">
              <a:avLst/>
            </a:prstGeom>
            <a:ln w="19050">
              <a:solidFill>
                <a:srgbClr val="000000"/>
              </a:solidFill>
              <a:prstDash val="sysDash"/>
              <a:round/>
              <a:tailEnd type="arrow" w="med" len="med"/>
            </a:ln>
          </p:spPr>
        </p:cxnSp>
        <p:sp>
          <p:nvSpPr>
            <p:cNvPr id="1605" name="Rectangle 18"/>
            <p:cNvSpPr/>
            <p:nvPr/>
          </p:nvSpPr>
          <p:spPr>
            <a:xfrm>
              <a:off x="7256520" y="4748400"/>
              <a:ext cx="1931040" cy="53568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600" b="0" strike="noStrike" spc="-1">
                  <a:solidFill>
                    <a:schemeClr val="dk1"/>
                  </a:solidFill>
                  <a:latin typeface="Calibri"/>
                  <a:ea typeface="Arial"/>
                </a:rPr>
                <a:t>Track follow-up actions</a:t>
              </a:r>
              <a:endParaRPr lang="de-DE" sz="1600" b="0" strike="noStrike" spc="-1">
                <a:solidFill>
                  <a:srgbClr val="000000"/>
                </a:solidFill>
                <a:latin typeface="Arial"/>
              </a:endParaRPr>
            </a:p>
          </p:txBody>
        </p:sp>
        <p:cxnSp>
          <p:nvCxnSpPr>
            <p:cNvPr id="1606" name="Gerade Verbindung mit Pfeil 66"/>
            <p:cNvCxnSpPr>
              <a:stCxn id="1602" idx="2"/>
              <a:endCxn id="1605" idx="0"/>
            </p:cNvCxnSpPr>
            <p:nvPr/>
          </p:nvCxnSpPr>
          <p:spPr>
            <a:xfrm>
              <a:off x="8222040" y="4466880"/>
              <a:ext cx="720" cy="282240"/>
            </a:xfrm>
            <a:prstGeom prst="straightConnector1">
              <a:avLst/>
            </a:prstGeom>
            <a:ln w="19050">
              <a:solidFill>
                <a:srgbClr val="000000"/>
              </a:solidFill>
              <a:round/>
              <a:tailEnd type="arrow" w="med" len="med"/>
            </a:ln>
          </p:spPr>
        </p:cxnSp>
      </p:gr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SUPPM: Activities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608" name="Google Shape;1986;p154"/>
          <p:cNvGrpSpPr/>
          <p:nvPr/>
        </p:nvGrpSpPr>
        <p:grpSpPr>
          <a:xfrm>
            <a:off x="609480" y="1737720"/>
            <a:ext cx="10969560" cy="4540320"/>
            <a:chOff x="609480" y="1737720"/>
            <a:chExt cx="10969560" cy="4540320"/>
          </a:xfrm>
        </p:grpSpPr>
        <p:sp>
          <p:nvSpPr>
            <p:cNvPr id="1609" name="Google Shape;1987;p154"/>
            <p:cNvSpPr/>
            <p:nvPr/>
          </p:nvSpPr>
          <p:spPr>
            <a:xfrm>
              <a:off x="609480" y="2047680"/>
              <a:ext cx="10969560" cy="423036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600" b="0" strike="noStrike" spc="-1">
                <a:solidFill>
                  <a:srgbClr val="000000"/>
                </a:solidFill>
                <a:latin typeface="Wingdings"/>
                <a:ea typeface="Arial"/>
              </a:endParaRPr>
            </a:p>
          </p:txBody>
        </p:sp>
        <p:sp>
          <p:nvSpPr>
            <p:cNvPr id="1610" name="Google Shape;1988;p154"/>
            <p:cNvSpPr/>
            <p:nvPr/>
          </p:nvSpPr>
          <p:spPr>
            <a:xfrm>
              <a:off x="609480" y="2047680"/>
              <a:ext cx="10969560" cy="4230360"/>
            </a:xfrm>
            <a:prstGeom prst="rect">
              <a:avLst/>
            </a:prstGeom>
            <a:noFill/>
            <a:ln w="0">
              <a:noFill/>
            </a:ln>
          </p:spPr>
          <p:style>
            <a:lnRef idx="0">
              <a:scrgbClr r="0" g="0" b="0"/>
            </a:lnRef>
            <a:fillRef idx="0">
              <a:scrgbClr r="0" g="0" b="0"/>
            </a:fillRef>
            <a:effectRef idx="0">
              <a:scrgbClr r="0" g="0" b="0"/>
            </a:effectRef>
            <a:fontRef idx="minor"/>
          </p:style>
          <p:txBody>
            <a:bodyPr lIns="851760" tIns="437400" rIns="851760" bIns="149400" anchor="t">
              <a:noAutofit/>
            </a:bodyPr>
            <a:lstStyle/>
            <a:p>
              <a:pPr marL="228600" lvl="1" indent="-228600">
                <a:lnSpc>
                  <a:spcPct val="90000"/>
                </a:lnSpc>
                <a:buClr>
                  <a:srgbClr val="000000"/>
                </a:buClr>
                <a:buFont typeface="Calibri"/>
                <a:buChar char="•"/>
              </a:pPr>
              <a:r>
                <a:rPr lang="en-US" sz="2400" b="1" strike="noStrike" spc="-1">
                  <a:solidFill>
                    <a:schemeClr val="dk1"/>
                  </a:solidFill>
                  <a:latin typeface="Calibri"/>
                  <a:ea typeface="Calibri"/>
                </a:rPr>
                <a:t>Maintain the supplier database</a:t>
              </a:r>
              <a:endParaRPr lang="de-DE" sz="24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pPr>
              <a:r>
                <a:rPr lang="en-US" sz="2000" b="0" strike="noStrike" spc="-1">
                  <a:solidFill>
                    <a:schemeClr val="dk1"/>
                  </a:solidFill>
                  <a:latin typeface="Calibri"/>
                  <a:ea typeface="Arial"/>
                </a:rPr>
                <a:t>Add a new supplier to the supplier database (including contact information)</a:t>
              </a:r>
              <a:endParaRPr lang="de-DE" sz="20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pPr>
              <a:r>
                <a:rPr lang="en-US" sz="2000" b="0" strike="noStrike" spc="-1">
                  <a:solidFill>
                    <a:schemeClr val="dk1"/>
                  </a:solidFill>
                  <a:latin typeface="Calibri"/>
                  <a:ea typeface="Arial"/>
                </a:rPr>
                <a:t>Update the information on a supplier in the supplier database</a:t>
              </a:r>
              <a:endParaRPr lang="de-DE" sz="20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pPr>
              <a:r>
                <a:rPr lang="en-US" sz="2000" b="0" strike="noStrike" spc="-1">
                  <a:solidFill>
                    <a:schemeClr val="dk1"/>
                  </a:solidFill>
                  <a:latin typeface="Calibri"/>
                  <a:ea typeface="Arial"/>
                </a:rPr>
                <a:t>Remove a supplier from the supplier database</a:t>
              </a:r>
              <a:endParaRPr lang="de-DE" sz="2000" b="0" strike="noStrike" spc="-1">
                <a:solidFill>
                  <a:srgbClr val="000000"/>
                </a:solidFill>
                <a:latin typeface="Arial"/>
              </a:endParaRPr>
            </a:p>
            <a:p>
              <a:pPr marL="228600" indent="-95400">
                <a:lnSpc>
                  <a:spcPct val="90000"/>
                </a:lnSpc>
                <a:spcBef>
                  <a:spcPts val="315"/>
                </a:spcBef>
                <a:tabLst>
                  <a:tab pos="0" algn="l"/>
                </a:tabLst>
              </a:pPr>
              <a:endParaRPr lang="de-DE" sz="2400" b="0" strike="noStrike" spc="-1">
                <a:solidFill>
                  <a:srgbClr val="000000"/>
                </a:solidFill>
                <a:latin typeface="Arial"/>
              </a:endParaRPr>
            </a:p>
            <a:p>
              <a:pPr marL="228600" lvl="1" indent="-228600">
                <a:lnSpc>
                  <a:spcPct val="90000"/>
                </a:lnSpc>
                <a:buClr>
                  <a:srgbClr val="000000"/>
                </a:buClr>
                <a:buFont typeface="Calibri"/>
                <a:buChar char="•"/>
                <a:tabLst>
                  <a:tab pos="0" algn="l"/>
                </a:tabLst>
              </a:pPr>
              <a:r>
                <a:rPr lang="en-US" sz="2400" b="1" strike="noStrike" spc="-1">
                  <a:solidFill>
                    <a:schemeClr val="dk1"/>
                  </a:solidFill>
                  <a:latin typeface="Calibri"/>
                  <a:ea typeface="Arial"/>
                </a:rPr>
                <a:t>Monitor supplier performance</a:t>
              </a:r>
              <a:endParaRPr lang="de-DE" sz="24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GB" sz="2000" b="0" strike="noStrike" spc="-1">
                  <a:solidFill>
                    <a:schemeClr val="dk1"/>
                  </a:solidFill>
                  <a:latin typeface="Calibri"/>
                  <a:ea typeface="Arial"/>
                </a:rPr>
                <a:t>Evaluate supplier performance</a:t>
              </a:r>
              <a:endParaRPr lang="de-DE" sz="20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GB" sz="2000" b="0" strike="noStrike" spc="-1">
                  <a:solidFill>
                    <a:schemeClr val="dk1"/>
                  </a:solidFill>
                  <a:latin typeface="Calibri"/>
                  <a:ea typeface="Arial"/>
                </a:rPr>
                <a:t>Together with the supplier, agree on follow-up actions in response to insufficient supplier performance</a:t>
              </a:r>
              <a:endParaRPr lang="de-DE" sz="20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2000" b="0" strike="noStrike" spc="-1">
                  <a:solidFill>
                    <a:schemeClr val="dk1"/>
                  </a:solidFill>
                  <a:latin typeface="Calibri"/>
                  <a:ea typeface="Arial"/>
                </a:rPr>
                <a:t>Track the implementation status of agreed follow-up actions with suppliers</a:t>
              </a:r>
              <a:endParaRPr lang="de-DE" sz="2000" b="0" strike="noStrike" spc="-1">
                <a:solidFill>
                  <a:srgbClr val="000000"/>
                </a:solidFill>
                <a:latin typeface="Arial"/>
              </a:endParaRPr>
            </a:p>
          </p:txBody>
        </p:sp>
        <p:sp>
          <p:nvSpPr>
            <p:cNvPr id="1611" name="Google Shape;1989;p154"/>
            <p:cNvSpPr/>
            <p:nvPr/>
          </p:nvSpPr>
          <p:spPr>
            <a:xfrm>
              <a:off x="1158120" y="1737720"/>
              <a:ext cx="7677720" cy="61668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600" b="0" strike="noStrike" spc="-1">
                <a:solidFill>
                  <a:srgbClr val="000000"/>
                </a:solidFill>
                <a:latin typeface="Wingdings"/>
                <a:ea typeface="Arial"/>
              </a:endParaRPr>
            </a:p>
          </p:txBody>
        </p:sp>
        <p:sp>
          <p:nvSpPr>
            <p:cNvPr id="1612" name="Google Shape;1990;p154"/>
            <p:cNvSpPr/>
            <p:nvPr/>
          </p:nvSpPr>
          <p:spPr>
            <a:xfrm>
              <a:off x="1188360" y="1767960"/>
              <a:ext cx="7617240" cy="55620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a:lnSpc>
                  <a:spcPct val="90000"/>
                </a:lnSpc>
                <a:tabLst>
                  <a:tab pos="0" algn="l"/>
                </a:tabLst>
              </a:pPr>
              <a:r>
                <a:rPr lang="en-US" sz="2400" b="0" strike="noStrike" spc="-1">
                  <a:solidFill>
                    <a:schemeClr val="lt1"/>
                  </a:solidFill>
                  <a:latin typeface="Calibri"/>
                  <a:ea typeface="Calibri"/>
                </a:rPr>
                <a:t>Ongoing process execution</a:t>
              </a:r>
              <a:endParaRPr lang="de-DE" sz="2400" b="0" strike="noStrike" spc="-1">
                <a:solidFill>
                  <a:srgbClr val="000000"/>
                </a:solidFill>
                <a:latin typeface="Arial"/>
              </a:endParaRPr>
            </a:p>
          </p:txBody>
        </p:sp>
      </p:grpSp>
      <p:sp>
        <p:nvSpPr>
          <p:cNvPr id="1613" name="PlaceHolder 2"/>
          <p:cNvSpPr>
            <a:spLocks noGrp="1"/>
          </p:cNvSpPr>
          <p:nvPr>
            <p:ph type="sldNum" idx="149"/>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48027C13-9D55-4F3F-98DC-8B875F18685E}" type="slidenum">
              <a:rPr lang="en-US" sz="1200" b="0" strike="noStrike" spc="-1">
                <a:solidFill>
                  <a:srgbClr val="888888"/>
                </a:solidFill>
                <a:latin typeface="Calibri"/>
                <a:ea typeface="Calibri"/>
              </a:rPr>
              <a:t>168</a:t>
            </a:fld>
            <a:endParaRPr lang="de-DE" sz="1200" b="0" strike="noStrike" spc="-1">
              <a:solidFill>
                <a:srgbClr val="000000"/>
              </a:solidFill>
              <a:latin typeface="Times New Roman"/>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4"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SUPPM: Roles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sp>
        <p:nvSpPr>
          <p:cNvPr id="1615" name="PlaceHolder 2"/>
          <p:cNvSpPr>
            <a:spLocks noGrp="1"/>
          </p:cNvSpPr>
          <p:nvPr>
            <p:ph type="sldNum" idx="150"/>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E9C1C022-6841-407F-B184-C157BFAF36CB}" type="slidenum">
              <a:rPr lang="en-US" sz="1200" b="0" strike="noStrike" spc="-1">
                <a:solidFill>
                  <a:srgbClr val="888888"/>
                </a:solidFill>
                <a:latin typeface="Calibri"/>
                <a:ea typeface="Calibri"/>
              </a:rPr>
              <a:t>169</a:t>
            </a:fld>
            <a:endParaRPr lang="de-DE" sz="1200" b="0" strike="noStrike" spc="-1">
              <a:solidFill>
                <a:srgbClr val="000000"/>
              </a:solidFill>
              <a:latin typeface="Times New Roman"/>
            </a:endParaRPr>
          </a:p>
        </p:txBody>
      </p:sp>
      <p:graphicFrame>
        <p:nvGraphicFramePr>
          <p:cNvPr id="1616" name="Google Shape;1998;p155"/>
          <p:cNvGraphicFramePr/>
          <p:nvPr>
            <p:extLst>
              <p:ext uri="{D42A27DB-BD31-4B8C-83A1-F6EECF244321}">
                <p14:modId xmlns:p14="http://schemas.microsoft.com/office/powerpoint/2010/main" val="2658111787"/>
              </p:ext>
            </p:extLst>
          </p:nvPr>
        </p:nvGraphicFramePr>
        <p:xfrm>
          <a:off x="1981080" y="1697040"/>
          <a:ext cx="8228520" cy="3718560"/>
        </p:xfrm>
        <a:graphic>
          <a:graphicData uri="http://schemas.openxmlformats.org/drawingml/2006/table">
            <a:tbl>
              <a:tblPr/>
              <a:tblGrid>
                <a:gridCol w="1807200">
                  <a:extLst>
                    <a:ext uri="{9D8B030D-6E8A-4147-A177-3AD203B41FA5}">
                      <a16:colId xmlns:a16="http://schemas.microsoft.com/office/drawing/2014/main" val="20000"/>
                    </a:ext>
                  </a:extLst>
                </a:gridCol>
                <a:gridCol w="4478400">
                  <a:extLst>
                    <a:ext uri="{9D8B030D-6E8A-4147-A177-3AD203B41FA5}">
                      <a16:colId xmlns:a16="http://schemas.microsoft.com/office/drawing/2014/main" val="20001"/>
                    </a:ext>
                  </a:extLst>
                </a:gridCol>
                <a:gridCol w="1942920">
                  <a:extLst>
                    <a:ext uri="{9D8B030D-6E8A-4147-A177-3AD203B41FA5}">
                      <a16:colId xmlns:a16="http://schemas.microsoft.com/office/drawing/2014/main" val="20002"/>
                    </a:ext>
                  </a:extLst>
                </a:gridCol>
              </a:tblGrid>
              <a:tr h="445320">
                <a:tc>
                  <a:txBody>
                    <a:bodyPr/>
                    <a:lstStyle/>
                    <a:p>
                      <a:pPr>
                        <a:lnSpc>
                          <a:spcPct val="100000"/>
                        </a:lnSpc>
                        <a:tabLst>
                          <a:tab pos="0" algn="l"/>
                        </a:tabLst>
                      </a:pPr>
                      <a:r>
                        <a:rPr lang="en-US" sz="1800" b="1" strike="noStrike" spc="-1">
                          <a:solidFill>
                            <a:srgbClr val="FFFFFF"/>
                          </a:solidFill>
                          <a:latin typeface="Calibri" panose="020F0502020204030204" pitchFamily="34" charset="0"/>
                          <a:ea typeface="Calibri"/>
                          <a:cs typeface="Calibri" panose="020F0502020204030204" pitchFamily="34" charset="0"/>
                        </a:rPr>
                        <a:t>Role</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tc>
                  <a:txBody>
                    <a:bodyPr/>
                    <a:lstStyle/>
                    <a:p>
                      <a:pPr>
                        <a:lnSpc>
                          <a:spcPct val="100000"/>
                        </a:lnSpc>
                        <a:tabLst>
                          <a:tab pos="0" algn="l"/>
                        </a:tabLst>
                      </a:pPr>
                      <a:r>
                        <a:rPr lang="en-US" sz="1800" b="1" strike="noStrike" spc="-1">
                          <a:solidFill>
                            <a:srgbClr val="FFFFFF"/>
                          </a:solidFill>
                          <a:latin typeface="Calibri" panose="020F0502020204030204" pitchFamily="34" charset="0"/>
                          <a:ea typeface="Calibri"/>
                          <a:cs typeface="Calibri" panose="020F0502020204030204" pitchFamily="34" charset="0"/>
                        </a:rPr>
                        <a:t>Tasks</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tc>
                  <a:txBody>
                    <a:bodyPr/>
                    <a:lstStyle/>
                    <a:p>
                      <a:pPr>
                        <a:lnSpc>
                          <a:spcPct val="100000"/>
                        </a:lnSpc>
                        <a:tabLst>
                          <a:tab pos="0" algn="l"/>
                        </a:tabLst>
                      </a:pPr>
                      <a:r>
                        <a:rPr lang="en-US" sz="1400" b="1" strike="noStrike" spc="-1">
                          <a:solidFill>
                            <a:srgbClr val="FFFFFF"/>
                          </a:solidFill>
                          <a:latin typeface="Calibri" panose="020F0502020204030204" pitchFamily="34" charset="0"/>
                          <a:ea typeface="Calibri"/>
                          <a:cs typeface="Calibri" panose="020F0502020204030204" pitchFamily="34" charset="0"/>
                        </a:rPr>
                        <a:t>Number of implemented roles</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extLst>
                  <a:ext uri="{0D108BD9-81ED-4DB2-BD59-A6C34878D82A}">
                    <a16:rowId xmlns:a16="http://schemas.microsoft.com/office/drawing/2014/main" val="10000"/>
                  </a:ext>
                </a:extLst>
              </a:tr>
              <a:tr h="493920">
                <a:tc>
                  <a:txBody>
                    <a:bodyPr/>
                    <a:lstStyle/>
                    <a:p>
                      <a:pPr>
                        <a:lnSpc>
                          <a:spcPct val="100000"/>
                        </a:lnSpc>
                        <a:tabLst>
                          <a:tab pos="0" algn="l"/>
                        </a:tabLst>
                      </a:pPr>
                      <a:r>
                        <a:rPr lang="en-US" sz="1600" b="1" strike="noStrike" spc="-1">
                          <a:solidFill>
                            <a:srgbClr val="000000"/>
                          </a:solidFill>
                          <a:latin typeface="Calibri" panose="020F0502020204030204" pitchFamily="34" charset="0"/>
                          <a:ea typeface="Calibri"/>
                          <a:cs typeface="Calibri" panose="020F0502020204030204" pitchFamily="34" charset="0"/>
                        </a:rPr>
                        <a:t>Process owner SUPPM</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tc>
                  <a:txBody>
                    <a:bodyPr/>
                    <a:lstStyle/>
                    <a:p>
                      <a:pPr>
                        <a:lnSpc>
                          <a:spcPct val="100000"/>
                        </a:lnSpc>
                        <a:tabLst>
                          <a:tab pos="0" algn="l"/>
                        </a:tabLst>
                      </a:pPr>
                      <a:r>
                        <a:rPr lang="en-US" sz="1600" b="0" i="1" strike="noStrike" spc="-1">
                          <a:solidFill>
                            <a:srgbClr val="000000"/>
                          </a:solidFill>
                          <a:latin typeface="Calibri" panose="020F0502020204030204" pitchFamily="34" charset="0"/>
                          <a:ea typeface="Calibri"/>
                          <a:cs typeface="Calibri" panose="020F0502020204030204" pitchFamily="34" charset="0"/>
                        </a:rPr>
                        <a:t>Generic tasks of a process owner applied in the context of SUPPM</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tc>
                  <a:txBody>
                    <a:bodyPr/>
                    <a:lstStyle/>
                    <a:p>
                      <a:pPr>
                        <a:lnSpc>
                          <a:spcPct val="100000"/>
                        </a:lnSpc>
                        <a:tabLst>
                          <a:tab pos="0" algn="l"/>
                        </a:tabLst>
                      </a:pPr>
                      <a:r>
                        <a:rPr lang="en-US" sz="1600" b="0" strike="noStrike" spc="-1">
                          <a:solidFill>
                            <a:srgbClr val="000000"/>
                          </a:solidFill>
                          <a:latin typeface="Calibri" panose="020F0502020204030204" pitchFamily="34" charset="0"/>
                          <a:ea typeface="Calibri"/>
                          <a:cs typeface="Calibri" panose="020F0502020204030204" pitchFamily="34" charset="0"/>
                        </a:rPr>
                        <a:t>1 in total</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extLst>
                  <a:ext uri="{0D108BD9-81ED-4DB2-BD59-A6C34878D82A}">
                    <a16:rowId xmlns:a16="http://schemas.microsoft.com/office/drawing/2014/main" val="10001"/>
                  </a:ext>
                </a:extLst>
              </a:tr>
              <a:tr h="896400">
                <a:tc>
                  <a:txBody>
                    <a:bodyPr/>
                    <a:lstStyle/>
                    <a:p>
                      <a:pPr>
                        <a:lnSpc>
                          <a:spcPct val="100000"/>
                        </a:lnSpc>
                        <a:tabLst>
                          <a:tab pos="0" algn="l"/>
                        </a:tabLst>
                      </a:pPr>
                      <a:r>
                        <a:rPr lang="en-US" sz="1600" b="1" strike="noStrike" spc="-1">
                          <a:solidFill>
                            <a:srgbClr val="000000"/>
                          </a:solidFill>
                          <a:latin typeface="Calibri" panose="020F0502020204030204" pitchFamily="34" charset="0"/>
                          <a:ea typeface="Calibri"/>
                          <a:cs typeface="Calibri" panose="020F0502020204030204" pitchFamily="34" charset="0"/>
                        </a:rPr>
                        <a:t>Process manager SUPPM</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c>
                  <a:txBody>
                    <a:bodyPr/>
                    <a:lstStyle/>
                    <a:p>
                      <a:pPr>
                        <a:lnSpc>
                          <a:spcPct val="100000"/>
                        </a:lnSpc>
                        <a:tabLst>
                          <a:tab pos="0" algn="l"/>
                        </a:tabLst>
                      </a:pPr>
                      <a:r>
                        <a:rPr lang="en-US" sz="1600" b="0" i="1" strike="noStrike" spc="-1">
                          <a:solidFill>
                            <a:srgbClr val="000000"/>
                          </a:solidFill>
                          <a:latin typeface="Calibri" panose="020F0502020204030204" pitchFamily="34" charset="0"/>
                          <a:ea typeface="Calibri"/>
                          <a:cs typeface="Calibri" panose="020F0502020204030204" pitchFamily="34" charset="0"/>
                        </a:rPr>
                        <a:t>Generic tasks of a process manager, plus:</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tabLst>
                          <a:tab pos="0" algn="l"/>
                        </a:tabLst>
                      </a:pPr>
                      <a:r>
                        <a:rPr lang="en-US" sz="1600" b="0" strike="noStrike" spc="-1">
                          <a:solidFill>
                            <a:srgbClr val="000000"/>
                          </a:solidFill>
                          <a:latin typeface="Calibri" panose="020F0502020204030204" pitchFamily="34" charset="0"/>
                          <a:ea typeface="Calibri"/>
                          <a:cs typeface="Calibri" panose="020F0502020204030204" pitchFamily="34" charset="0"/>
                        </a:rPr>
                        <a:t>Maintain the supplier database.</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tabLst>
                          <a:tab pos="0" algn="l"/>
                        </a:tabLst>
                      </a:pPr>
                      <a:r>
                        <a:rPr lang="en-US" sz="1600" b="0" strike="noStrike" spc="-1">
                          <a:solidFill>
                            <a:srgbClr val="000000"/>
                          </a:solidFill>
                          <a:latin typeface="Calibri" panose="020F0502020204030204" pitchFamily="34" charset="0"/>
                          <a:ea typeface="Calibri"/>
                          <a:cs typeface="Calibri" panose="020F0502020204030204" pitchFamily="34" charset="0"/>
                        </a:rPr>
                        <a:t>Ensure that supplier performance is monitored according to the process.</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c>
                  <a:txBody>
                    <a:bodyPr/>
                    <a:lstStyle/>
                    <a:p>
                      <a:pPr>
                        <a:lnSpc>
                          <a:spcPct val="100000"/>
                        </a:lnSpc>
                        <a:tabLst>
                          <a:tab pos="0" algn="l"/>
                        </a:tabLst>
                      </a:pPr>
                      <a:r>
                        <a:rPr lang="en-US" sz="1600" b="0" strike="noStrike" spc="-1">
                          <a:solidFill>
                            <a:srgbClr val="000000"/>
                          </a:solidFill>
                          <a:latin typeface="Calibri" panose="020F0502020204030204" pitchFamily="34" charset="0"/>
                          <a:ea typeface="Calibri"/>
                          <a:cs typeface="Calibri" panose="020F0502020204030204" pitchFamily="34" charset="0"/>
                        </a:rPr>
                        <a:t>1 in total</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extLst>
                  <a:ext uri="{0D108BD9-81ED-4DB2-BD59-A6C34878D82A}">
                    <a16:rowId xmlns:a16="http://schemas.microsoft.com/office/drawing/2014/main" val="10002"/>
                  </a:ext>
                </a:extLst>
              </a:tr>
              <a:tr h="1299240">
                <a:tc>
                  <a:txBody>
                    <a:bodyPr/>
                    <a:lstStyle/>
                    <a:p>
                      <a:pPr>
                        <a:lnSpc>
                          <a:spcPct val="100000"/>
                        </a:lnSpc>
                        <a:tabLst>
                          <a:tab pos="0" algn="l"/>
                        </a:tabLst>
                      </a:pPr>
                      <a:r>
                        <a:rPr lang="en-US" sz="1600" b="0" i="1" strike="noStrike" spc="-1">
                          <a:solidFill>
                            <a:srgbClr val="000000"/>
                          </a:solidFill>
                          <a:latin typeface="Calibri" panose="020F0502020204030204" pitchFamily="34" charset="0"/>
                          <a:ea typeface="Calibri"/>
                          <a:cs typeface="Calibri" panose="020F0502020204030204" pitchFamily="34" charset="0"/>
                        </a:rPr>
                        <a:t>Case owner: </a:t>
                      </a:r>
                      <a:r>
                        <a:rPr lang="en-US" sz="1600" b="1" strike="noStrike" spc="-1">
                          <a:solidFill>
                            <a:srgbClr val="000000"/>
                          </a:solidFill>
                          <a:latin typeface="Calibri" panose="020F0502020204030204" pitchFamily="34" charset="0"/>
                          <a:ea typeface="Calibri"/>
                          <a:cs typeface="Calibri" panose="020F0502020204030204" pitchFamily="34" charset="0"/>
                        </a:rPr>
                        <a:t>Supplier relationship manager</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0D8E7"/>
                    </a:solidFill>
                  </a:tcPr>
                </a:tc>
                <a:tc>
                  <a:txBody>
                    <a:bodyPr/>
                    <a:lstStyle/>
                    <a:p>
                      <a:pPr marL="285840" indent="-285480">
                        <a:lnSpc>
                          <a:spcPct val="100000"/>
                        </a:lnSpc>
                        <a:buClr>
                          <a:srgbClr val="000000"/>
                        </a:buClr>
                        <a:buFont typeface="Arial"/>
                        <a:buChar char="•"/>
                      </a:pPr>
                      <a:r>
                        <a:rPr lang="en-US" sz="1600" b="0" strike="noStrike" spc="-1">
                          <a:solidFill>
                            <a:srgbClr val="000000"/>
                          </a:solidFill>
                          <a:latin typeface="Calibri" panose="020F0502020204030204" pitchFamily="34" charset="0"/>
                          <a:ea typeface="Calibri"/>
                          <a:cs typeface="Calibri" panose="020F0502020204030204" pitchFamily="34" charset="0"/>
                        </a:rPr>
                        <a:t>Act as the primary contact point for a specific supplier.</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pPr>
                      <a:r>
                        <a:rPr lang="en-US" sz="1600" b="0" strike="noStrike" spc="-1">
                          <a:solidFill>
                            <a:srgbClr val="000000"/>
                          </a:solidFill>
                          <a:latin typeface="Calibri" panose="020F0502020204030204" pitchFamily="34" charset="0"/>
                          <a:ea typeface="Calibri"/>
                          <a:cs typeface="Calibri" panose="020F0502020204030204" pitchFamily="34" charset="0"/>
                        </a:rPr>
                        <a:t>Maintain the relationship with that supplier by regular communication.</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pPr>
                      <a:r>
                        <a:rPr lang="en-US" sz="1600" b="0" strike="noStrike" spc="-1">
                          <a:solidFill>
                            <a:srgbClr val="000000"/>
                          </a:solidFill>
                          <a:latin typeface="Calibri" panose="020F0502020204030204" pitchFamily="34" charset="0"/>
                          <a:ea typeface="Calibri"/>
                          <a:cs typeface="Calibri" panose="020F0502020204030204" pitchFamily="34" charset="0"/>
                        </a:rPr>
                        <a:t>Maintain mechanisms for monitoring the performance of the supplier.</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0D8E7"/>
                    </a:solidFill>
                  </a:tcPr>
                </a:tc>
                <a:tc>
                  <a:txBody>
                    <a:bodyPr/>
                    <a:lstStyle/>
                    <a:p>
                      <a:pPr>
                        <a:lnSpc>
                          <a:spcPct val="100000"/>
                        </a:lnSpc>
                        <a:tabLst>
                          <a:tab pos="0" algn="l"/>
                        </a:tabLst>
                      </a:pPr>
                      <a:r>
                        <a:rPr lang="en-US" sz="1600" b="0" strike="noStrike" spc="-1" dirty="0">
                          <a:solidFill>
                            <a:srgbClr val="000000"/>
                          </a:solidFill>
                          <a:latin typeface="Calibri" panose="020F0502020204030204" pitchFamily="34" charset="0"/>
                          <a:ea typeface="Calibri"/>
                          <a:cs typeface="Calibri" panose="020F0502020204030204" pitchFamily="34" charset="0"/>
                        </a:rPr>
                        <a:t>1 per identified supplier</a:t>
                      </a:r>
                      <a:endParaRPr lang="de-DE" sz="1600" b="0" strike="noStrike" spc="-1" dirty="0">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0D8E7"/>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PlaceHolder 15"/>
          <p:cNvSpPr/>
          <p:nvPr/>
        </p:nvSpPr>
        <p:spPr>
          <a:xfrm>
            <a:off x="609840" y="275040"/>
            <a:ext cx="9053280" cy="104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Key SMS terms</a:t>
            </a:r>
            <a:endParaRPr lang="de-DE" sz="3200" b="0" strike="noStrike" spc="-1">
              <a:solidFill>
                <a:srgbClr val="000000"/>
              </a:solidFill>
              <a:latin typeface="Arial"/>
            </a:endParaRPr>
          </a:p>
        </p:txBody>
      </p:sp>
      <p:sp>
        <p:nvSpPr>
          <p:cNvPr id="217" name="PlaceHolder 16"/>
          <p:cNvSpPr/>
          <p:nvPr/>
        </p:nvSpPr>
        <p:spPr>
          <a:xfrm>
            <a:off x="8737920" y="6431040"/>
            <a:ext cx="2840040" cy="36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692F6F70-DD44-4925-8068-70BE96622F65}" type="slidenum">
              <a:rPr lang="en-US" sz="1200" b="0" strike="noStrike" spc="-1">
                <a:solidFill>
                  <a:srgbClr val="888888"/>
                </a:solidFill>
                <a:latin typeface="Calibri"/>
                <a:ea typeface="Calibri"/>
              </a:rPr>
              <a:t>17</a:t>
            </a:fld>
            <a:endParaRPr lang="de-DE" sz="1200" b="0" strike="noStrike" spc="-1">
              <a:solidFill>
                <a:srgbClr val="000000"/>
              </a:solidFill>
              <a:latin typeface="Arial"/>
            </a:endParaRPr>
          </a:p>
        </p:txBody>
      </p:sp>
      <p:graphicFrame>
        <p:nvGraphicFramePr>
          <p:cNvPr id="218" name="Google Shape;185;p 1"/>
          <p:cNvGraphicFramePr/>
          <p:nvPr>
            <p:extLst>
              <p:ext uri="{D42A27DB-BD31-4B8C-83A1-F6EECF244321}">
                <p14:modId xmlns:p14="http://schemas.microsoft.com/office/powerpoint/2010/main" val="3471912683"/>
              </p:ext>
            </p:extLst>
          </p:nvPr>
        </p:nvGraphicFramePr>
        <p:xfrm>
          <a:off x="901440" y="3537000"/>
          <a:ext cx="10389960" cy="1584960"/>
        </p:xfrm>
        <a:graphic>
          <a:graphicData uri="http://schemas.openxmlformats.org/drawingml/2006/table">
            <a:tbl>
              <a:tblPr/>
              <a:tblGrid>
                <a:gridCol w="10389960">
                  <a:extLst>
                    <a:ext uri="{9D8B030D-6E8A-4147-A177-3AD203B41FA5}">
                      <a16:colId xmlns:a16="http://schemas.microsoft.com/office/drawing/2014/main" val="20000"/>
                    </a:ext>
                  </a:extLst>
                </a:gridCol>
              </a:tblGrid>
              <a:tr h="23724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following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950040">
                <a:tc>
                  <a:txBody>
                    <a:bodyPr/>
                    <a:lstStyle/>
                    <a:p>
                      <a:pPr>
                        <a:lnSpc>
                          <a:spcPct val="100000"/>
                        </a:lnSpc>
                        <a:tabLst>
                          <a:tab pos="0" algn="l"/>
                        </a:tabLst>
                      </a:pPr>
                      <a:r>
                        <a:rPr lang="en-US" sz="1500" b="1" strike="noStrike" spc="-1" dirty="0">
                          <a:solidFill>
                            <a:schemeClr val="dk1"/>
                          </a:solidFill>
                          <a:latin typeface="Calibri" panose="020F0502020204030204" pitchFamily="34" charset="0"/>
                          <a:ea typeface="Arial"/>
                          <a:cs typeface="Calibri" panose="020F0502020204030204" pitchFamily="34" charset="0"/>
                        </a:rPr>
                        <a:t>Process:</a:t>
                      </a:r>
                      <a:endParaRPr lang="de-DE" sz="15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500" b="0" strike="noStrike" spc="-1" dirty="0">
                          <a:solidFill>
                            <a:schemeClr val="dk1"/>
                          </a:solidFill>
                          <a:latin typeface="Calibri" panose="020F0502020204030204" pitchFamily="34" charset="0"/>
                          <a:ea typeface="Arial"/>
                          <a:cs typeface="Calibri" panose="020F0502020204030204" pitchFamily="34" charset="0"/>
                        </a:rPr>
                        <a:t>Structured set of activities, with clearly defined responsibilities, that bring about a specific objective or set of results from a set of defined inputs </a:t>
                      </a:r>
                      <a:endParaRPr lang="de-DE" sz="15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400" b="0" strike="noStrike" spc="-1" dirty="0">
                          <a:solidFill>
                            <a:schemeClr val="dk1"/>
                          </a:solidFill>
                          <a:latin typeface="Calibri" panose="020F0502020204030204" pitchFamily="34" charset="0"/>
                          <a:ea typeface="Arial"/>
                          <a:cs typeface="Calibri" panose="020F0502020204030204" pitchFamily="34" charset="0"/>
                        </a:rPr>
                        <a:t>Note: Generally, a process consists of a number of activities used to manage services, if the process is part of a service management system (SMS).</a:t>
                      </a:r>
                      <a:endParaRPr lang="de-DE" sz="14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bl>
          </a:graphicData>
        </a:graphic>
      </p:graphicFrame>
      <p:graphicFrame>
        <p:nvGraphicFramePr>
          <p:cNvPr id="219" name="Google Shape;185;p 2"/>
          <p:cNvGraphicFramePr/>
          <p:nvPr>
            <p:extLst>
              <p:ext uri="{D42A27DB-BD31-4B8C-83A1-F6EECF244321}">
                <p14:modId xmlns:p14="http://schemas.microsoft.com/office/powerpoint/2010/main" val="696525534"/>
              </p:ext>
            </p:extLst>
          </p:nvPr>
        </p:nvGraphicFramePr>
        <p:xfrm>
          <a:off x="901440" y="1698480"/>
          <a:ext cx="10389960" cy="1584960"/>
        </p:xfrm>
        <a:graphic>
          <a:graphicData uri="http://schemas.openxmlformats.org/drawingml/2006/table">
            <a:tbl>
              <a:tblPr/>
              <a:tblGrid>
                <a:gridCol w="10389960">
                  <a:extLst>
                    <a:ext uri="{9D8B030D-6E8A-4147-A177-3AD203B41FA5}">
                      <a16:colId xmlns:a16="http://schemas.microsoft.com/office/drawing/2014/main" val="20000"/>
                    </a:ext>
                  </a:extLst>
                </a:gridCol>
              </a:tblGrid>
              <a:tr h="237240">
                <a:tc>
                  <a:txBody>
                    <a:bodyPr/>
                    <a:lstStyle/>
                    <a:p>
                      <a:pPr>
                        <a:lnSpc>
                          <a:spcPct val="100000"/>
                        </a:lnSpc>
                        <a:tabLst>
                          <a:tab pos="0" algn="l"/>
                        </a:tabLst>
                      </a:pPr>
                      <a:r>
                        <a:rPr lang="en-US" sz="1400" b="1" strike="noStrike" spc="-1" dirty="0">
                          <a:solidFill>
                            <a:schemeClr val="lt1"/>
                          </a:solidFill>
                          <a:latin typeface="Calibri" panose="020F0502020204030204" pitchFamily="34" charset="0"/>
                          <a:ea typeface="Arial"/>
                          <a:cs typeface="Calibri" panose="020F0502020204030204" pitchFamily="34" charset="0"/>
                        </a:rPr>
                        <a:t>Definition following FitSM-0:</a:t>
                      </a:r>
                      <a:endParaRPr lang="de-DE" sz="14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950040">
                <a:tc>
                  <a:txBody>
                    <a:bodyPr/>
                    <a:lstStyle/>
                    <a:p>
                      <a:pPr>
                        <a:lnSpc>
                          <a:spcPct val="100000"/>
                        </a:lnSpc>
                        <a:tabLst>
                          <a:tab pos="0" algn="l"/>
                        </a:tabLst>
                      </a:pPr>
                      <a:r>
                        <a:rPr lang="en-US" sz="1500" b="1" strike="noStrike" spc="-1" dirty="0">
                          <a:solidFill>
                            <a:schemeClr val="dk1"/>
                          </a:solidFill>
                          <a:latin typeface="Calibri" panose="020F0502020204030204" pitchFamily="34" charset="0"/>
                          <a:ea typeface="Arial"/>
                          <a:cs typeface="Calibri" panose="020F0502020204030204" pitchFamily="34" charset="0"/>
                        </a:rPr>
                        <a:t>Policy:</a:t>
                      </a:r>
                      <a:endParaRPr lang="de-DE" sz="15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500" b="0" strike="noStrike" spc="-1" dirty="0">
                          <a:solidFill>
                            <a:schemeClr val="dk1"/>
                          </a:solidFill>
                          <a:latin typeface="Calibri" panose="020F0502020204030204" pitchFamily="34" charset="0"/>
                          <a:ea typeface="Arial"/>
                          <a:cs typeface="Calibri" panose="020F0502020204030204" pitchFamily="34" charset="0"/>
                        </a:rPr>
                        <a:t>Documented set of intentions, expectations, goals, rules and requirements, often formally expressed by top management representatives in an organisation or federation</a:t>
                      </a:r>
                      <a:endParaRPr lang="de-DE" sz="15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GB" sz="1400" b="0" strike="noStrike" spc="-1" dirty="0">
                          <a:solidFill>
                            <a:schemeClr val="dk1"/>
                          </a:solidFill>
                          <a:latin typeface="Calibri" panose="020F0502020204030204" pitchFamily="34" charset="0"/>
                          <a:ea typeface="Arial"/>
                          <a:cs typeface="Calibri" panose="020F0502020204030204" pitchFamily="34" charset="0"/>
                        </a:rPr>
                        <a:t>Note: Policies are then realised in processes, which are in turn made up of activities that people carry out according to defined procedures.</a:t>
                      </a:r>
                      <a:endParaRPr lang="de-DE" sz="14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bl>
          </a:graphicData>
        </a:graphic>
      </p:graphicFrame>
      <p:graphicFrame>
        <p:nvGraphicFramePr>
          <p:cNvPr id="220" name="Google Shape;185;p 3"/>
          <p:cNvGraphicFramePr/>
          <p:nvPr>
            <p:extLst>
              <p:ext uri="{D42A27DB-BD31-4B8C-83A1-F6EECF244321}">
                <p14:modId xmlns:p14="http://schemas.microsoft.com/office/powerpoint/2010/main" val="271518239"/>
              </p:ext>
            </p:extLst>
          </p:nvPr>
        </p:nvGraphicFramePr>
        <p:xfrm>
          <a:off x="901440" y="5231880"/>
          <a:ext cx="10389960" cy="1254840"/>
        </p:xfrm>
        <a:graphic>
          <a:graphicData uri="http://schemas.openxmlformats.org/drawingml/2006/table">
            <a:tbl>
              <a:tblPr/>
              <a:tblGrid>
                <a:gridCol w="10389960">
                  <a:extLst>
                    <a:ext uri="{9D8B030D-6E8A-4147-A177-3AD203B41FA5}">
                      <a16:colId xmlns:a16="http://schemas.microsoft.com/office/drawing/2014/main" val="20000"/>
                    </a:ext>
                  </a:extLst>
                </a:gridCol>
              </a:tblGrid>
              <a:tr h="23724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following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950040">
                <a:tc>
                  <a:txBody>
                    <a:bodyPr/>
                    <a:lstStyle/>
                    <a:p>
                      <a:pPr>
                        <a:lnSpc>
                          <a:spcPct val="100000"/>
                        </a:lnSpc>
                        <a:tabLst>
                          <a:tab pos="0" algn="l"/>
                        </a:tabLst>
                      </a:pPr>
                      <a:r>
                        <a:rPr lang="en-US" sz="1500" b="1" strike="noStrike" spc="-1" dirty="0">
                          <a:solidFill>
                            <a:schemeClr val="dk1"/>
                          </a:solidFill>
                          <a:latin typeface="Calibri" panose="020F0502020204030204" pitchFamily="34" charset="0"/>
                          <a:ea typeface="Arial"/>
                          <a:cs typeface="Calibri" panose="020F0502020204030204" pitchFamily="34" charset="0"/>
                        </a:rPr>
                        <a:t>Procedure:</a:t>
                      </a:r>
                      <a:endParaRPr lang="de-DE" sz="15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GB" sz="1500" b="0" strike="noStrike" spc="-1" dirty="0">
                          <a:solidFill>
                            <a:schemeClr val="dk1"/>
                          </a:solidFill>
                          <a:latin typeface="Calibri" panose="020F0502020204030204" pitchFamily="34" charset="0"/>
                          <a:ea typeface="Arial"/>
                          <a:cs typeface="Calibri" panose="020F0502020204030204" pitchFamily="34" charset="0"/>
                        </a:rPr>
                        <a:t>Specified set of steps or instructions to be carried out by an individual or group to perform one or more activities of a process</a:t>
                      </a:r>
                      <a:endParaRPr lang="de-DE" sz="15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SUPPM: Interfaces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1618" name="PlaceHolder 2"/>
          <p:cNvSpPr>
            <a:spLocks noGrp="1"/>
          </p:cNvSpPr>
          <p:nvPr>
            <p:ph type="sldNum" idx="151"/>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3E337C52-62BD-46B3-9615-FD074BBB2B9C}" type="slidenum">
              <a:rPr lang="en-US" sz="1200" b="0" strike="noStrike" spc="-1">
                <a:solidFill>
                  <a:srgbClr val="888888"/>
                </a:solidFill>
                <a:latin typeface="Calibri"/>
                <a:ea typeface="Calibri"/>
              </a:rPr>
              <a:t>170</a:t>
            </a:fld>
            <a:endParaRPr lang="de-DE" sz="1200" b="0" strike="noStrike" spc="-1">
              <a:solidFill>
                <a:srgbClr val="000000"/>
              </a:solidFill>
              <a:latin typeface="Times New Roman"/>
            </a:endParaRPr>
          </a:p>
        </p:txBody>
      </p:sp>
      <p:grpSp>
        <p:nvGrpSpPr>
          <p:cNvPr id="1619" name="Diagram9"/>
          <p:cNvGrpSpPr/>
          <p:nvPr/>
        </p:nvGrpSpPr>
        <p:grpSpPr>
          <a:xfrm>
            <a:off x="1427040" y="1701000"/>
            <a:ext cx="9898920" cy="4434120"/>
            <a:chOff x="1427040" y="1701000"/>
            <a:chExt cx="9898920" cy="4434120"/>
          </a:xfrm>
        </p:grpSpPr>
        <p:sp>
          <p:nvSpPr>
            <p:cNvPr id="1620" name="Rectangle 1619"/>
            <p:cNvSpPr/>
            <p:nvPr/>
          </p:nvSpPr>
          <p:spPr>
            <a:xfrm>
              <a:off x="1427040" y="1701000"/>
              <a:ext cx="9898920" cy="4434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1621" name="Rectangle 1620"/>
            <p:cNvSpPr/>
            <p:nvPr/>
          </p:nvSpPr>
          <p:spPr>
            <a:xfrm rot="16200000">
              <a:off x="63720" y="4039560"/>
              <a:ext cx="3458160" cy="729360"/>
            </a:xfrm>
            <a:prstGeom prst="rect">
              <a:avLst/>
            </a:prstGeom>
            <a:noFill/>
            <a:ln w="0">
              <a:noFill/>
            </a:ln>
          </p:spPr>
          <p:style>
            <a:lnRef idx="0">
              <a:scrgbClr r="0" g="0" b="0"/>
            </a:lnRef>
            <a:fillRef idx="0">
              <a:scrgbClr r="0" g="0" b="0"/>
            </a:fillRef>
            <a:effectRef idx="0">
              <a:scrgbClr r="0" g="0" b="0"/>
            </a:effectRef>
            <a:fontRef idx="minor"/>
          </p:style>
          <p:txBody>
            <a:bodyPr lIns="0" tIns="0" rIns="645840" bIns="0" numCol="1" spcCol="1440" anchor="t">
              <a:noAutofit/>
            </a:bodyPr>
            <a:lstStyle/>
            <a:p>
              <a:pPr algn="r" defTabSz="2400480">
                <a:lnSpc>
                  <a:spcPct val="90000"/>
                </a:lnSpc>
                <a:spcAft>
                  <a:spcPts val="1891"/>
                </a:spcAft>
                <a:tabLst>
                  <a:tab pos="0" algn="l"/>
                </a:tabLst>
              </a:pPr>
              <a:r>
                <a:rPr lang="en-GB" sz="4200" b="0" strike="noStrike" spc="-1">
                  <a:solidFill>
                    <a:srgbClr val="000000"/>
                  </a:solidFill>
                  <a:latin typeface="Arial"/>
                </a:rPr>
                <a:t>Incoming</a:t>
              </a:r>
              <a:endParaRPr lang="de-DE" sz="4200" b="0" strike="noStrike" spc="-1">
                <a:solidFill>
                  <a:srgbClr val="000000"/>
                </a:solidFill>
                <a:latin typeface="Arial"/>
              </a:endParaRPr>
            </a:p>
          </p:txBody>
        </p:sp>
        <p:sp>
          <p:nvSpPr>
            <p:cNvPr id="1622" name="Rectangle 1621"/>
            <p:cNvSpPr/>
            <p:nvPr/>
          </p:nvSpPr>
          <p:spPr>
            <a:xfrm>
              <a:off x="2160360" y="2672280"/>
              <a:ext cx="3731400" cy="345816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63440" tIns="645840" rIns="163440" bIns="163440" numCol="1" spcCol="1440" anchor="t">
              <a:noAutofit/>
            </a:bodyPr>
            <a:lstStyle/>
            <a:p>
              <a:pPr marL="171360" lvl="1" indent="-171360" defTabSz="800280">
                <a:lnSpc>
                  <a:spcPct val="90000"/>
                </a:lnSpc>
                <a:spcAft>
                  <a:spcPts val="601"/>
                </a:spcAft>
                <a:buClr>
                  <a:srgbClr val="FFFFFF"/>
                </a:buClr>
                <a:buFont typeface="Symbol"/>
                <a:buChar char=""/>
              </a:pPr>
              <a:r>
                <a:rPr lang="en-GB" sz="1600" b="1" strike="noStrike" spc="-1">
                  <a:solidFill>
                    <a:schemeClr val="lt1"/>
                  </a:solidFill>
                  <a:latin typeface="Calibri"/>
                </a:rPr>
                <a:t>SPM: </a:t>
              </a:r>
              <a:r>
                <a:rPr lang="en-GB" sz="1600" b="0" strike="noStrike" spc="-1">
                  <a:solidFill>
                    <a:schemeClr val="lt1"/>
                  </a:solidFill>
                  <a:latin typeface="Calibri"/>
                </a:rPr>
                <a:t>Information on internal and external suppliers involved in delivering a given service (part of plans for new or changed services) as a basis for the identification of new suppliers</a:t>
              </a:r>
              <a:endParaRPr lang="de-DE" sz="1600" b="0" strike="noStrike" spc="-1">
                <a:solidFill>
                  <a:srgbClr val="000000"/>
                </a:solidFill>
                <a:latin typeface="Arial"/>
              </a:endParaRPr>
            </a:p>
            <a:p>
              <a:pPr marL="171360" lvl="1" indent="-171360" defTabSz="800280">
                <a:lnSpc>
                  <a:spcPct val="90000"/>
                </a:lnSpc>
                <a:spcAft>
                  <a:spcPts val="601"/>
                </a:spcAft>
                <a:buClr>
                  <a:srgbClr val="FFFFFF"/>
                </a:buClr>
                <a:buFont typeface="Symbol"/>
                <a:buChar char=""/>
              </a:pPr>
              <a:r>
                <a:rPr lang="en-GB" sz="1600" b="1" strike="noStrike" spc="-1">
                  <a:solidFill>
                    <a:schemeClr val="lt1"/>
                  </a:solidFill>
                  <a:latin typeface="Calibri"/>
                </a:rPr>
                <a:t>SLM: </a:t>
              </a:r>
              <a:r>
                <a:rPr lang="en-GB" sz="1600" b="0" strike="noStrike" spc="-1">
                  <a:solidFill>
                    <a:schemeClr val="lt1"/>
                  </a:solidFill>
                  <a:latin typeface="Calibri"/>
                </a:rPr>
                <a:t>OLAs and UAs together with reports on operational targets to support supplier performance evaluation</a:t>
              </a:r>
              <a:endParaRPr lang="de-DE" sz="1600" b="0" strike="noStrike" spc="-1">
                <a:solidFill>
                  <a:srgbClr val="000000"/>
                </a:solidFill>
                <a:latin typeface="Arial"/>
              </a:endParaRPr>
            </a:p>
          </p:txBody>
        </p:sp>
        <p:sp>
          <p:nvSpPr>
            <p:cNvPr id="1623" name="Rectangle 1622"/>
            <p:cNvSpPr/>
            <p:nvPr/>
          </p:nvSpPr>
          <p:spPr>
            <a:xfrm>
              <a:off x="1428120" y="1706040"/>
              <a:ext cx="1461600" cy="1461600"/>
            </a:xfrm>
            <a:prstGeom prst="rect">
              <a:avLst/>
            </a:prstGeom>
            <a:blipFill rotWithShape="0">
              <a:blip r:embed="rId3"/>
              <a:srcRect/>
              <a:stretch/>
            </a:blipFill>
            <a:ln>
              <a:solidFill>
                <a:srgbClr val="B9CDE5"/>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1624" name="Rectangle 1623"/>
            <p:cNvSpPr/>
            <p:nvPr/>
          </p:nvSpPr>
          <p:spPr>
            <a:xfrm rot="16200000">
              <a:off x="5497200" y="4039560"/>
              <a:ext cx="3458160" cy="729360"/>
            </a:xfrm>
            <a:prstGeom prst="rect">
              <a:avLst/>
            </a:prstGeom>
            <a:noFill/>
            <a:ln w="0">
              <a:noFill/>
            </a:ln>
          </p:spPr>
          <p:style>
            <a:lnRef idx="0">
              <a:scrgbClr r="0" g="0" b="0"/>
            </a:lnRef>
            <a:fillRef idx="0">
              <a:scrgbClr r="0" g="0" b="0"/>
            </a:fillRef>
            <a:effectRef idx="0">
              <a:scrgbClr r="0" g="0" b="0"/>
            </a:effectRef>
            <a:fontRef idx="minor"/>
          </p:style>
          <p:txBody>
            <a:bodyPr lIns="0" tIns="0" rIns="645840" bIns="0" numCol="1" spcCol="1440" anchor="t">
              <a:noAutofit/>
            </a:bodyPr>
            <a:lstStyle/>
            <a:p>
              <a:pPr algn="r" defTabSz="2400480">
                <a:lnSpc>
                  <a:spcPct val="90000"/>
                </a:lnSpc>
                <a:spcAft>
                  <a:spcPts val="1891"/>
                </a:spcAft>
                <a:tabLst>
                  <a:tab pos="0" algn="l"/>
                </a:tabLst>
              </a:pPr>
              <a:r>
                <a:rPr lang="en-GB" sz="4200" b="0" strike="noStrike" spc="-1">
                  <a:solidFill>
                    <a:srgbClr val="000000"/>
                  </a:solidFill>
                  <a:latin typeface="Arial"/>
                </a:rPr>
                <a:t>Outgoing</a:t>
              </a:r>
              <a:endParaRPr lang="de-DE" sz="4200" b="0" strike="noStrike" spc="-1">
                <a:solidFill>
                  <a:srgbClr val="000000"/>
                </a:solidFill>
                <a:latin typeface="Arial"/>
              </a:endParaRPr>
            </a:p>
          </p:txBody>
        </p:sp>
        <p:sp>
          <p:nvSpPr>
            <p:cNvPr id="1625" name="Rectangle 1624"/>
            <p:cNvSpPr/>
            <p:nvPr/>
          </p:nvSpPr>
          <p:spPr>
            <a:xfrm>
              <a:off x="7593840" y="2672280"/>
              <a:ext cx="3731400" cy="345816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63440" tIns="645840" rIns="163440" bIns="163440" numCol="1" spcCol="1440" anchor="t">
              <a:noAutofit/>
            </a:bodyPr>
            <a:lstStyle/>
            <a:p>
              <a:pPr marL="171360" lvl="1" indent="-171360" defTabSz="800280">
                <a:lnSpc>
                  <a:spcPct val="90000"/>
                </a:lnSpc>
                <a:spcAft>
                  <a:spcPts val="601"/>
                </a:spcAft>
                <a:buClr>
                  <a:srgbClr val="FFFFFF"/>
                </a:buClr>
                <a:buFont typeface="Symbol"/>
                <a:buChar char=""/>
              </a:pPr>
              <a:r>
                <a:rPr lang="en-GB" sz="1600" b="1" strike="noStrike" spc="-1">
                  <a:solidFill>
                    <a:schemeClr val="lt1"/>
                  </a:solidFill>
                  <a:latin typeface="Calibri"/>
                </a:rPr>
                <a:t>SPM: </a:t>
              </a:r>
              <a:r>
                <a:rPr lang="en-GB" sz="1600" b="0" strike="noStrike" spc="-1">
                  <a:solidFill>
                    <a:schemeClr val="lt1"/>
                  </a:solidFill>
                  <a:latin typeface="Calibri"/>
                </a:rPr>
                <a:t>Information on suppliers as a basis for identifying suppliers involved in the delivery of a given service</a:t>
              </a:r>
              <a:endParaRPr lang="de-DE" sz="1600" b="0" strike="noStrike" spc="-1">
                <a:solidFill>
                  <a:srgbClr val="000000"/>
                </a:solidFill>
                <a:latin typeface="Arial"/>
              </a:endParaRPr>
            </a:p>
            <a:p>
              <a:pPr marL="171360" lvl="1" indent="-171360" defTabSz="800280">
                <a:lnSpc>
                  <a:spcPct val="90000"/>
                </a:lnSpc>
                <a:spcAft>
                  <a:spcPts val="601"/>
                </a:spcAft>
                <a:buClr>
                  <a:srgbClr val="FFFFFF"/>
                </a:buClr>
                <a:buFont typeface="Symbol"/>
                <a:buChar char=""/>
              </a:pPr>
              <a:r>
                <a:rPr lang="en-GB" sz="1600" b="1" strike="noStrike" spc="-1">
                  <a:solidFill>
                    <a:schemeClr val="lt1"/>
                  </a:solidFill>
                  <a:latin typeface="Calibri"/>
                </a:rPr>
                <a:t>SLM</a:t>
              </a:r>
              <a:r>
                <a:rPr lang="en-GB" sz="1600" b="0" strike="noStrike" spc="-1">
                  <a:solidFill>
                    <a:schemeClr val="lt1"/>
                  </a:solidFill>
                  <a:latin typeface="Calibri"/>
                </a:rPr>
                <a:t>: Information on suppliers as a basis for new or updated OLAs and UAs</a:t>
              </a:r>
              <a:endParaRPr lang="de-DE" sz="1600" b="0" strike="noStrike" spc="-1">
                <a:solidFill>
                  <a:srgbClr val="000000"/>
                </a:solidFill>
                <a:latin typeface="Arial"/>
              </a:endParaRPr>
            </a:p>
            <a:p>
              <a:pPr defTabSz="800280">
                <a:lnSpc>
                  <a:spcPct val="90000"/>
                </a:lnSpc>
                <a:spcAft>
                  <a:spcPts val="601"/>
                </a:spcAft>
              </a:pPr>
              <a:endParaRPr lang="de-DE" sz="1800" b="0" strike="noStrike" spc="-1">
                <a:solidFill>
                  <a:srgbClr val="000000"/>
                </a:solidFill>
                <a:latin typeface="Arial"/>
              </a:endParaRPr>
            </a:p>
          </p:txBody>
        </p:sp>
      </p:grpSp>
      <p:sp>
        <p:nvSpPr>
          <p:cNvPr id="1626" name="Rectangle 1625"/>
          <p:cNvSpPr/>
          <p:nvPr/>
        </p:nvSpPr>
        <p:spPr>
          <a:xfrm>
            <a:off x="6861600" y="1706040"/>
            <a:ext cx="1461600" cy="1461600"/>
          </a:xfrm>
          <a:prstGeom prst="rect">
            <a:avLst/>
          </a:prstGeom>
          <a:blipFill rotWithShape="0">
            <a:blip r:embed="rId4"/>
            <a:srcRect/>
            <a:stretch/>
          </a:blipFill>
          <a:ln>
            <a:solidFill>
              <a:srgbClr val="B9CDE5"/>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7" name="Picture 2" descr="Notebook and pencil on desk"/>
          <p:cNvPicPr/>
          <p:nvPr/>
        </p:nvPicPr>
        <p:blipFill>
          <a:blip r:embed="rId3"/>
          <a:stretch/>
        </p:blipFill>
        <p:spPr>
          <a:xfrm>
            <a:off x="8155800" y="2215440"/>
            <a:ext cx="3636000" cy="2424240"/>
          </a:xfrm>
          <a:prstGeom prst="rect">
            <a:avLst/>
          </a:prstGeom>
          <a:ln w="0">
            <a:noFill/>
          </a:ln>
        </p:spPr>
      </p:pic>
      <p:sp>
        <p:nvSpPr>
          <p:cNvPr id="1628"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FitSM Advanced Level exam</a:t>
            </a:r>
            <a:endParaRPr lang="de-DE" sz="3200" b="0" strike="noStrike" spc="-1">
              <a:solidFill>
                <a:srgbClr val="000000"/>
              </a:solidFill>
              <a:latin typeface="Arial"/>
            </a:endParaRPr>
          </a:p>
        </p:txBody>
      </p:sp>
      <p:sp>
        <p:nvSpPr>
          <p:cNvPr id="1629" name="PlaceHolder 2"/>
          <p:cNvSpPr>
            <a:spLocks noGrp="1"/>
          </p:cNvSpPr>
          <p:nvPr>
            <p:ph/>
          </p:nvPr>
        </p:nvSpPr>
        <p:spPr>
          <a:xfrm>
            <a:off x="609480" y="1696680"/>
            <a:ext cx="7543440" cy="4622760"/>
          </a:xfrm>
          <a:prstGeom prst="rect">
            <a:avLst/>
          </a:prstGeom>
          <a:noFill/>
          <a:ln w="0">
            <a:noFill/>
          </a:ln>
        </p:spPr>
        <p:txBody>
          <a:bodyPr lIns="91440" tIns="45720" rIns="91440" bIns="45720" anchor="t">
            <a:normAutofit/>
          </a:bodyPr>
          <a:lstStyle/>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Closed book, i.e. no aids are allowed</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Duration: 60 minutes</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30 multiple choice questions:</a:t>
            </a:r>
            <a:endParaRPr lang="de-DE" sz="2800" b="0" strike="noStrike" spc="-1">
              <a:solidFill>
                <a:srgbClr val="000000"/>
              </a:solidFill>
              <a:latin typeface="Arial"/>
            </a:endParaRPr>
          </a:p>
          <a:p>
            <a:pPr marL="743040" lvl="1" indent="-285840">
              <a:lnSpc>
                <a:spcPct val="100000"/>
              </a:lnSpc>
              <a:spcBef>
                <a:spcPts val="479"/>
              </a:spcBef>
              <a:buClr>
                <a:srgbClr val="000000"/>
              </a:buClr>
              <a:buFont typeface="Arial"/>
              <a:buChar char="–"/>
            </a:pPr>
            <a:r>
              <a:rPr lang="en-US" sz="2400" b="0" strike="noStrike" spc="-1">
                <a:solidFill>
                  <a:schemeClr val="dk1"/>
                </a:solidFill>
                <a:latin typeface="Calibri"/>
                <a:ea typeface="Calibri"/>
              </a:rPr>
              <a:t>Four possible answers for each question: A, B, C or D</a:t>
            </a:r>
            <a:endParaRPr lang="de-DE" sz="2400" b="0" strike="noStrike" spc="-1">
              <a:solidFill>
                <a:srgbClr val="000000"/>
              </a:solidFill>
              <a:latin typeface="Arial"/>
            </a:endParaRPr>
          </a:p>
          <a:p>
            <a:pPr marL="743040" lvl="1" indent="-285840">
              <a:lnSpc>
                <a:spcPct val="100000"/>
              </a:lnSpc>
              <a:spcBef>
                <a:spcPts val="479"/>
              </a:spcBef>
              <a:buClr>
                <a:srgbClr val="000000"/>
              </a:buClr>
              <a:buFont typeface="Arial"/>
              <a:buChar char="–"/>
            </a:pPr>
            <a:r>
              <a:rPr lang="en-US" sz="2400" b="0" strike="noStrike" spc="-1">
                <a:solidFill>
                  <a:schemeClr val="dk1"/>
                </a:solidFill>
                <a:latin typeface="Calibri"/>
                <a:ea typeface="Calibri"/>
              </a:rPr>
              <a:t>One correct answer per question</a:t>
            </a:r>
            <a:endParaRPr lang="de-DE" sz="24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At least 70% correct answers (21 of 30) are required to pass the examination</a:t>
            </a:r>
            <a:endParaRPr lang="de-DE" sz="2800" b="0" strike="noStrike" spc="-1">
              <a:solidFill>
                <a:srgbClr val="000000"/>
              </a:solidFill>
              <a:latin typeface="Arial"/>
            </a:endParaRPr>
          </a:p>
        </p:txBody>
      </p:sp>
      <p:sp>
        <p:nvSpPr>
          <p:cNvPr id="1630" name="PlaceHolder 3"/>
          <p:cNvSpPr>
            <a:spLocks noGrp="1"/>
          </p:cNvSpPr>
          <p:nvPr>
            <p:ph type="sldNum" idx="152"/>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DF9E7D75-F149-48E7-86DA-731C8B4C182C}" type="slidenum">
              <a:rPr lang="en-US" sz="1200" b="0" strike="noStrike" spc="-1">
                <a:solidFill>
                  <a:srgbClr val="888888"/>
                </a:solidFill>
                <a:latin typeface="Calibri"/>
                <a:ea typeface="Calibri"/>
              </a:rPr>
              <a:t>171</a:t>
            </a:fld>
            <a:endParaRPr lang="de-DE" sz="1200" b="0" strike="noStrike" spc="-1">
              <a:solidFill>
                <a:srgbClr val="000000"/>
              </a:solidFill>
              <a:latin typeface="Times New Roman"/>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1516"/>
        <p:cNvGrpSpPr/>
        <p:nvPr/>
      </p:nvGrpSpPr>
      <p:grpSpPr>
        <a:xfrm>
          <a:off x="0" y="0"/>
          <a:ext cx="0" cy="0"/>
          <a:chOff x="0" y="0"/>
          <a:chExt cx="0" cy="0"/>
        </a:xfrm>
      </p:grpSpPr>
      <p:sp>
        <p:nvSpPr>
          <p:cNvPr id="1518" name="Google Shape;1518;p111"/>
          <p:cNvSpPr txBox="1"/>
          <p:nvPr/>
        </p:nvSpPr>
        <p:spPr>
          <a:xfrm>
            <a:off x="2322414" y="4450619"/>
            <a:ext cx="0" cy="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PlaceHolder 17"/>
          <p:cNvSpPr/>
          <p:nvPr/>
        </p:nvSpPr>
        <p:spPr>
          <a:xfrm>
            <a:off x="609840" y="275040"/>
            <a:ext cx="9053280" cy="104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Most important elements of a process</a:t>
            </a:r>
            <a:endParaRPr lang="de-DE" sz="3200" b="0" strike="noStrike" spc="-1">
              <a:solidFill>
                <a:srgbClr val="000000"/>
              </a:solidFill>
              <a:latin typeface="Arial"/>
            </a:endParaRPr>
          </a:p>
        </p:txBody>
      </p:sp>
      <p:sp>
        <p:nvSpPr>
          <p:cNvPr id="222" name="PlaceHolder 18"/>
          <p:cNvSpPr/>
          <p:nvPr/>
        </p:nvSpPr>
        <p:spPr>
          <a:xfrm>
            <a:off x="8737920" y="6431040"/>
            <a:ext cx="2840040" cy="36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2B2749EE-0661-4CF7-A888-D47AE29AF865}" type="slidenum">
              <a:rPr lang="en-US" sz="1200" b="0" strike="noStrike" spc="-1">
                <a:solidFill>
                  <a:srgbClr val="888888"/>
                </a:solidFill>
                <a:latin typeface="Calibri"/>
                <a:ea typeface="Calibri"/>
              </a:rPr>
              <a:t>18</a:t>
            </a:fld>
            <a:endParaRPr lang="de-DE" sz="1200" b="0" strike="noStrike" spc="-1">
              <a:solidFill>
                <a:srgbClr val="000000"/>
              </a:solidFill>
              <a:latin typeface="Arial"/>
            </a:endParaRPr>
          </a:p>
        </p:txBody>
      </p:sp>
      <p:grpSp>
        <p:nvGrpSpPr>
          <p:cNvPr id="223" name="Diagram1"/>
          <p:cNvGrpSpPr/>
          <p:nvPr/>
        </p:nvGrpSpPr>
        <p:grpSpPr>
          <a:xfrm>
            <a:off x="2428920" y="1757520"/>
            <a:ext cx="7234560" cy="4822560"/>
            <a:chOff x="2428920" y="1757520"/>
            <a:chExt cx="7234560" cy="4822560"/>
          </a:xfrm>
        </p:grpSpPr>
        <p:sp>
          <p:nvSpPr>
            <p:cNvPr id="224" name="Rectangle 223"/>
            <p:cNvSpPr/>
            <p:nvPr/>
          </p:nvSpPr>
          <p:spPr>
            <a:xfrm>
              <a:off x="2428920" y="1757520"/>
              <a:ext cx="7234560" cy="4821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225" name="Pentagon 224"/>
            <p:cNvSpPr/>
            <p:nvPr/>
          </p:nvSpPr>
          <p:spPr>
            <a:xfrm rot="10800000">
              <a:off x="3840480" y="1761120"/>
              <a:ext cx="4809600" cy="773640"/>
            </a:xfrm>
            <a:prstGeom prst="homePlate">
              <a:avLst>
                <a:gd name="adj" fmla="val 50000"/>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rot="10800000" lIns="343080" tIns="79920" rIns="149400" bIns="79920" numCol="1" spcCol="1440" anchor="ctr">
              <a:noAutofit/>
            </a:bodyPr>
            <a:lstStyle/>
            <a:p>
              <a:pPr algn="ctr" defTabSz="933480">
                <a:lnSpc>
                  <a:spcPct val="90000"/>
                </a:lnSpc>
                <a:spcAft>
                  <a:spcPts val="734"/>
                </a:spcAft>
                <a:tabLst>
                  <a:tab pos="0" algn="l"/>
                </a:tabLst>
              </a:pPr>
              <a:r>
                <a:rPr lang="en-GB" sz="2000" b="0" strike="noStrike" spc="-1">
                  <a:solidFill>
                    <a:schemeClr val="lt1"/>
                  </a:solidFill>
                  <a:latin typeface="Calibri"/>
                  <a:ea typeface="Calibri"/>
                </a:rPr>
                <a:t>Goal(s), objectives</a:t>
              </a:r>
              <a:endParaRPr lang="de-DE" sz="2000" b="0" strike="noStrike" spc="-1">
                <a:solidFill>
                  <a:srgbClr val="000000"/>
                </a:solidFill>
                <a:latin typeface="Arial"/>
              </a:endParaRPr>
            </a:p>
          </p:txBody>
        </p:sp>
        <p:sp>
          <p:nvSpPr>
            <p:cNvPr id="226" name="Oval 225"/>
            <p:cNvSpPr/>
            <p:nvPr/>
          </p:nvSpPr>
          <p:spPr>
            <a:xfrm>
              <a:off x="3447000" y="1761120"/>
              <a:ext cx="773640" cy="773640"/>
            </a:xfrm>
            <a:prstGeom prst="ellipse">
              <a:avLst/>
            </a:prstGeom>
            <a:blipFill rotWithShape="0">
              <a:blip r:embed="rId3"/>
              <a:srcRect/>
              <a:stretch/>
            </a:blip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227" name="Pentagon 226"/>
            <p:cNvSpPr/>
            <p:nvPr/>
          </p:nvSpPr>
          <p:spPr>
            <a:xfrm rot="10800000">
              <a:off x="3840480" y="2771280"/>
              <a:ext cx="4809600" cy="773640"/>
            </a:xfrm>
            <a:prstGeom prst="homePlate">
              <a:avLst>
                <a:gd name="adj" fmla="val 50000"/>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rot="10800000" lIns="343080" tIns="79920" rIns="149400" bIns="79920" numCol="1" spcCol="1440" anchor="ctr">
              <a:noAutofit/>
            </a:bodyPr>
            <a:lstStyle/>
            <a:p>
              <a:pPr algn="ctr" defTabSz="933480">
                <a:lnSpc>
                  <a:spcPct val="90000"/>
                </a:lnSpc>
                <a:spcAft>
                  <a:spcPts val="734"/>
                </a:spcAft>
                <a:tabLst>
                  <a:tab pos="0" algn="l"/>
                </a:tabLst>
              </a:pPr>
              <a:r>
                <a:rPr lang="en-GB" sz="2000" b="0" strike="noStrike" spc="-1">
                  <a:solidFill>
                    <a:schemeClr val="lt1"/>
                  </a:solidFill>
                  <a:latin typeface="Calibri"/>
                  <a:ea typeface="Calibri"/>
                </a:rPr>
                <a:t>Clearly defined inputs, triggers and outputs</a:t>
              </a:r>
              <a:endParaRPr lang="de-DE" sz="2000" b="0" strike="noStrike" spc="-1">
                <a:solidFill>
                  <a:srgbClr val="000000"/>
                </a:solidFill>
                <a:latin typeface="Arial"/>
              </a:endParaRPr>
            </a:p>
          </p:txBody>
        </p:sp>
        <p:sp>
          <p:nvSpPr>
            <p:cNvPr id="228" name="Oval 227"/>
            <p:cNvSpPr/>
            <p:nvPr/>
          </p:nvSpPr>
          <p:spPr>
            <a:xfrm>
              <a:off x="3447000" y="2771280"/>
              <a:ext cx="773640" cy="773640"/>
            </a:xfrm>
            <a:prstGeom prst="ellipse">
              <a:avLst/>
            </a:prstGeom>
            <a:blipFill rotWithShape="0">
              <a:blip r:embed="rId4"/>
              <a:srcRect/>
              <a:stretch/>
            </a:blip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229" name="Pentagon 228"/>
            <p:cNvSpPr/>
            <p:nvPr/>
          </p:nvSpPr>
          <p:spPr>
            <a:xfrm rot="10800000">
              <a:off x="3840480" y="3785760"/>
              <a:ext cx="4809600" cy="773640"/>
            </a:xfrm>
            <a:prstGeom prst="homePlate">
              <a:avLst>
                <a:gd name="adj" fmla="val 50000"/>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rot="10800000" lIns="343080" tIns="79920" rIns="149400" bIns="79920" numCol="1" spcCol="1440" anchor="ctr">
              <a:noAutofit/>
            </a:bodyPr>
            <a:lstStyle/>
            <a:p>
              <a:pPr algn="ctr" defTabSz="933480">
                <a:lnSpc>
                  <a:spcPct val="90000"/>
                </a:lnSpc>
                <a:spcAft>
                  <a:spcPts val="734"/>
                </a:spcAft>
                <a:tabLst>
                  <a:tab pos="0" algn="l"/>
                </a:tabLst>
              </a:pPr>
              <a:r>
                <a:rPr lang="en-GB" sz="1800" b="0" strike="noStrike" spc="-1">
                  <a:solidFill>
                    <a:schemeClr val="lt1"/>
                  </a:solidFill>
                  <a:latin typeface="Calibri"/>
                  <a:ea typeface="Calibri"/>
                </a:rPr>
                <a:t>Set of interrelated activities </a:t>
              </a:r>
              <a:br>
                <a:rPr sz="1800"/>
              </a:br>
              <a:r>
                <a:rPr lang="en-GB" sz="1800" b="0" strike="noStrike" spc="-1">
                  <a:solidFill>
                    <a:schemeClr val="lt1"/>
                  </a:solidFill>
                  <a:latin typeface="Calibri"/>
                  <a:ea typeface="Calibri"/>
                </a:rPr>
                <a:t>(across different functions)</a:t>
              </a:r>
              <a:endParaRPr lang="de-DE" sz="1800" b="0" strike="noStrike" spc="-1">
                <a:solidFill>
                  <a:srgbClr val="000000"/>
                </a:solidFill>
                <a:latin typeface="Arial"/>
              </a:endParaRPr>
            </a:p>
          </p:txBody>
        </p:sp>
        <p:sp>
          <p:nvSpPr>
            <p:cNvPr id="230" name="Oval 229"/>
            <p:cNvSpPr/>
            <p:nvPr/>
          </p:nvSpPr>
          <p:spPr>
            <a:xfrm>
              <a:off x="3447000" y="3781440"/>
              <a:ext cx="773640" cy="773640"/>
            </a:xfrm>
            <a:prstGeom prst="ellipse">
              <a:avLst/>
            </a:prstGeom>
            <a:blipFill rotWithShape="0">
              <a:blip r:embed="rId5"/>
              <a:srcRect/>
              <a:stretch/>
            </a:blip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231" name="Pentagon 230"/>
            <p:cNvSpPr/>
            <p:nvPr/>
          </p:nvSpPr>
          <p:spPr>
            <a:xfrm rot="10800000">
              <a:off x="3840480" y="4796280"/>
              <a:ext cx="4809600" cy="773640"/>
            </a:xfrm>
            <a:prstGeom prst="homePlate">
              <a:avLst>
                <a:gd name="adj" fmla="val 50000"/>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rot="10800000" lIns="343080" tIns="79920" rIns="149400" bIns="79920" numCol="1" spcCol="1440" anchor="ctr">
              <a:noAutofit/>
            </a:bodyPr>
            <a:lstStyle/>
            <a:p>
              <a:pPr algn="ctr" defTabSz="933480">
                <a:lnSpc>
                  <a:spcPct val="90000"/>
                </a:lnSpc>
                <a:spcAft>
                  <a:spcPts val="734"/>
                </a:spcAft>
                <a:tabLst>
                  <a:tab pos="0" algn="l"/>
                </a:tabLst>
              </a:pPr>
              <a:r>
                <a:rPr lang="en-US" sz="2000" b="0" strike="noStrike" spc="-1">
                  <a:solidFill>
                    <a:schemeClr val="lt1"/>
                  </a:solidFill>
                  <a:latin typeface="Calibri"/>
                  <a:ea typeface="Calibri"/>
                </a:rPr>
                <a:t>Roles and responsibilities</a:t>
              </a:r>
              <a:endParaRPr lang="de-DE" sz="2000" b="0" strike="noStrike" spc="-1">
                <a:solidFill>
                  <a:srgbClr val="000000"/>
                </a:solidFill>
                <a:latin typeface="Arial"/>
              </a:endParaRPr>
            </a:p>
          </p:txBody>
        </p:sp>
        <p:sp>
          <p:nvSpPr>
            <p:cNvPr id="232" name="Oval 231"/>
            <p:cNvSpPr/>
            <p:nvPr/>
          </p:nvSpPr>
          <p:spPr>
            <a:xfrm>
              <a:off x="3447000" y="4791600"/>
              <a:ext cx="773640" cy="773640"/>
            </a:xfrm>
            <a:prstGeom prst="ellipse">
              <a:avLst/>
            </a:prstGeom>
            <a:blipFill rotWithShape="0">
              <a:blip r:embed="rId6"/>
              <a:srcRect/>
              <a:stretch/>
            </a:blip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233" name="Pentagon 232"/>
            <p:cNvSpPr/>
            <p:nvPr/>
          </p:nvSpPr>
          <p:spPr>
            <a:xfrm rot="10800000">
              <a:off x="3840480" y="5806440"/>
              <a:ext cx="4809600" cy="773640"/>
            </a:xfrm>
            <a:prstGeom prst="homePlate">
              <a:avLst>
                <a:gd name="adj" fmla="val 50000"/>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rot="10800000" lIns="343080" tIns="79920" rIns="149400" bIns="79920" numCol="1" spcCol="1440" anchor="ctr">
              <a:noAutofit/>
            </a:bodyPr>
            <a:lstStyle/>
            <a:p>
              <a:pPr algn="ctr" defTabSz="933480">
                <a:lnSpc>
                  <a:spcPct val="90000"/>
                </a:lnSpc>
                <a:spcAft>
                  <a:spcPts val="734"/>
                </a:spcAft>
                <a:tabLst>
                  <a:tab pos="0" algn="l"/>
                </a:tabLst>
              </a:pPr>
              <a:r>
                <a:rPr lang="en-GB" sz="2000" b="0" strike="noStrike" spc="-1">
                  <a:solidFill>
                    <a:schemeClr val="lt1"/>
                  </a:solidFill>
                  <a:latin typeface="Calibri"/>
                  <a:ea typeface="Calibri"/>
                </a:rPr>
                <a:t>Measurements and KPIs</a:t>
              </a:r>
              <a:endParaRPr lang="de-DE" sz="2000" b="0" strike="noStrike" spc="-1">
                <a:solidFill>
                  <a:srgbClr val="000000"/>
                </a:solidFill>
                <a:latin typeface="Arial"/>
              </a:endParaRPr>
            </a:p>
          </p:txBody>
        </p:sp>
        <p:sp>
          <p:nvSpPr>
            <p:cNvPr id="234" name="Oval 233"/>
            <p:cNvSpPr/>
            <p:nvPr/>
          </p:nvSpPr>
          <p:spPr>
            <a:xfrm>
              <a:off x="3447000" y="5802120"/>
              <a:ext cx="773640" cy="773640"/>
            </a:xfrm>
            <a:prstGeom prst="ellipse">
              <a:avLst/>
            </a:prstGeom>
            <a:blipFill rotWithShape="0">
              <a:blip r:embed="rId7"/>
              <a:srcRect/>
              <a:stretch/>
            </a:blip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Implementing processes</a:t>
            </a:r>
            <a:endParaRPr lang="de-DE" sz="3200" b="0" strike="noStrike" spc="-1">
              <a:solidFill>
                <a:srgbClr val="000000"/>
              </a:solidFill>
              <a:latin typeface="Arial"/>
            </a:endParaRPr>
          </a:p>
        </p:txBody>
      </p:sp>
      <p:sp>
        <p:nvSpPr>
          <p:cNvPr id="236" name="PlaceHolder 2"/>
          <p:cNvSpPr>
            <a:spLocks noGrp="1"/>
          </p:cNvSpPr>
          <p:nvPr>
            <p:ph/>
          </p:nvPr>
        </p:nvSpPr>
        <p:spPr>
          <a:xfrm>
            <a:off x="609480" y="1748160"/>
            <a:ext cx="9529920" cy="4571280"/>
          </a:xfrm>
          <a:prstGeom prst="rect">
            <a:avLst/>
          </a:prstGeom>
          <a:noFill/>
          <a:ln w="0">
            <a:noFill/>
          </a:ln>
        </p:spPr>
        <p:txBody>
          <a:bodyPr lIns="91440" tIns="45720" rIns="91440" bIns="45720" anchor="t">
            <a:normAutofit fontScale="89999"/>
          </a:bodyPr>
          <a:lstStyle/>
          <a:p>
            <a:pPr marL="343080" indent="-343080">
              <a:lnSpc>
                <a:spcPct val="120000"/>
              </a:lnSpc>
              <a:spcBef>
                <a:spcPts val="561"/>
              </a:spcBef>
              <a:buClr>
                <a:srgbClr val="000000"/>
              </a:buClr>
              <a:buFont typeface="Arial"/>
              <a:buChar char="•"/>
            </a:pPr>
            <a:r>
              <a:rPr lang="en-US" sz="2000" b="0" strike="noStrike" spc="-1">
                <a:solidFill>
                  <a:schemeClr val="dk1"/>
                </a:solidFill>
                <a:latin typeface="Calibri"/>
                <a:ea typeface="Calibri"/>
              </a:rPr>
              <a:t>Key facts about ITSM processes</a:t>
            </a:r>
            <a:endParaRPr lang="de-DE" sz="2000" b="0" strike="noStrike" spc="-1">
              <a:solidFill>
                <a:srgbClr val="000000"/>
              </a:solidFill>
              <a:latin typeface="Arial"/>
            </a:endParaRPr>
          </a:p>
          <a:p>
            <a:pPr marL="743040" lvl="1" indent="-285840">
              <a:lnSpc>
                <a:spcPct val="120000"/>
              </a:lnSpc>
              <a:spcBef>
                <a:spcPts val="601"/>
              </a:spcBef>
              <a:buClr>
                <a:srgbClr val="000000"/>
              </a:buClr>
              <a:buFont typeface="Arial"/>
              <a:buChar char="–"/>
            </a:pPr>
            <a:r>
              <a:rPr lang="en-US" sz="1800" b="0" strike="noStrike" spc="-1">
                <a:solidFill>
                  <a:schemeClr val="dk1"/>
                </a:solidFill>
                <a:latin typeface="Calibri"/>
                <a:ea typeface="Calibri"/>
              </a:rPr>
              <a:t>ITSM processes support the delivery of IT services.</a:t>
            </a:r>
            <a:endParaRPr lang="de-DE" sz="1800" b="0" strike="noStrike" spc="-1">
              <a:solidFill>
                <a:srgbClr val="000000"/>
              </a:solidFill>
              <a:latin typeface="Arial"/>
            </a:endParaRPr>
          </a:p>
          <a:p>
            <a:pPr marL="743040" lvl="1" indent="-285840">
              <a:lnSpc>
                <a:spcPct val="120000"/>
              </a:lnSpc>
              <a:spcBef>
                <a:spcPts val="601"/>
              </a:spcBef>
              <a:buClr>
                <a:srgbClr val="000000"/>
              </a:buClr>
              <a:buFont typeface="Arial"/>
              <a:buChar char="–"/>
            </a:pPr>
            <a:r>
              <a:rPr lang="en-US" sz="1800" b="0" strike="noStrike" spc="-1">
                <a:solidFill>
                  <a:schemeClr val="dk1"/>
                </a:solidFill>
                <a:latin typeface="Calibri"/>
                <a:ea typeface="Calibri"/>
              </a:rPr>
              <a:t>To provide one IT service to a customer, often several processes are needed.</a:t>
            </a:r>
            <a:endParaRPr lang="de-DE" sz="1800" b="0" strike="noStrike" spc="-1">
              <a:solidFill>
                <a:srgbClr val="000000"/>
              </a:solidFill>
              <a:latin typeface="Arial"/>
            </a:endParaRPr>
          </a:p>
          <a:p>
            <a:pPr marL="743040" lvl="1" indent="-285840">
              <a:lnSpc>
                <a:spcPct val="120000"/>
              </a:lnSpc>
              <a:spcBef>
                <a:spcPts val="601"/>
              </a:spcBef>
              <a:buClr>
                <a:srgbClr val="000000"/>
              </a:buClr>
              <a:buFont typeface="Arial"/>
              <a:buChar char="–"/>
            </a:pPr>
            <a:r>
              <a:rPr lang="en-US" sz="1800" b="0" strike="noStrike" spc="-1">
                <a:solidFill>
                  <a:schemeClr val="dk1"/>
                </a:solidFill>
                <a:latin typeface="Calibri"/>
                <a:ea typeface="Calibri"/>
              </a:rPr>
              <a:t>An IT service being successfully delivered is the result from many processes successfully operating and interacting.</a:t>
            </a:r>
            <a:endParaRPr lang="de-DE" sz="1800" b="0" strike="noStrike" spc="-1">
              <a:solidFill>
                <a:srgbClr val="000000"/>
              </a:solidFill>
              <a:latin typeface="Arial"/>
            </a:endParaRPr>
          </a:p>
          <a:p>
            <a:pPr marL="343080" indent="-343080">
              <a:lnSpc>
                <a:spcPct val="120000"/>
              </a:lnSpc>
              <a:spcBef>
                <a:spcPts val="561"/>
              </a:spcBef>
              <a:buClr>
                <a:srgbClr val="000000"/>
              </a:buClr>
              <a:buFont typeface="Arial"/>
              <a:buChar char="•"/>
            </a:pPr>
            <a:r>
              <a:rPr lang="en-US" sz="2000" b="0" strike="noStrike" spc="-1">
                <a:solidFill>
                  <a:schemeClr val="dk1"/>
                </a:solidFill>
                <a:latin typeface="Calibri"/>
                <a:ea typeface="Calibri"/>
              </a:rPr>
              <a:t>Tools and processes</a:t>
            </a:r>
            <a:endParaRPr lang="de-DE" sz="2000" b="0" strike="noStrike" spc="-1">
              <a:solidFill>
                <a:srgbClr val="000000"/>
              </a:solidFill>
              <a:latin typeface="Arial"/>
            </a:endParaRPr>
          </a:p>
          <a:p>
            <a:pPr marL="743040" lvl="1" indent="-285840">
              <a:lnSpc>
                <a:spcPct val="120000"/>
              </a:lnSpc>
              <a:spcBef>
                <a:spcPts val="601"/>
              </a:spcBef>
              <a:buClr>
                <a:srgbClr val="000000"/>
              </a:buClr>
              <a:buFont typeface="Arial"/>
              <a:buChar char="–"/>
            </a:pPr>
            <a:r>
              <a:rPr lang="en-US" sz="1800" b="0" strike="noStrike" spc="-1">
                <a:solidFill>
                  <a:schemeClr val="dk1"/>
                </a:solidFill>
                <a:latin typeface="Calibri"/>
                <a:ea typeface="Calibri"/>
              </a:rPr>
              <a:t>Tools are necessary for implementing services</a:t>
            </a:r>
            <a:endParaRPr lang="de-DE" sz="1800" b="0" strike="noStrike" spc="-1">
              <a:solidFill>
                <a:srgbClr val="000000"/>
              </a:solidFill>
              <a:latin typeface="Arial"/>
            </a:endParaRPr>
          </a:p>
          <a:p>
            <a:pPr marL="1143000" lvl="2" indent="-228600">
              <a:lnSpc>
                <a:spcPct val="120000"/>
              </a:lnSpc>
              <a:spcBef>
                <a:spcPts val="601"/>
              </a:spcBef>
              <a:buClr>
                <a:srgbClr val="000000"/>
              </a:buClr>
              <a:buFont typeface="Arial"/>
              <a:buChar char="•"/>
            </a:pPr>
            <a:r>
              <a:rPr lang="en-US" sz="1600" b="0" strike="noStrike" spc="-1">
                <a:solidFill>
                  <a:schemeClr val="dk1"/>
                </a:solidFill>
                <a:latin typeface="Calibri"/>
                <a:ea typeface="Calibri"/>
              </a:rPr>
              <a:t>Documenting the SMS.</a:t>
            </a:r>
            <a:endParaRPr lang="de-DE" sz="1600" b="0" strike="noStrike" spc="-1">
              <a:solidFill>
                <a:srgbClr val="000000"/>
              </a:solidFill>
              <a:latin typeface="Arial"/>
            </a:endParaRPr>
          </a:p>
          <a:p>
            <a:pPr marL="1143000" lvl="2" indent="-228600">
              <a:lnSpc>
                <a:spcPct val="120000"/>
              </a:lnSpc>
              <a:spcBef>
                <a:spcPts val="601"/>
              </a:spcBef>
              <a:buClr>
                <a:srgbClr val="000000"/>
              </a:buClr>
              <a:buFont typeface="Arial"/>
              <a:buChar char="•"/>
            </a:pPr>
            <a:r>
              <a:rPr lang="en-US" sz="1600" b="0" strike="noStrike" spc="-1">
                <a:solidFill>
                  <a:schemeClr val="dk1"/>
                </a:solidFill>
                <a:latin typeface="Calibri"/>
                <a:ea typeface="Calibri"/>
              </a:rPr>
              <a:t>Handling tickets of various types (incident, service request, problem, change, release, improvement etc.).</a:t>
            </a:r>
            <a:endParaRPr lang="de-DE" sz="1600" b="0" strike="noStrike" spc="-1">
              <a:solidFill>
                <a:srgbClr val="000000"/>
              </a:solidFill>
              <a:latin typeface="Arial"/>
            </a:endParaRPr>
          </a:p>
          <a:p>
            <a:pPr marL="1143000" lvl="2" indent="-228600">
              <a:lnSpc>
                <a:spcPct val="120000"/>
              </a:lnSpc>
              <a:spcBef>
                <a:spcPts val="601"/>
              </a:spcBef>
              <a:buClr>
                <a:srgbClr val="000000"/>
              </a:buClr>
              <a:buFont typeface="Arial"/>
              <a:buChar char="•"/>
            </a:pPr>
            <a:r>
              <a:rPr lang="en-US" sz="1600" b="0" strike="noStrike" spc="-1">
                <a:solidFill>
                  <a:schemeClr val="dk1"/>
                </a:solidFill>
                <a:latin typeface="Calibri"/>
                <a:ea typeface="Calibri"/>
              </a:rPr>
              <a:t>Inventorying elements of the SMS (configuration management database).</a:t>
            </a:r>
            <a:endParaRPr lang="de-DE" sz="1600" b="0" strike="noStrike" spc="-1">
              <a:solidFill>
                <a:srgbClr val="000000"/>
              </a:solidFill>
              <a:latin typeface="Arial"/>
            </a:endParaRPr>
          </a:p>
          <a:p>
            <a:pPr marL="743040" lvl="1" indent="-285840">
              <a:lnSpc>
                <a:spcPct val="120000"/>
              </a:lnSpc>
              <a:spcBef>
                <a:spcPts val="601"/>
              </a:spcBef>
              <a:buClr>
                <a:srgbClr val="000000"/>
              </a:buClr>
              <a:buFont typeface="Arial"/>
              <a:buChar char="–"/>
            </a:pPr>
            <a:r>
              <a:rPr lang="en-GB" sz="1800" b="0" strike="noStrike" spc="-1">
                <a:solidFill>
                  <a:schemeClr val="dk1"/>
                </a:solidFill>
                <a:latin typeface="Calibri"/>
                <a:ea typeface="Calibri"/>
              </a:rPr>
              <a:t>Process requirements should drive tool choices, tools should not (generally) drive processes</a:t>
            </a:r>
            <a:endParaRPr lang="de-DE" sz="1800" b="0" strike="noStrike" spc="-1">
              <a:solidFill>
                <a:srgbClr val="000000"/>
              </a:solidFill>
              <a:latin typeface="Arial"/>
            </a:endParaRPr>
          </a:p>
          <a:p>
            <a:pPr marL="1143000" lvl="2" indent="-228600">
              <a:lnSpc>
                <a:spcPct val="120000"/>
              </a:lnSpc>
              <a:spcBef>
                <a:spcPts val="601"/>
              </a:spcBef>
              <a:buClr>
                <a:srgbClr val="000000"/>
              </a:buClr>
              <a:buFont typeface="Arial"/>
              <a:buChar char="•"/>
            </a:pPr>
            <a:r>
              <a:rPr lang="en-US" sz="1600" b="0" strike="noStrike" spc="-1">
                <a:solidFill>
                  <a:schemeClr val="dk1"/>
                </a:solidFill>
                <a:latin typeface="Calibri"/>
                <a:ea typeface="Calibri"/>
              </a:rPr>
              <a:t>Tools cannot solve problems alone, only support solutions coming from well-trained individuals operating effective processes which follow clear policies.</a:t>
            </a:r>
            <a:endParaRPr lang="de-DE" sz="1600" b="0" strike="noStrike" spc="-1">
              <a:solidFill>
                <a:srgbClr val="000000"/>
              </a:solidFill>
              <a:latin typeface="Arial"/>
            </a:endParaRPr>
          </a:p>
          <a:p>
            <a:pPr indent="0">
              <a:lnSpc>
                <a:spcPct val="100000"/>
              </a:lnSpc>
              <a:spcBef>
                <a:spcPts val="561"/>
              </a:spcBef>
              <a:buNone/>
              <a:tabLst>
                <a:tab pos="0" algn="l"/>
              </a:tabLst>
            </a:pPr>
            <a:endParaRPr lang="de-DE" sz="1600" b="0" strike="noStrike" spc="-1">
              <a:solidFill>
                <a:srgbClr val="000000"/>
              </a:solidFill>
              <a:latin typeface="Arial"/>
            </a:endParaRPr>
          </a:p>
        </p:txBody>
      </p:sp>
      <p:sp>
        <p:nvSpPr>
          <p:cNvPr id="237" name="PlaceHolder 3"/>
          <p:cNvSpPr>
            <a:spLocks noGrp="1"/>
          </p:cNvSpPr>
          <p:nvPr>
            <p:ph type="sldNum" idx="20"/>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FA53938A-8705-4361-8C5B-8B56C113D08C}" type="slidenum">
              <a:rPr lang="en-US" sz="1200" b="0" strike="noStrike" spc="-1">
                <a:solidFill>
                  <a:srgbClr val="888888"/>
                </a:solidFill>
                <a:latin typeface="Calibri"/>
                <a:ea typeface="Calibri"/>
              </a:rPr>
              <a:t>19</a:t>
            </a:fld>
            <a:endParaRPr lang="de-DE" sz="1200" b="0" strike="noStrike" spc="-1">
              <a:solidFill>
                <a:srgbClr val="000000"/>
              </a:solidFill>
              <a:latin typeface="Times New Roman"/>
            </a:endParaRPr>
          </a:p>
        </p:txBody>
      </p:sp>
      <p:pic>
        <p:nvPicPr>
          <p:cNvPr id="238" name="Graphic 2" descr="Workflow with solid fill"/>
          <p:cNvPicPr/>
          <p:nvPr/>
        </p:nvPicPr>
        <p:blipFill>
          <a:blip r:embed="rId3"/>
          <a:stretch/>
        </p:blipFill>
        <p:spPr>
          <a:xfrm>
            <a:off x="10250640" y="1986480"/>
            <a:ext cx="1610280" cy="1610280"/>
          </a:xfrm>
          <a:prstGeom prst="rect">
            <a:avLst/>
          </a:prstGeom>
          <a:ln w="0">
            <a:noFill/>
          </a:ln>
        </p:spPr>
      </p:pic>
      <p:pic>
        <p:nvPicPr>
          <p:cNvPr id="239" name="Graphic 4" descr="Tools with solid fill"/>
          <p:cNvPicPr/>
          <p:nvPr/>
        </p:nvPicPr>
        <p:blipFill>
          <a:blip r:embed="rId4"/>
          <a:stretch/>
        </p:blipFill>
        <p:spPr>
          <a:xfrm>
            <a:off x="10949760" y="4776480"/>
            <a:ext cx="911160" cy="911160"/>
          </a:xfrm>
          <a:prstGeom prst="rect">
            <a:avLst/>
          </a:prstGeom>
          <a:ln w="0">
            <a:noFill/>
          </a:ln>
        </p:spPr>
      </p:pic>
      <p:pic>
        <p:nvPicPr>
          <p:cNvPr id="240" name="Graphic 6" descr="Vlog with solid fill"/>
          <p:cNvPicPr/>
          <p:nvPr/>
        </p:nvPicPr>
        <p:blipFill>
          <a:blip r:embed="rId5"/>
          <a:stretch/>
        </p:blipFill>
        <p:spPr>
          <a:xfrm>
            <a:off x="10460880" y="4319280"/>
            <a:ext cx="911160" cy="91116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dirty="0">
                <a:solidFill>
                  <a:srgbClr val="205595"/>
                </a:solidFill>
                <a:latin typeface="Calibri"/>
                <a:ea typeface="Calibri"/>
              </a:rPr>
              <a:t>Purpose of this training</a:t>
            </a:r>
            <a:endParaRPr lang="de-DE" sz="3200" b="0" strike="noStrike" spc="-1" dirty="0">
              <a:solidFill>
                <a:srgbClr val="000000"/>
              </a:solidFill>
              <a:latin typeface="Arial"/>
            </a:endParaRPr>
          </a:p>
        </p:txBody>
      </p:sp>
      <p:sp>
        <p:nvSpPr>
          <p:cNvPr id="37" name="PlaceHolder 2"/>
          <p:cNvSpPr>
            <a:spLocks noGrp="1"/>
          </p:cNvSpPr>
          <p:nvPr>
            <p:ph/>
          </p:nvPr>
        </p:nvSpPr>
        <p:spPr>
          <a:xfrm>
            <a:off x="609480" y="1696680"/>
            <a:ext cx="10969560" cy="4622760"/>
          </a:xfrm>
          <a:prstGeom prst="rect">
            <a:avLst/>
          </a:prstGeom>
          <a:noFill/>
          <a:ln w="0">
            <a:noFill/>
          </a:ln>
        </p:spPr>
        <p:txBody>
          <a:bodyPr lIns="91440" tIns="45720" rIns="91440" bIns="45720" anchor="t">
            <a:normAutofit/>
          </a:bodyPr>
          <a:lstStyle/>
          <a:p>
            <a:pPr marL="343080" indent="-343080">
              <a:lnSpc>
                <a:spcPct val="100000"/>
              </a:lnSpc>
              <a:spcBef>
                <a:spcPts val="601"/>
              </a:spcBef>
              <a:buClr>
                <a:srgbClr val="000000"/>
              </a:buClr>
              <a:buFont typeface="Arial"/>
              <a:buChar char="•"/>
            </a:pPr>
            <a:r>
              <a:rPr lang="en-US" sz="2800" b="0" strike="noStrike" spc="-1" dirty="0">
                <a:solidFill>
                  <a:schemeClr val="dk1"/>
                </a:solidFill>
                <a:latin typeface="Calibri" panose="020F0502020204030204" pitchFamily="34" charset="0"/>
                <a:ea typeface="Calibri"/>
                <a:cs typeface="Calibri" panose="020F0502020204030204" pitchFamily="34" charset="0"/>
              </a:rPr>
              <a:t>Repeat the most important Foundation knowledge on IT Service Management (ITSM) according to FitSM</a:t>
            </a:r>
            <a:endParaRPr lang="de-DE" sz="2800" b="0" strike="noStrike" spc="-1" dirty="0">
              <a:solidFill>
                <a:srgbClr val="000000"/>
              </a:solidFill>
              <a:latin typeface="Calibri" panose="020F0502020204030204" pitchFamily="34" charset="0"/>
              <a:cs typeface="Calibri" panose="020F0502020204030204" pitchFamily="34" charset="0"/>
            </a:endParaRPr>
          </a:p>
          <a:p>
            <a:pPr marL="343080" indent="-343080">
              <a:lnSpc>
                <a:spcPct val="100000"/>
              </a:lnSpc>
              <a:spcBef>
                <a:spcPts val="601"/>
              </a:spcBef>
              <a:buClr>
                <a:srgbClr val="000000"/>
              </a:buClr>
              <a:buFont typeface="Arial"/>
              <a:buChar char="•"/>
            </a:pPr>
            <a:r>
              <a:rPr lang="en-US" sz="2800" b="0" strike="noStrike" spc="-1" dirty="0">
                <a:solidFill>
                  <a:schemeClr val="dk1"/>
                </a:solidFill>
                <a:latin typeface="Calibri" panose="020F0502020204030204" pitchFamily="34" charset="0"/>
                <a:ea typeface="Calibri"/>
                <a:cs typeface="Calibri" panose="020F0502020204030204" pitchFamily="34" charset="0"/>
              </a:rPr>
              <a:t>Create understanding of: </a:t>
            </a:r>
            <a:endParaRPr lang="de-DE" sz="2800" b="0" strike="noStrike" spc="-1" dirty="0">
              <a:solidFill>
                <a:srgbClr val="000000"/>
              </a:solidFill>
              <a:latin typeface="Calibri" panose="020F0502020204030204" pitchFamily="34" charset="0"/>
              <a:cs typeface="Calibri" panose="020F0502020204030204" pitchFamily="34" charset="0"/>
            </a:endParaRPr>
          </a:p>
          <a:p>
            <a:pPr marL="743040" lvl="1" indent="-285840">
              <a:lnSpc>
                <a:spcPct val="100000"/>
              </a:lnSpc>
              <a:spcBef>
                <a:spcPts val="601"/>
              </a:spcBef>
              <a:buClr>
                <a:srgbClr val="000000"/>
              </a:buClr>
              <a:buFont typeface="Arial"/>
              <a:buChar char="–"/>
            </a:pPr>
            <a:r>
              <a:rPr lang="en-US" sz="2400" b="0" strike="noStrike" spc="-1" dirty="0">
                <a:solidFill>
                  <a:schemeClr val="dk1"/>
                </a:solidFill>
                <a:latin typeface="Calibri" panose="020F0502020204030204" pitchFamily="34" charset="0"/>
                <a:ea typeface="Calibri"/>
                <a:cs typeface="Calibri" panose="020F0502020204030204" pitchFamily="34" charset="0"/>
              </a:rPr>
              <a:t>the </a:t>
            </a:r>
            <a:r>
              <a:rPr lang="en-US" sz="2400" b="1" strike="noStrike" spc="-1" dirty="0">
                <a:solidFill>
                  <a:schemeClr val="dk1"/>
                </a:solidFill>
                <a:latin typeface="Calibri" panose="020F0502020204030204" pitchFamily="34" charset="0"/>
                <a:ea typeface="Calibri"/>
                <a:cs typeface="Calibri" panose="020F0502020204030204" pitchFamily="34" charset="0"/>
              </a:rPr>
              <a:t>general aspects </a:t>
            </a:r>
            <a:r>
              <a:rPr lang="en-US" sz="2400" b="0" strike="noStrike" spc="-1" dirty="0">
                <a:solidFill>
                  <a:schemeClr val="dk1"/>
                </a:solidFill>
                <a:latin typeface="Calibri" panose="020F0502020204030204" pitchFamily="34" charset="0"/>
                <a:ea typeface="Calibri"/>
                <a:cs typeface="Calibri" panose="020F0502020204030204" pitchFamily="34" charset="0"/>
              </a:rPr>
              <a:t>of implementing ITSM according to FitSM-1 and FitSM-2</a:t>
            </a:r>
            <a:endParaRPr lang="de-DE" sz="2400" b="0" strike="noStrike" spc="-1" dirty="0">
              <a:solidFill>
                <a:srgbClr val="000000"/>
              </a:solidFill>
              <a:latin typeface="Calibri" panose="020F0502020204030204" pitchFamily="34" charset="0"/>
              <a:cs typeface="Calibri" panose="020F0502020204030204" pitchFamily="34" charset="0"/>
            </a:endParaRPr>
          </a:p>
          <a:p>
            <a:pPr marL="743040" lvl="1" indent="-285840">
              <a:lnSpc>
                <a:spcPct val="100000"/>
              </a:lnSpc>
              <a:spcBef>
                <a:spcPts val="601"/>
              </a:spcBef>
              <a:buClr>
                <a:srgbClr val="000000"/>
              </a:buClr>
              <a:buFont typeface="Arial"/>
              <a:buChar char="–"/>
            </a:pPr>
            <a:r>
              <a:rPr lang="en-US" sz="2400" b="0" strike="noStrike" spc="-1" dirty="0">
                <a:solidFill>
                  <a:schemeClr val="dk1"/>
                </a:solidFill>
                <a:latin typeface="Calibri" panose="020F0502020204030204" pitchFamily="34" charset="0"/>
                <a:ea typeface="Calibri"/>
                <a:cs typeface="Calibri" panose="020F0502020204030204" pitchFamily="34" charset="0"/>
              </a:rPr>
              <a:t>the </a:t>
            </a:r>
            <a:r>
              <a:rPr lang="en-US" sz="2400" b="1" strike="noStrike" spc="-1" dirty="0">
                <a:solidFill>
                  <a:schemeClr val="dk1"/>
                </a:solidFill>
                <a:latin typeface="Calibri" panose="020F0502020204030204" pitchFamily="34" charset="0"/>
                <a:ea typeface="Calibri"/>
                <a:cs typeface="Calibri" panose="020F0502020204030204" pitchFamily="34" charset="0"/>
              </a:rPr>
              <a:t>roles</a:t>
            </a:r>
            <a:r>
              <a:rPr lang="en-US" sz="2400" b="0" strike="noStrike" spc="-1" dirty="0">
                <a:solidFill>
                  <a:schemeClr val="dk1"/>
                </a:solidFill>
                <a:latin typeface="Calibri" panose="020F0502020204030204" pitchFamily="34" charset="0"/>
                <a:ea typeface="Calibri"/>
                <a:cs typeface="Calibri" panose="020F0502020204030204" pitchFamily="34" charset="0"/>
              </a:rPr>
              <a:t> in a service management system according to FitSM-3</a:t>
            </a:r>
            <a:endParaRPr lang="de-DE" sz="2400" b="0" strike="noStrike" spc="-1" dirty="0">
              <a:solidFill>
                <a:srgbClr val="000000"/>
              </a:solidFill>
              <a:latin typeface="Calibri" panose="020F0502020204030204" pitchFamily="34" charset="0"/>
              <a:cs typeface="Calibri" panose="020F0502020204030204" pitchFamily="34" charset="0"/>
            </a:endParaRPr>
          </a:p>
          <a:p>
            <a:pPr marL="743040" lvl="1" indent="-285840">
              <a:lnSpc>
                <a:spcPct val="100000"/>
              </a:lnSpc>
              <a:spcBef>
                <a:spcPts val="601"/>
              </a:spcBef>
              <a:buClr>
                <a:srgbClr val="000000"/>
              </a:buClr>
              <a:buFont typeface="Arial"/>
              <a:buChar char="–"/>
            </a:pPr>
            <a:r>
              <a:rPr lang="en-US" sz="2400" b="0" strike="noStrike" spc="-1" dirty="0">
                <a:solidFill>
                  <a:schemeClr val="dk1"/>
                </a:solidFill>
                <a:latin typeface="Calibri" panose="020F0502020204030204" pitchFamily="34" charset="0"/>
                <a:ea typeface="Calibri"/>
                <a:cs typeface="Calibri" panose="020F0502020204030204" pitchFamily="34" charset="0"/>
              </a:rPr>
              <a:t>the </a:t>
            </a:r>
            <a:r>
              <a:rPr lang="en-US" sz="2400" b="1" strike="noStrike" spc="-1" dirty="0">
                <a:solidFill>
                  <a:schemeClr val="dk1"/>
                </a:solidFill>
                <a:latin typeface="Calibri" panose="020F0502020204030204" pitchFamily="34" charset="0"/>
                <a:ea typeface="Calibri"/>
                <a:cs typeface="Calibri" panose="020F0502020204030204" pitchFamily="34" charset="0"/>
              </a:rPr>
              <a:t>processes and activities </a:t>
            </a:r>
            <a:r>
              <a:rPr lang="en-US" sz="2400" b="0" strike="noStrike" spc="-1" dirty="0">
                <a:solidFill>
                  <a:schemeClr val="dk1"/>
                </a:solidFill>
                <a:latin typeface="Calibri" panose="020F0502020204030204" pitchFamily="34" charset="0"/>
                <a:ea typeface="Calibri"/>
                <a:cs typeface="Calibri" panose="020F0502020204030204" pitchFamily="34" charset="0"/>
              </a:rPr>
              <a:t>to plan and deliver services effectively according to FitSM-1 and FitSM-2</a:t>
            </a:r>
            <a:endParaRPr lang="de-DE" sz="2400" b="0" strike="noStrike" spc="-1" dirty="0">
              <a:solidFill>
                <a:srgbClr val="000000"/>
              </a:solidFill>
              <a:latin typeface="Calibri" panose="020F0502020204030204" pitchFamily="34" charset="0"/>
              <a:cs typeface="Calibri" panose="020F0502020204030204" pitchFamily="34" charset="0"/>
            </a:endParaRPr>
          </a:p>
          <a:p>
            <a:pPr marL="343080" indent="-343080">
              <a:lnSpc>
                <a:spcPct val="100000"/>
              </a:lnSpc>
              <a:spcBef>
                <a:spcPts val="601"/>
              </a:spcBef>
              <a:buClr>
                <a:srgbClr val="000000"/>
              </a:buClr>
              <a:buFont typeface="Arial"/>
              <a:buChar char="•"/>
            </a:pPr>
            <a:r>
              <a:rPr lang="en-US" sz="2800" b="0" strike="noStrike" spc="-1" dirty="0">
                <a:solidFill>
                  <a:schemeClr val="dk1"/>
                </a:solidFill>
                <a:latin typeface="Calibri" panose="020F0502020204030204" pitchFamily="34" charset="0"/>
                <a:ea typeface="Calibri"/>
                <a:cs typeface="Calibri" panose="020F0502020204030204" pitchFamily="34" charset="0"/>
              </a:rPr>
              <a:t>Achieve the </a:t>
            </a:r>
            <a:r>
              <a:rPr lang="en-US" sz="2800" b="1" i="1" strike="noStrike" spc="-1" dirty="0">
                <a:solidFill>
                  <a:schemeClr val="dk1"/>
                </a:solidFill>
                <a:latin typeface="Calibri" panose="020F0502020204030204" pitchFamily="34" charset="0"/>
                <a:ea typeface="Calibri"/>
                <a:cs typeface="Calibri" panose="020F0502020204030204" pitchFamily="34" charset="0"/>
              </a:rPr>
              <a:t>Advanced Level Certificate in Service Planning and Delivery </a:t>
            </a:r>
            <a:r>
              <a:rPr lang="en-US" sz="2800" b="0" i="1" strike="noStrike" spc="-1" dirty="0">
                <a:solidFill>
                  <a:schemeClr val="dk1"/>
                </a:solidFill>
                <a:latin typeface="Calibri" panose="020F0502020204030204" pitchFamily="34" charset="0"/>
                <a:ea typeface="Calibri"/>
                <a:cs typeface="Calibri" panose="020F0502020204030204" pitchFamily="34" charset="0"/>
              </a:rPr>
              <a:t>according to </a:t>
            </a:r>
            <a:r>
              <a:rPr lang="en-US" sz="2800" b="0" i="1" strike="noStrike" spc="-1" dirty="0" err="1">
                <a:solidFill>
                  <a:schemeClr val="dk1"/>
                </a:solidFill>
                <a:latin typeface="Calibri" panose="020F0502020204030204" pitchFamily="34" charset="0"/>
                <a:ea typeface="Calibri"/>
                <a:cs typeface="Calibri" panose="020F0502020204030204" pitchFamily="34" charset="0"/>
              </a:rPr>
              <a:t>FitSM</a:t>
            </a:r>
            <a:endParaRPr lang="de-DE" sz="200" b="0" strike="noStrike" spc="-1" dirty="0">
              <a:solidFill>
                <a:srgbClr val="000000"/>
              </a:solidFill>
              <a:latin typeface="Calibri" panose="020F0502020204030204" pitchFamily="34" charset="0"/>
              <a:cs typeface="Calibri" panose="020F0502020204030204" pitchFamily="34" charset="0"/>
            </a:endParaRPr>
          </a:p>
        </p:txBody>
      </p:sp>
      <p:sp>
        <p:nvSpPr>
          <p:cNvPr id="38" name="PlaceHolder 3"/>
          <p:cNvSpPr>
            <a:spLocks noGrp="1"/>
          </p:cNvSpPr>
          <p:nvPr>
            <p:ph type="sldNum" idx="11"/>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B00EE58E-07C6-49EA-8CA5-FF38C0350D64}" type="slidenum">
              <a:rPr lang="en-US" sz="1200" b="0" strike="noStrike" spc="-1">
                <a:solidFill>
                  <a:srgbClr val="888888"/>
                </a:solidFill>
                <a:latin typeface="Calibri"/>
                <a:ea typeface="Calibri"/>
              </a:rPr>
              <a:t>2</a:t>
            </a:fld>
            <a:endParaRPr lang="de-DE" sz="1200" b="0" strike="noStrike" spc="-1">
              <a:solidFill>
                <a:srgbClr val="000000"/>
              </a:solidFill>
              <a:latin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FitSM process model</a:t>
            </a:r>
            <a:endParaRPr lang="de-DE" sz="3200" b="0" strike="noStrike" spc="-1">
              <a:solidFill>
                <a:srgbClr val="000000"/>
              </a:solidFill>
              <a:latin typeface="Arial"/>
            </a:endParaRPr>
          </a:p>
        </p:txBody>
      </p:sp>
      <p:sp>
        <p:nvSpPr>
          <p:cNvPr id="242" name="PlaceHolder 2"/>
          <p:cNvSpPr>
            <a:spLocks noGrp="1"/>
          </p:cNvSpPr>
          <p:nvPr>
            <p:ph type="sldNum" idx="21"/>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27AA6E10-8D78-49E7-B3B2-56F5813A9E48}" type="slidenum">
              <a:rPr lang="en-US" sz="1200" b="0" strike="noStrike" spc="-1">
                <a:solidFill>
                  <a:srgbClr val="888888"/>
                </a:solidFill>
                <a:latin typeface="Calibri"/>
                <a:ea typeface="Calibri"/>
              </a:rPr>
              <a:t>20</a:t>
            </a:fld>
            <a:endParaRPr lang="de-DE" sz="1200" b="0" strike="noStrike" spc="-1">
              <a:solidFill>
                <a:srgbClr val="000000"/>
              </a:solidFill>
              <a:latin typeface="Times New Roman"/>
            </a:endParaRPr>
          </a:p>
        </p:txBody>
      </p:sp>
      <p:grpSp>
        <p:nvGrpSpPr>
          <p:cNvPr id="243" name="Group 4"/>
          <p:cNvGrpSpPr/>
          <p:nvPr/>
        </p:nvGrpSpPr>
        <p:grpSpPr>
          <a:xfrm>
            <a:off x="1693800" y="1808640"/>
            <a:ext cx="6659280" cy="4966920"/>
            <a:chOff x="1693800" y="1808640"/>
            <a:chExt cx="6659280" cy="4966920"/>
          </a:xfrm>
        </p:grpSpPr>
        <p:sp>
          <p:nvSpPr>
            <p:cNvPr id="244" name="Google Shape;193;p12"/>
            <p:cNvSpPr/>
            <p:nvPr/>
          </p:nvSpPr>
          <p:spPr>
            <a:xfrm>
              <a:off x="3457440" y="1808640"/>
              <a:ext cx="3089160" cy="30276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tabLst>
                  <a:tab pos="0" algn="l"/>
                </a:tabLst>
              </a:pPr>
              <a:r>
                <a:rPr lang="en-US" sz="1400" b="1" strike="noStrike" spc="-1">
                  <a:solidFill>
                    <a:schemeClr val="lt1"/>
                  </a:solidFill>
                  <a:latin typeface="Calibri"/>
                  <a:ea typeface="Calibri"/>
                </a:rPr>
                <a:t>Service Portfolio Management (SPM)</a:t>
              </a:r>
              <a:endParaRPr lang="de-DE" sz="1400" b="0" strike="noStrike" spc="-1">
                <a:solidFill>
                  <a:srgbClr val="000000"/>
                </a:solidFill>
                <a:latin typeface="Arial"/>
              </a:endParaRPr>
            </a:p>
          </p:txBody>
        </p:sp>
        <p:sp>
          <p:nvSpPr>
            <p:cNvPr id="245" name="Google Shape;194;p12"/>
            <p:cNvSpPr/>
            <p:nvPr/>
          </p:nvSpPr>
          <p:spPr>
            <a:xfrm>
              <a:off x="3457440" y="2221200"/>
              <a:ext cx="3089160" cy="25380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1" strike="noStrike" spc="-1">
                  <a:solidFill>
                    <a:schemeClr val="lt1"/>
                  </a:solidFill>
                  <a:latin typeface="Calibri"/>
                  <a:ea typeface="Calibri"/>
                </a:rPr>
                <a:t>Service Level Management (SLM)</a:t>
              </a:r>
              <a:endParaRPr lang="de-DE" sz="1400" b="0" strike="noStrike" spc="-1">
                <a:solidFill>
                  <a:srgbClr val="000000"/>
                </a:solidFill>
                <a:latin typeface="Arial"/>
              </a:endParaRPr>
            </a:p>
          </p:txBody>
        </p:sp>
        <p:sp>
          <p:nvSpPr>
            <p:cNvPr id="246" name="Google Shape;195;p12"/>
            <p:cNvSpPr/>
            <p:nvPr/>
          </p:nvSpPr>
          <p:spPr>
            <a:xfrm>
              <a:off x="3457440" y="2624760"/>
              <a:ext cx="3089160" cy="25380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1" strike="noStrike" spc="-1">
                  <a:solidFill>
                    <a:schemeClr val="lt1"/>
                  </a:solidFill>
                  <a:latin typeface="Calibri"/>
                  <a:ea typeface="Calibri"/>
                </a:rPr>
                <a:t>Service Reporting (SRM)</a:t>
              </a:r>
              <a:endParaRPr lang="de-DE" sz="1400" b="0" strike="noStrike" spc="-1">
                <a:solidFill>
                  <a:srgbClr val="000000"/>
                </a:solidFill>
                <a:latin typeface="Arial"/>
              </a:endParaRPr>
            </a:p>
          </p:txBody>
        </p:sp>
        <p:sp>
          <p:nvSpPr>
            <p:cNvPr id="247" name="Google Shape;205;p12"/>
            <p:cNvSpPr/>
            <p:nvPr/>
          </p:nvSpPr>
          <p:spPr>
            <a:xfrm>
              <a:off x="2700000" y="6521760"/>
              <a:ext cx="4137120" cy="25380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1" strike="noStrike" spc="-1">
                  <a:solidFill>
                    <a:schemeClr val="lt1"/>
                  </a:solidFill>
                  <a:latin typeface="Calibri"/>
                  <a:ea typeface="Calibri"/>
                </a:rPr>
                <a:t>Continual Service Improvement (CSI)</a:t>
              </a:r>
              <a:endParaRPr lang="de-DE" sz="1400" b="0" strike="noStrike" spc="-1">
                <a:solidFill>
                  <a:srgbClr val="000000"/>
                </a:solidFill>
                <a:latin typeface="Arial"/>
              </a:endParaRPr>
            </a:p>
          </p:txBody>
        </p:sp>
        <p:grpSp>
          <p:nvGrpSpPr>
            <p:cNvPr id="248" name="Group 3"/>
            <p:cNvGrpSpPr/>
            <p:nvPr/>
          </p:nvGrpSpPr>
          <p:grpSpPr>
            <a:xfrm>
              <a:off x="1693800" y="3081240"/>
              <a:ext cx="6659280" cy="3274560"/>
              <a:chOff x="1693800" y="3081240"/>
              <a:chExt cx="6659280" cy="3274560"/>
            </a:xfrm>
          </p:grpSpPr>
          <p:grpSp>
            <p:nvGrpSpPr>
              <p:cNvPr id="249" name="Group 2"/>
              <p:cNvGrpSpPr/>
              <p:nvPr/>
            </p:nvGrpSpPr>
            <p:grpSpPr>
              <a:xfrm>
                <a:off x="5263920" y="3224880"/>
                <a:ext cx="3089160" cy="3130920"/>
                <a:chOff x="5263920" y="3224880"/>
                <a:chExt cx="3089160" cy="3130920"/>
              </a:xfrm>
            </p:grpSpPr>
            <p:sp>
              <p:nvSpPr>
                <p:cNvPr id="250" name="Google Shape;198;p12"/>
                <p:cNvSpPr/>
                <p:nvPr/>
              </p:nvSpPr>
              <p:spPr>
                <a:xfrm>
                  <a:off x="5263920" y="3224880"/>
                  <a:ext cx="3089160" cy="51624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tabLst>
                      <a:tab pos="0" algn="l"/>
                    </a:tabLst>
                  </a:pPr>
                  <a:r>
                    <a:rPr lang="en-US" sz="1400" b="1" strike="noStrike" spc="-1">
                      <a:solidFill>
                        <a:schemeClr val="lt1"/>
                      </a:solidFill>
                      <a:latin typeface="Calibri"/>
                      <a:ea typeface="Calibri"/>
                    </a:rPr>
                    <a:t>Customer Relationship Management (CRM)</a:t>
                  </a:r>
                  <a:endParaRPr lang="de-DE" sz="1400" b="0" strike="noStrike" spc="-1">
                    <a:solidFill>
                      <a:srgbClr val="000000"/>
                    </a:solidFill>
                    <a:latin typeface="Arial"/>
                  </a:endParaRPr>
                </a:p>
              </p:txBody>
            </p:sp>
            <p:sp>
              <p:nvSpPr>
                <p:cNvPr id="251" name="Google Shape;199;p12"/>
                <p:cNvSpPr/>
                <p:nvPr/>
              </p:nvSpPr>
              <p:spPr>
                <a:xfrm>
                  <a:off x="5263920" y="3963960"/>
                  <a:ext cx="3089160" cy="51624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tabLst>
                      <a:tab pos="0" algn="l"/>
                    </a:tabLst>
                  </a:pPr>
                  <a:r>
                    <a:rPr lang="en-US" sz="1400" b="1" strike="noStrike" spc="-1">
                      <a:solidFill>
                        <a:schemeClr val="lt1"/>
                      </a:solidFill>
                      <a:latin typeface="Calibri"/>
                      <a:ea typeface="Calibri"/>
                    </a:rPr>
                    <a:t>Supplier Relationship Management (SUPPM)</a:t>
                  </a:r>
                  <a:endParaRPr lang="de-DE" sz="1400" b="0" strike="noStrike" spc="-1">
                    <a:solidFill>
                      <a:srgbClr val="000000"/>
                    </a:solidFill>
                    <a:latin typeface="Arial"/>
                  </a:endParaRPr>
                </a:p>
              </p:txBody>
            </p:sp>
            <p:sp>
              <p:nvSpPr>
                <p:cNvPr id="252" name="Google Shape;202;p12"/>
                <p:cNvSpPr/>
                <p:nvPr/>
              </p:nvSpPr>
              <p:spPr>
                <a:xfrm>
                  <a:off x="5263920" y="5001480"/>
                  <a:ext cx="3089160" cy="25380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1" strike="noStrike" spc="-1">
                      <a:solidFill>
                        <a:schemeClr val="lt1"/>
                      </a:solidFill>
                      <a:latin typeface="Calibri"/>
                      <a:ea typeface="Calibri"/>
                    </a:rPr>
                    <a:t>Configuration Management (CONFM)</a:t>
                  </a:r>
                  <a:endParaRPr lang="de-DE" sz="1400" b="0" strike="noStrike" spc="-1">
                    <a:solidFill>
                      <a:srgbClr val="000000"/>
                    </a:solidFill>
                    <a:latin typeface="Arial"/>
                  </a:endParaRPr>
                </a:p>
              </p:txBody>
            </p:sp>
            <p:sp>
              <p:nvSpPr>
                <p:cNvPr id="253" name="Google Shape;203;p12"/>
                <p:cNvSpPr/>
                <p:nvPr/>
              </p:nvSpPr>
              <p:spPr>
                <a:xfrm>
                  <a:off x="5263920" y="5398560"/>
                  <a:ext cx="3089160" cy="25380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1" strike="noStrike" spc="-1">
                      <a:solidFill>
                        <a:schemeClr val="lt1"/>
                      </a:solidFill>
                      <a:latin typeface="Calibri"/>
                      <a:ea typeface="Calibri"/>
                    </a:rPr>
                    <a:t>Change Management (CHM)</a:t>
                  </a:r>
                  <a:endParaRPr lang="de-DE" sz="1400" b="0" strike="noStrike" spc="-1">
                    <a:solidFill>
                      <a:srgbClr val="000000"/>
                    </a:solidFill>
                    <a:latin typeface="Arial"/>
                  </a:endParaRPr>
                </a:p>
              </p:txBody>
            </p:sp>
            <p:sp>
              <p:nvSpPr>
                <p:cNvPr id="254" name="Google Shape;204;p12"/>
                <p:cNvSpPr/>
                <p:nvPr/>
              </p:nvSpPr>
              <p:spPr>
                <a:xfrm>
                  <a:off x="5263920" y="5839560"/>
                  <a:ext cx="3089160" cy="51624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tabLst>
                      <a:tab pos="0" algn="l"/>
                    </a:tabLst>
                  </a:pPr>
                  <a:r>
                    <a:rPr lang="en-US" sz="1400" b="1" strike="noStrike" spc="-1">
                      <a:solidFill>
                        <a:schemeClr val="lt1"/>
                      </a:solidFill>
                      <a:latin typeface="Calibri"/>
                      <a:ea typeface="Calibri"/>
                    </a:rPr>
                    <a:t>Release and Deployment Management (RDM)</a:t>
                  </a:r>
                  <a:endParaRPr lang="de-DE" sz="1400" b="0" strike="noStrike" spc="-1">
                    <a:solidFill>
                      <a:srgbClr val="000000"/>
                    </a:solidFill>
                    <a:latin typeface="Arial"/>
                  </a:endParaRPr>
                </a:p>
              </p:txBody>
            </p:sp>
          </p:grpSp>
          <p:grpSp>
            <p:nvGrpSpPr>
              <p:cNvPr id="255" name="Group 1"/>
              <p:cNvGrpSpPr/>
              <p:nvPr/>
            </p:nvGrpSpPr>
            <p:grpSpPr>
              <a:xfrm>
                <a:off x="1693800" y="3081240"/>
                <a:ext cx="3089160" cy="3030120"/>
                <a:chOff x="1693800" y="3081240"/>
                <a:chExt cx="3089160" cy="3030120"/>
              </a:xfrm>
            </p:grpSpPr>
            <p:sp>
              <p:nvSpPr>
                <p:cNvPr id="256" name="Google Shape;196;p12"/>
                <p:cNvSpPr/>
                <p:nvPr/>
              </p:nvSpPr>
              <p:spPr>
                <a:xfrm>
                  <a:off x="1693800" y="3720960"/>
                  <a:ext cx="3089160" cy="25380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1" strike="noStrike" spc="-1">
                      <a:solidFill>
                        <a:schemeClr val="lt1"/>
                      </a:solidFill>
                      <a:latin typeface="Calibri"/>
                      <a:ea typeface="Calibri"/>
                    </a:rPr>
                    <a:t>Capacity Management (CAPM)</a:t>
                  </a:r>
                  <a:endParaRPr lang="de-DE" sz="1400" b="0" strike="noStrike" spc="-1">
                    <a:solidFill>
                      <a:srgbClr val="000000"/>
                    </a:solidFill>
                    <a:latin typeface="Arial"/>
                  </a:endParaRPr>
                </a:p>
              </p:txBody>
            </p:sp>
            <p:sp>
              <p:nvSpPr>
                <p:cNvPr id="257" name="Google Shape;197;p12"/>
                <p:cNvSpPr/>
                <p:nvPr/>
              </p:nvSpPr>
              <p:spPr>
                <a:xfrm>
                  <a:off x="1693800" y="4136400"/>
                  <a:ext cx="3089160" cy="51624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tabLst>
                      <a:tab pos="0" algn="l"/>
                    </a:tabLst>
                  </a:pPr>
                  <a:r>
                    <a:rPr lang="en-US" sz="1400" b="1" strike="noStrike" spc="-1">
                      <a:solidFill>
                        <a:schemeClr val="lt1"/>
                      </a:solidFill>
                      <a:latin typeface="Calibri"/>
                      <a:ea typeface="Calibri"/>
                    </a:rPr>
                    <a:t>Information Security Management (ISM)</a:t>
                  </a:r>
                  <a:endParaRPr lang="de-DE" sz="1400" b="0" strike="noStrike" spc="-1">
                    <a:solidFill>
                      <a:srgbClr val="000000"/>
                    </a:solidFill>
                    <a:latin typeface="Arial"/>
                  </a:endParaRPr>
                </a:p>
              </p:txBody>
            </p:sp>
            <p:sp>
              <p:nvSpPr>
                <p:cNvPr id="258" name="Google Shape;200;p12"/>
                <p:cNvSpPr/>
                <p:nvPr/>
              </p:nvSpPr>
              <p:spPr>
                <a:xfrm>
                  <a:off x="1693800" y="5153400"/>
                  <a:ext cx="3089160" cy="51624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tabLst>
                      <a:tab pos="0" algn="l"/>
                    </a:tabLst>
                  </a:pPr>
                  <a:r>
                    <a:rPr lang="en-US" sz="1400" b="1" strike="noStrike" spc="-1">
                      <a:solidFill>
                        <a:schemeClr val="lt1"/>
                      </a:solidFill>
                      <a:latin typeface="Calibri"/>
                      <a:ea typeface="Calibri"/>
                    </a:rPr>
                    <a:t>Incident and Service Request Management (ISRM)</a:t>
                  </a:r>
                  <a:endParaRPr lang="de-DE" sz="1400" b="0" strike="noStrike" spc="-1">
                    <a:solidFill>
                      <a:srgbClr val="000000"/>
                    </a:solidFill>
                    <a:latin typeface="Arial"/>
                  </a:endParaRPr>
                </a:p>
              </p:txBody>
            </p:sp>
            <p:sp>
              <p:nvSpPr>
                <p:cNvPr id="259" name="Google Shape;201;p12"/>
                <p:cNvSpPr/>
                <p:nvPr/>
              </p:nvSpPr>
              <p:spPr>
                <a:xfrm>
                  <a:off x="1693800" y="5857560"/>
                  <a:ext cx="3089160" cy="25380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1" strike="noStrike" spc="-1">
                      <a:solidFill>
                        <a:schemeClr val="lt1"/>
                      </a:solidFill>
                      <a:latin typeface="Calibri"/>
                      <a:ea typeface="Calibri"/>
                    </a:rPr>
                    <a:t>Problem Management (PM)</a:t>
                  </a:r>
                  <a:endParaRPr lang="de-DE" sz="1400" b="0" strike="noStrike" spc="-1">
                    <a:solidFill>
                      <a:srgbClr val="000000"/>
                    </a:solidFill>
                    <a:latin typeface="Arial"/>
                  </a:endParaRPr>
                </a:p>
              </p:txBody>
            </p:sp>
            <p:sp>
              <p:nvSpPr>
                <p:cNvPr id="260" name="Google Shape;206;p12"/>
                <p:cNvSpPr/>
                <p:nvPr/>
              </p:nvSpPr>
              <p:spPr>
                <a:xfrm>
                  <a:off x="1693800" y="3081240"/>
                  <a:ext cx="3089160" cy="51624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tabLst>
                      <a:tab pos="0" algn="l"/>
                    </a:tabLst>
                  </a:pPr>
                  <a:r>
                    <a:rPr lang="en-US" sz="1400" b="1" strike="noStrike" spc="-1">
                      <a:solidFill>
                        <a:schemeClr val="lt1"/>
                      </a:solidFill>
                      <a:latin typeface="Calibri"/>
                      <a:ea typeface="Calibri"/>
                    </a:rPr>
                    <a:t>Service Availability and Continuity Management (SACM)</a:t>
                  </a:r>
                  <a:endParaRPr lang="de-DE" sz="1400" b="0" strike="noStrike" spc="-1">
                    <a:solidFill>
                      <a:srgbClr val="000000"/>
                    </a:solidFill>
                    <a:latin typeface="Arial"/>
                  </a:endParaRPr>
                </a:p>
              </p:txBody>
            </p:sp>
          </p:grpSp>
        </p:grpSp>
      </p:grpSp>
      <p:sp>
        <p:nvSpPr>
          <p:cNvPr id="261" name="Google Shape;207;p12"/>
          <p:cNvSpPr/>
          <p:nvPr/>
        </p:nvSpPr>
        <p:spPr>
          <a:xfrm>
            <a:off x="5622480" y="7389720"/>
            <a:ext cx="181440" cy="36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endParaRPr lang="de-DE" sz="1800" b="0" strike="noStrike" spc="-1">
              <a:solidFill>
                <a:schemeClr val="dk1"/>
              </a:solidFill>
              <a:latin typeface="Calibri"/>
              <a:ea typeface="Calibri"/>
            </a:endParaRPr>
          </a:p>
        </p:txBody>
      </p:sp>
      <p:sp>
        <p:nvSpPr>
          <p:cNvPr id="262" name="Google Shape;208;p12"/>
          <p:cNvSpPr/>
          <p:nvPr/>
        </p:nvSpPr>
        <p:spPr>
          <a:xfrm>
            <a:off x="9156960" y="5407920"/>
            <a:ext cx="1760400" cy="69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2000" b="0" strike="noStrike" spc="-1">
                <a:solidFill>
                  <a:srgbClr val="A5A5A5"/>
                </a:solidFill>
                <a:latin typeface="Calibri"/>
                <a:ea typeface="Calibri"/>
              </a:rPr>
              <a:t>Subject to the SOC training</a:t>
            </a:r>
            <a:endParaRPr lang="de-DE" sz="2000" b="0" strike="noStrike" spc="-1">
              <a:solidFill>
                <a:srgbClr val="000000"/>
              </a:solidFill>
              <a:latin typeface="Arial"/>
            </a:endParaRPr>
          </a:p>
        </p:txBody>
      </p:sp>
      <p:sp>
        <p:nvSpPr>
          <p:cNvPr id="263" name="Google Shape;209;p12"/>
          <p:cNvSpPr/>
          <p:nvPr/>
        </p:nvSpPr>
        <p:spPr>
          <a:xfrm>
            <a:off x="8642520" y="4773600"/>
            <a:ext cx="458640" cy="2001600"/>
          </a:xfrm>
          <a:prstGeom prst="rightBrace">
            <a:avLst>
              <a:gd name="adj1" fmla="val 33302"/>
              <a:gd name="adj2" fmla="val 51224"/>
            </a:avLst>
          </a:prstGeom>
          <a:noFill/>
          <a:ln w="25400">
            <a:solidFill>
              <a:srgbClr val="BFBFBF"/>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endParaRPr lang="de-DE" sz="1800" b="0" strike="noStrike" spc="-1">
              <a:solidFill>
                <a:schemeClr val="dk1"/>
              </a:solidFill>
              <a:latin typeface="Calibri"/>
              <a:ea typeface="Calibri"/>
            </a:endParaRPr>
          </a:p>
        </p:txBody>
      </p:sp>
      <p:sp>
        <p:nvSpPr>
          <p:cNvPr id="264" name="Google Shape;210;p12"/>
          <p:cNvSpPr/>
          <p:nvPr/>
        </p:nvSpPr>
        <p:spPr>
          <a:xfrm>
            <a:off x="8642520" y="1724400"/>
            <a:ext cx="458640" cy="2832120"/>
          </a:xfrm>
          <a:prstGeom prst="rightBrace">
            <a:avLst>
              <a:gd name="adj1" fmla="val 33302"/>
              <a:gd name="adj2" fmla="val 51224"/>
            </a:avLst>
          </a:prstGeom>
          <a:noFill/>
          <a:ln w="25400">
            <a:solidFill>
              <a:srgbClr val="4F81BD"/>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endParaRPr lang="de-DE" sz="1800" b="0" strike="noStrike" spc="-1">
              <a:solidFill>
                <a:schemeClr val="dk1"/>
              </a:solidFill>
              <a:latin typeface="Calibri"/>
              <a:ea typeface="Calibri"/>
            </a:endParaRPr>
          </a:p>
        </p:txBody>
      </p:sp>
      <p:sp>
        <p:nvSpPr>
          <p:cNvPr id="265" name="Google Shape;211;p12"/>
          <p:cNvSpPr/>
          <p:nvPr/>
        </p:nvSpPr>
        <p:spPr>
          <a:xfrm>
            <a:off x="9156960" y="2772360"/>
            <a:ext cx="1760400" cy="69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2000" b="1" strike="noStrike" spc="-1">
                <a:solidFill>
                  <a:schemeClr val="dk1"/>
                </a:solidFill>
                <a:latin typeface="Calibri"/>
                <a:ea typeface="Calibri"/>
              </a:rPr>
              <a:t>Focus of this training (SPD)</a:t>
            </a:r>
            <a:endParaRPr lang="de-DE" sz="2000" b="0" strike="noStrike" spc="-1">
              <a:solidFill>
                <a:srgbClr val="000000"/>
              </a:solidFill>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Rectangle 4"/>
          <p:cNvSpPr/>
          <p:nvPr/>
        </p:nvSpPr>
        <p:spPr>
          <a:xfrm>
            <a:off x="141120" y="1647360"/>
            <a:ext cx="11951280" cy="3081240"/>
          </a:xfrm>
          <a:prstGeom prst="rect">
            <a:avLst/>
          </a:prstGeom>
          <a:solidFill>
            <a:srgbClr val="8064A2"/>
          </a:solidFill>
          <a:ln>
            <a:noFill/>
          </a:ln>
        </p:spPr>
        <p:style>
          <a:lnRef idx="2">
            <a:schemeClr val="accent4">
              <a:shade val="15000"/>
            </a:schemeClr>
          </a:lnRef>
          <a:fillRef idx="1">
            <a:schemeClr val="accent4"/>
          </a:fillRef>
          <a:effectRef idx="0">
            <a:schemeClr val="accent4"/>
          </a:effectRef>
          <a:fontRef idx="minor"/>
        </p:style>
        <p:txBody>
          <a:bodyPr lIns="90000" tIns="45000" rIns="90000" bIns="45000" anchor="ctr">
            <a:noAutofit/>
          </a:bodyPr>
          <a:lstStyle/>
          <a:p>
            <a:pPr algn="ctr">
              <a:lnSpc>
                <a:spcPct val="100000"/>
              </a:lnSpc>
            </a:pPr>
            <a:endParaRPr lang="en-GB" sz="1400" b="0" strike="noStrike" spc="-1">
              <a:solidFill>
                <a:schemeClr val="lt1"/>
              </a:solidFill>
              <a:latin typeface="Arial"/>
              <a:ea typeface="Arial"/>
            </a:endParaRPr>
          </a:p>
        </p:txBody>
      </p:sp>
      <p:sp>
        <p:nvSpPr>
          <p:cNvPr id="267" name="Rectangle 5"/>
          <p:cNvSpPr/>
          <p:nvPr/>
        </p:nvSpPr>
        <p:spPr>
          <a:xfrm>
            <a:off x="141120" y="4820400"/>
            <a:ext cx="11951280" cy="1972080"/>
          </a:xfrm>
          <a:prstGeom prst="rect">
            <a:avLst/>
          </a:prstGeom>
          <a:solidFill>
            <a:srgbClr val="4BACC6"/>
          </a:solidFill>
          <a:ln>
            <a:noFill/>
          </a:ln>
        </p:spPr>
        <p:style>
          <a:lnRef idx="2">
            <a:schemeClr val="accent5">
              <a:shade val="15000"/>
            </a:schemeClr>
          </a:lnRef>
          <a:fillRef idx="1">
            <a:schemeClr val="accent5"/>
          </a:fillRef>
          <a:effectRef idx="0">
            <a:schemeClr val="accent5"/>
          </a:effectRef>
          <a:fontRef idx="minor"/>
        </p:style>
        <p:txBody>
          <a:bodyPr lIns="90000" tIns="45000" rIns="90000" bIns="45000" anchor="ctr">
            <a:noAutofit/>
          </a:bodyPr>
          <a:lstStyle/>
          <a:p>
            <a:pPr algn="ctr">
              <a:lnSpc>
                <a:spcPct val="100000"/>
              </a:lnSpc>
            </a:pPr>
            <a:endParaRPr lang="en-GB" sz="1400" b="0" strike="noStrike" spc="-1">
              <a:solidFill>
                <a:schemeClr val="lt1"/>
              </a:solidFill>
              <a:latin typeface="Arial"/>
              <a:ea typeface="Arial"/>
            </a:endParaRPr>
          </a:p>
        </p:txBody>
      </p:sp>
      <p:sp>
        <p:nvSpPr>
          <p:cNvPr id="268"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FitSM process model: SPD versus SOC</a:t>
            </a:r>
            <a:endParaRPr lang="de-DE" sz="3200" b="0" strike="noStrike" spc="-1">
              <a:solidFill>
                <a:srgbClr val="000000"/>
              </a:solidFill>
              <a:latin typeface="Arial"/>
            </a:endParaRPr>
          </a:p>
        </p:txBody>
      </p:sp>
      <p:sp>
        <p:nvSpPr>
          <p:cNvPr id="269" name="PlaceHolder 2"/>
          <p:cNvSpPr>
            <a:spLocks noGrp="1"/>
          </p:cNvSpPr>
          <p:nvPr>
            <p:ph type="sldNum" idx="22"/>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2DA3124F-0C8B-4F30-839F-037060209F9C}" type="slidenum">
              <a:rPr lang="en-US" sz="1200" b="0" strike="noStrike" spc="-1">
                <a:solidFill>
                  <a:srgbClr val="888888"/>
                </a:solidFill>
                <a:latin typeface="Calibri"/>
                <a:ea typeface="Calibri"/>
              </a:rPr>
              <a:t>21</a:t>
            </a:fld>
            <a:endParaRPr lang="de-DE" sz="1200" b="0" strike="noStrike" spc="-1">
              <a:solidFill>
                <a:srgbClr val="000000"/>
              </a:solidFill>
              <a:latin typeface="Times New Roman"/>
            </a:endParaRPr>
          </a:p>
        </p:txBody>
      </p:sp>
      <p:sp>
        <p:nvSpPr>
          <p:cNvPr id="270" name="Google Shape;207;p12"/>
          <p:cNvSpPr/>
          <p:nvPr/>
        </p:nvSpPr>
        <p:spPr>
          <a:xfrm>
            <a:off x="5622480" y="7389720"/>
            <a:ext cx="181440" cy="36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endParaRPr lang="de-DE" sz="1800" b="0" strike="noStrike" spc="-1">
              <a:solidFill>
                <a:schemeClr val="dk1"/>
              </a:solidFill>
              <a:latin typeface="Calibri"/>
              <a:ea typeface="Calibri"/>
            </a:endParaRPr>
          </a:p>
        </p:txBody>
      </p:sp>
      <p:sp>
        <p:nvSpPr>
          <p:cNvPr id="271" name="TextBox 6"/>
          <p:cNvSpPr/>
          <p:nvPr/>
        </p:nvSpPr>
        <p:spPr>
          <a:xfrm>
            <a:off x="7160400" y="2286000"/>
            <a:ext cx="4777200" cy="2468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1600" b="1" strike="noStrike" spc="-1">
                <a:solidFill>
                  <a:schemeClr val="lt1"/>
                </a:solidFill>
                <a:latin typeface="Calibri"/>
                <a:ea typeface="Arial"/>
              </a:rPr>
              <a:t>Service Planning and Delivery (SPD)</a:t>
            </a:r>
            <a:endParaRPr lang="de-DE" sz="1600" b="0" strike="noStrike" spc="-1">
              <a:solidFill>
                <a:srgbClr val="000000"/>
              </a:solidFill>
              <a:latin typeface="Arial"/>
            </a:endParaRPr>
          </a:p>
          <a:p>
            <a:pPr marL="285840" lvl="1" indent="-285840">
              <a:lnSpc>
                <a:spcPct val="100000"/>
              </a:lnSpc>
              <a:buClr>
                <a:srgbClr val="FFFFFF"/>
              </a:buClr>
              <a:buFont typeface="Arial"/>
              <a:buChar char="•"/>
            </a:pPr>
            <a:r>
              <a:rPr lang="en-GB" sz="1400" b="0" strike="noStrike" spc="-1">
                <a:solidFill>
                  <a:schemeClr val="lt1"/>
                </a:solidFill>
                <a:latin typeface="Calibri"/>
                <a:ea typeface="Arial"/>
              </a:rPr>
              <a:t>More strategic processes</a:t>
            </a:r>
            <a:endParaRPr lang="de-DE" sz="1400" b="0" strike="noStrike" spc="-1">
              <a:solidFill>
                <a:srgbClr val="000000"/>
              </a:solidFill>
              <a:latin typeface="Arial"/>
            </a:endParaRPr>
          </a:p>
          <a:p>
            <a:pPr marL="285840" lvl="1" indent="-285840">
              <a:lnSpc>
                <a:spcPct val="100000"/>
              </a:lnSpc>
              <a:buClr>
                <a:srgbClr val="FFFFFF"/>
              </a:buClr>
              <a:buFont typeface="Arial"/>
              <a:buChar char="•"/>
            </a:pPr>
            <a:r>
              <a:rPr lang="en-GB" sz="1400" b="0" strike="noStrike" spc="-1">
                <a:solidFill>
                  <a:schemeClr val="lt1"/>
                </a:solidFill>
                <a:latin typeface="Calibri"/>
                <a:ea typeface="Arial"/>
              </a:rPr>
              <a:t>What do you offer? What promises do you make about it? How do you plan to deliver those promises? How do you manage relationships?</a:t>
            </a:r>
            <a:endParaRPr lang="de-DE" sz="1400" b="0" strike="noStrike" spc="-1">
              <a:solidFill>
                <a:srgbClr val="000000"/>
              </a:solidFill>
              <a:latin typeface="Arial"/>
            </a:endParaRPr>
          </a:p>
          <a:p>
            <a:pPr marL="285840" lvl="1" indent="-285840">
              <a:lnSpc>
                <a:spcPct val="100000"/>
              </a:lnSpc>
              <a:buClr>
                <a:srgbClr val="FFFFFF"/>
              </a:buClr>
              <a:buFont typeface="Arial"/>
              <a:buChar char="•"/>
            </a:pPr>
            <a:r>
              <a:rPr lang="en-GB" sz="1400" b="0" strike="noStrike" spc="-1">
                <a:solidFill>
                  <a:schemeClr val="lt1"/>
                </a:solidFill>
                <a:latin typeface="Calibri"/>
                <a:ea typeface="Arial"/>
              </a:rPr>
              <a:t>Less requirements per process </a:t>
            </a:r>
            <a:r>
              <a:rPr lang="en-GB" sz="1400" b="0" i="1" strike="noStrike" spc="-1">
                <a:solidFill>
                  <a:schemeClr val="lt1"/>
                </a:solidFill>
                <a:latin typeface="Calibri"/>
                <a:ea typeface="Arial"/>
              </a:rPr>
              <a:t>but</a:t>
            </a:r>
            <a:r>
              <a:rPr lang="en-GB" sz="1400" b="0" strike="noStrike" spc="-1">
                <a:solidFill>
                  <a:schemeClr val="lt1"/>
                </a:solidFill>
                <a:latin typeface="Calibri"/>
                <a:ea typeface="Arial"/>
              </a:rPr>
              <a:t> individual requirements can be more complex</a:t>
            </a:r>
            <a:endParaRPr lang="de-DE" sz="1400" b="0" strike="noStrike" spc="-1">
              <a:solidFill>
                <a:srgbClr val="000000"/>
              </a:solidFill>
              <a:latin typeface="Arial"/>
            </a:endParaRPr>
          </a:p>
          <a:p>
            <a:pPr marL="285840" lvl="1" indent="-285840">
              <a:lnSpc>
                <a:spcPct val="100000"/>
              </a:lnSpc>
              <a:buClr>
                <a:srgbClr val="FFFFFF"/>
              </a:buClr>
              <a:buFont typeface="Arial"/>
              <a:buChar char="•"/>
            </a:pPr>
            <a:r>
              <a:rPr lang="en-GB" sz="1400" b="0" strike="noStrike" spc="-1">
                <a:solidFill>
                  <a:schemeClr val="lt1"/>
                </a:solidFill>
                <a:latin typeface="Calibri"/>
                <a:ea typeface="Arial"/>
              </a:rPr>
              <a:t>Frequently external facing: deal with customers, suppliers, competitors, investors, funders etc.</a:t>
            </a:r>
            <a:endParaRPr lang="de-DE" sz="1400" b="0" strike="noStrike" spc="-1">
              <a:solidFill>
                <a:srgbClr val="000000"/>
              </a:solidFill>
              <a:latin typeface="Arial"/>
            </a:endParaRPr>
          </a:p>
          <a:p>
            <a:pPr>
              <a:lnSpc>
                <a:spcPct val="100000"/>
              </a:lnSpc>
            </a:pPr>
            <a:endParaRPr lang="de-DE" sz="1400" b="0" strike="noStrike" spc="-1">
              <a:solidFill>
                <a:srgbClr val="000000"/>
              </a:solidFill>
              <a:latin typeface="Arial"/>
            </a:endParaRPr>
          </a:p>
          <a:p>
            <a:pPr>
              <a:lnSpc>
                <a:spcPct val="100000"/>
              </a:lnSpc>
            </a:pPr>
            <a:endParaRPr lang="de-DE" sz="1400" b="0" strike="noStrike" spc="-1">
              <a:solidFill>
                <a:srgbClr val="000000"/>
              </a:solidFill>
              <a:latin typeface="Arial"/>
            </a:endParaRPr>
          </a:p>
        </p:txBody>
      </p:sp>
      <p:grpSp>
        <p:nvGrpSpPr>
          <p:cNvPr id="272" name="Group 7"/>
          <p:cNvGrpSpPr/>
          <p:nvPr/>
        </p:nvGrpSpPr>
        <p:grpSpPr>
          <a:xfrm>
            <a:off x="448560" y="1729800"/>
            <a:ext cx="6616440" cy="4966920"/>
            <a:chOff x="448560" y="1729800"/>
            <a:chExt cx="6616440" cy="4966920"/>
          </a:xfrm>
        </p:grpSpPr>
        <p:sp>
          <p:nvSpPr>
            <p:cNvPr id="273" name="Google Shape;193;p12"/>
            <p:cNvSpPr/>
            <p:nvPr/>
          </p:nvSpPr>
          <p:spPr>
            <a:xfrm>
              <a:off x="2212200" y="1729800"/>
              <a:ext cx="3089160" cy="30276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tabLst>
                  <a:tab pos="0" algn="l"/>
                </a:tabLst>
              </a:pPr>
              <a:r>
                <a:rPr lang="en-US" sz="1400" b="1" strike="noStrike" spc="-1">
                  <a:solidFill>
                    <a:schemeClr val="lt1"/>
                  </a:solidFill>
                  <a:latin typeface="Calibri"/>
                  <a:ea typeface="Calibri"/>
                </a:rPr>
                <a:t>Service Portfolio Management (SPM)</a:t>
              </a:r>
              <a:endParaRPr lang="de-DE" sz="1400" b="0" strike="noStrike" spc="-1">
                <a:solidFill>
                  <a:srgbClr val="000000"/>
                </a:solidFill>
                <a:latin typeface="Arial"/>
              </a:endParaRPr>
            </a:p>
          </p:txBody>
        </p:sp>
        <p:sp>
          <p:nvSpPr>
            <p:cNvPr id="274" name="Google Shape;194;p12"/>
            <p:cNvSpPr/>
            <p:nvPr/>
          </p:nvSpPr>
          <p:spPr>
            <a:xfrm>
              <a:off x="2212200" y="2142360"/>
              <a:ext cx="3089160" cy="25380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1" strike="noStrike" spc="-1">
                  <a:solidFill>
                    <a:schemeClr val="lt1"/>
                  </a:solidFill>
                  <a:latin typeface="Calibri"/>
                  <a:ea typeface="Calibri"/>
                </a:rPr>
                <a:t>Service Level Management (SLM)</a:t>
              </a:r>
              <a:endParaRPr lang="de-DE" sz="1400" b="0" strike="noStrike" spc="-1">
                <a:solidFill>
                  <a:srgbClr val="000000"/>
                </a:solidFill>
                <a:latin typeface="Arial"/>
              </a:endParaRPr>
            </a:p>
          </p:txBody>
        </p:sp>
        <p:sp>
          <p:nvSpPr>
            <p:cNvPr id="275" name="Google Shape;195;p12"/>
            <p:cNvSpPr/>
            <p:nvPr/>
          </p:nvSpPr>
          <p:spPr>
            <a:xfrm>
              <a:off x="2212200" y="2545920"/>
              <a:ext cx="3089160" cy="25380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1" strike="noStrike" spc="-1">
                  <a:solidFill>
                    <a:schemeClr val="lt1"/>
                  </a:solidFill>
                  <a:latin typeface="Calibri"/>
                  <a:ea typeface="Calibri"/>
                </a:rPr>
                <a:t>Service Reporting (SRM)</a:t>
              </a:r>
              <a:endParaRPr lang="de-DE" sz="1400" b="0" strike="noStrike" spc="-1">
                <a:solidFill>
                  <a:srgbClr val="000000"/>
                </a:solidFill>
                <a:latin typeface="Arial"/>
              </a:endParaRPr>
            </a:p>
          </p:txBody>
        </p:sp>
        <p:sp>
          <p:nvSpPr>
            <p:cNvPr id="276" name="Google Shape;205;p12"/>
            <p:cNvSpPr/>
            <p:nvPr/>
          </p:nvSpPr>
          <p:spPr>
            <a:xfrm>
              <a:off x="1800000" y="6442920"/>
              <a:ext cx="3957120" cy="25380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1" strike="noStrike" spc="-1">
                  <a:solidFill>
                    <a:schemeClr val="lt1"/>
                  </a:solidFill>
                  <a:latin typeface="Calibri"/>
                  <a:ea typeface="Calibri"/>
                </a:rPr>
                <a:t>Continual Service Improvement (CSI)</a:t>
              </a:r>
              <a:endParaRPr lang="de-DE" sz="1400" b="0" strike="noStrike" spc="-1">
                <a:solidFill>
                  <a:srgbClr val="000000"/>
                </a:solidFill>
                <a:latin typeface="Arial"/>
              </a:endParaRPr>
            </a:p>
          </p:txBody>
        </p:sp>
        <p:grpSp>
          <p:nvGrpSpPr>
            <p:cNvPr id="277" name="Group 12"/>
            <p:cNvGrpSpPr/>
            <p:nvPr/>
          </p:nvGrpSpPr>
          <p:grpSpPr>
            <a:xfrm>
              <a:off x="448560" y="3002400"/>
              <a:ext cx="6616440" cy="3278520"/>
              <a:chOff x="448560" y="3002400"/>
              <a:chExt cx="6616440" cy="3278520"/>
            </a:xfrm>
          </p:grpSpPr>
          <p:grpSp>
            <p:nvGrpSpPr>
              <p:cNvPr id="278" name="Group 13"/>
              <p:cNvGrpSpPr/>
              <p:nvPr/>
            </p:nvGrpSpPr>
            <p:grpSpPr>
              <a:xfrm>
                <a:off x="3975840" y="3215520"/>
                <a:ext cx="3089160" cy="3065400"/>
                <a:chOff x="3975840" y="3215520"/>
                <a:chExt cx="3089160" cy="3065400"/>
              </a:xfrm>
            </p:grpSpPr>
            <p:sp>
              <p:nvSpPr>
                <p:cNvPr id="279" name="Google Shape;198;p12"/>
                <p:cNvSpPr/>
                <p:nvPr/>
              </p:nvSpPr>
              <p:spPr>
                <a:xfrm>
                  <a:off x="3975840" y="3215520"/>
                  <a:ext cx="3089160" cy="51624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tabLst>
                      <a:tab pos="0" algn="l"/>
                    </a:tabLst>
                  </a:pPr>
                  <a:r>
                    <a:rPr lang="en-US" sz="1400" b="1" strike="noStrike" spc="-1">
                      <a:solidFill>
                        <a:schemeClr val="lt1"/>
                      </a:solidFill>
                      <a:latin typeface="Calibri"/>
                      <a:ea typeface="Calibri"/>
                    </a:rPr>
                    <a:t>Customer Relationship Management (CRM)</a:t>
                  </a:r>
                  <a:endParaRPr lang="de-DE" sz="1400" b="0" strike="noStrike" spc="-1">
                    <a:solidFill>
                      <a:srgbClr val="000000"/>
                    </a:solidFill>
                    <a:latin typeface="Arial"/>
                  </a:endParaRPr>
                </a:p>
              </p:txBody>
            </p:sp>
            <p:sp>
              <p:nvSpPr>
                <p:cNvPr id="280" name="Google Shape;199;p12"/>
                <p:cNvSpPr/>
                <p:nvPr/>
              </p:nvSpPr>
              <p:spPr>
                <a:xfrm>
                  <a:off x="3975840" y="3920760"/>
                  <a:ext cx="3089160" cy="51624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tabLst>
                      <a:tab pos="0" algn="l"/>
                    </a:tabLst>
                  </a:pPr>
                  <a:r>
                    <a:rPr lang="en-US" sz="1400" b="1" strike="noStrike" spc="-1">
                      <a:solidFill>
                        <a:schemeClr val="lt1"/>
                      </a:solidFill>
                      <a:latin typeface="Calibri"/>
                      <a:ea typeface="Calibri"/>
                    </a:rPr>
                    <a:t>Supplier Relationship Management (SUPPM)</a:t>
                  </a:r>
                  <a:endParaRPr lang="de-DE" sz="1400" b="0" strike="noStrike" spc="-1">
                    <a:solidFill>
                      <a:srgbClr val="000000"/>
                    </a:solidFill>
                    <a:latin typeface="Arial"/>
                  </a:endParaRPr>
                </a:p>
              </p:txBody>
            </p:sp>
            <p:sp>
              <p:nvSpPr>
                <p:cNvPr id="281" name="Google Shape;202;p12"/>
                <p:cNvSpPr/>
                <p:nvPr/>
              </p:nvSpPr>
              <p:spPr>
                <a:xfrm>
                  <a:off x="3975840" y="4916160"/>
                  <a:ext cx="3089160" cy="25380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1" strike="noStrike" spc="-1">
                      <a:solidFill>
                        <a:schemeClr val="lt1"/>
                      </a:solidFill>
                      <a:latin typeface="Calibri"/>
                      <a:ea typeface="Calibri"/>
                    </a:rPr>
                    <a:t>Configuration Management (CONFM)</a:t>
                  </a:r>
                  <a:endParaRPr lang="de-DE" sz="1400" b="0" strike="noStrike" spc="-1">
                    <a:solidFill>
                      <a:srgbClr val="000000"/>
                    </a:solidFill>
                    <a:latin typeface="Arial"/>
                  </a:endParaRPr>
                </a:p>
              </p:txBody>
            </p:sp>
            <p:sp>
              <p:nvSpPr>
                <p:cNvPr id="282" name="Google Shape;203;p12"/>
                <p:cNvSpPr/>
                <p:nvPr/>
              </p:nvSpPr>
              <p:spPr>
                <a:xfrm>
                  <a:off x="3975840" y="5337720"/>
                  <a:ext cx="3089160" cy="25380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1" strike="noStrike" spc="-1">
                      <a:solidFill>
                        <a:schemeClr val="lt1"/>
                      </a:solidFill>
                      <a:latin typeface="Calibri"/>
                      <a:ea typeface="Calibri"/>
                    </a:rPr>
                    <a:t>Change Management (CHM)</a:t>
                  </a:r>
                  <a:endParaRPr lang="de-DE" sz="1400" b="0" strike="noStrike" spc="-1">
                    <a:solidFill>
                      <a:srgbClr val="000000"/>
                    </a:solidFill>
                    <a:latin typeface="Arial"/>
                  </a:endParaRPr>
                </a:p>
              </p:txBody>
            </p:sp>
            <p:sp>
              <p:nvSpPr>
                <p:cNvPr id="283" name="Google Shape;204;p12"/>
                <p:cNvSpPr/>
                <p:nvPr/>
              </p:nvSpPr>
              <p:spPr>
                <a:xfrm>
                  <a:off x="3975840" y="5764680"/>
                  <a:ext cx="3089160" cy="51624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tabLst>
                      <a:tab pos="0" algn="l"/>
                    </a:tabLst>
                  </a:pPr>
                  <a:r>
                    <a:rPr lang="en-US" sz="1400" b="1" strike="noStrike" spc="-1">
                      <a:solidFill>
                        <a:schemeClr val="lt1"/>
                      </a:solidFill>
                      <a:latin typeface="Calibri"/>
                      <a:ea typeface="Calibri"/>
                    </a:rPr>
                    <a:t>Release and Deployment Management (RDM)</a:t>
                  </a:r>
                  <a:endParaRPr lang="de-DE" sz="1400" b="0" strike="noStrike" spc="-1">
                    <a:solidFill>
                      <a:srgbClr val="000000"/>
                    </a:solidFill>
                    <a:latin typeface="Arial"/>
                  </a:endParaRPr>
                </a:p>
              </p:txBody>
            </p:sp>
          </p:grpSp>
          <p:grpSp>
            <p:nvGrpSpPr>
              <p:cNvPr id="284" name="Group 14"/>
              <p:cNvGrpSpPr/>
              <p:nvPr/>
            </p:nvGrpSpPr>
            <p:grpSpPr>
              <a:xfrm>
                <a:off x="448560" y="3002400"/>
                <a:ext cx="3089160" cy="3030120"/>
                <a:chOff x="448560" y="3002400"/>
                <a:chExt cx="3089160" cy="3030120"/>
              </a:xfrm>
            </p:grpSpPr>
            <p:sp>
              <p:nvSpPr>
                <p:cNvPr id="285" name="Google Shape;196;p12"/>
                <p:cNvSpPr/>
                <p:nvPr/>
              </p:nvSpPr>
              <p:spPr>
                <a:xfrm>
                  <a:off x="448560" y="3642120"/>
                  <a:ext cx="3089160" cy="25380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1" strike="noStrike" spc="-1">
                      <a:solidFill>
                        <a:schemeClr val="lt1"/>
                      </a:solidFill>
                      <a:latin typeface="Calibri"/>
                      <a:ea typeface="Calibri"/>
                    </a:rPr>
                    <a:t>Capacity Management (CAPM)</a:t>
                  </a:r>
                  <a:endParaRPr lang="de-DE" sz="1400" b="0" strike="noStrike" spc="-1">
                    <a:solidFill>
                      <a:srgbClr val="000000"/>
                    </a:solidFill>
                    <a:latin typeface="Arial"/>
                  </a:endParaRPr>
                </a:p>
              </p:txBody>
            </p:sp>
            <p:sp>
              <p:nvSpPr>
                <p:cNvPr id="286" name="Google Shape;197;p12"/>
                <p:cNvSpPr/>
                <p:nvPr/>
              </p:nvSpPr>
              <p:spPr>
                <a:xfrm>
                  <a:off x="448560" y="4057560"/>
                  <a:ext cx="3089160" cy="51624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tabLst>
                      <a:tab pos="0" algn="l"/>
                    </a:tabLst>
                  </a:pPr>
                  <a:r>
                    <a:rPr lang="en-US" sz="1400" b="1" strike="noStrike" spc="-1">
                      <a:solidFill>
                        <a:schemeClr val="lt1"/>
                      </a:solidFill>
                      <a:latin typeface="Calibri"/>
                      <a:ea typeface="Calibri"/>
                    </a:rPr>
                    <a:t>Information Security Management (ISM)</a:t>
                  </a:r>
                  <a:endParaRPr lang="de-DE" sz="1400" b="0" strike="noStrike" spc="-1">
                    <a:solidFill>
                      <a:srgbClr val="000000"/>
                    </a:solidFill>
                    <a:latin typeface="Arial"/>
                  </a:endParaRPr>
                </a:p>
              </p:txBody>
            </p:sp>
            <p:sp>
              <p:nvSpPr>
                <p:cNvPr id="287" name="Google Shape;200;p12"/>
                <p:cNvSpPr/>
                <p:nvPr/>
              </p:nvSpPr>
              <p:spPr>
                <a:xfrm>
                  <a:off x="448560" y="5074560"/>
                  <a:ext cx="3089160" cy="51624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tabLst>
                      <a:tab pos="0" algn="l"/>
                    </a:tabLst>
                  </a:pPr>
                  <a:r>
                    <a:rPr lang="en-US" sz="1400" b="1" strike="noStrike" spc="-1">
                      <a:solidFill>
                        <a:schemeClr val="lt1"/>
                      </a:solidFill>
                      <a:latin typeface="Calibri"/>
                      <a:ea typeface="Calibri"/>
                    </a:rPr>
                    <a:t>Incident and Service Request Management (ISRM)</a:t>
                  </a:r>
                  <a:endParaRPr lang="de-DE" sz="1400" b="0" strike="noStrike" spc="-1">
                    <a:solidFill>
                      <a:srgbClr val="000000"/>
                    </a:solidFill>
                    <a:latin typeface="Arial"/>
                  </a:endParaRPr>
                </a:p>
              </p:txBody>
            </p:sp>
            <p:sp>
              <p:nvSpPr>
                <p:cNvPr id="288" name="Google Shape;201;p12"/>
                <p:cNvSpPr/>
                <p:nvPr/>
              </p:nvSpPr>
              <p:spPr>
                <a:xfrm>
                  <a:off x="448560" y="5778720"/>
                  <a:ext cx="3089160" cy="25380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1" strike="noStrike" spc="-1">
                      <a:solidFill>
                        <a:schemeClr val="lt1"/>
                      </a:solidFill>
                      <a:latin typeface="Calibri"/>
                      <a:ea typeface="Calibri"/>
                    </a:rPr>
                    <a:t>Problem Management (PM)</a:t>
                  </a:r>
                  <a:endParaRPr lang="de-DE" sz="1400" b="0" strike="noStrike" spc="-1">
                    <a:solidFill>
                      <a:srgbClr val="000000"/>
                    </a:solidFill>
                    <a:latin typeface="Arial"/>
                  </a:endParaRPr>
                </a:p>
              </p:txBody>
            </p:sp>
            <p:sp>
              <p:nvSpPr>
                <p:cNvPr id="289" name="Google Shape;206;p12"/>
                <p:cNvSpPr/>
                <p:nvPr/>
              </p:nvSpPr>
              <p:spPr>
                <a:xfrm>
                  <a:off x="448560" y="3002400"/>
                  <a:ext cx="3089160" cy="51624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tabLst>
                      <a:tab pos="0" algn="l"/>
                    </a:tabLst>
                  </a:pPr>
                  <a:r>
                    <a:rPr lang="en-US" sz="1400" b="1" strike="noStrike" spc="-1">
                      <a:solidFill>
                        <a:schemeClr val="lt1"/>
                      </a:solidFill>
                      <a:latin typeface="Calibri"/>
                      <a:ea typeface="Calibri"/>
                    </a:rPr>
                    <a:t>Service Availability and Continuity Management (SACM)</a:t>
                  </a:r>
                  <a:endParaRPr lang="de-DE" sz="1400" b="0" strike="noStrike" spc="-1">
                    <a:solidFill>
                      <a:srgbClr val="000000"/>
                    </a:solidFill>
                    <a:latin typeface="Arial"/>
                  </a:endParaRPr>
                </a:p>
              </p:txBody>
            </p:sp>
          </p:grpSp>
        </p:grpSp>
      </p:grpSp>
      <p:sp>
        <p:nvSpPr>
          <p:cNvPr id="290" name="TextBox 26"/>
          <p:cNvSpPr/>
          <p:nvPr/>
        </p:nvSpPr>
        <p:spPr>
          <a:xfrm>
            <a:off x="7160400" y="4916160"/>
            <a:ext cx="4929480" cy="1737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1600" b="1" strike="noStrike" spc="-1">
                <a:solidFill>
                  <a:schemeClr val="lt1"/>
                </a:solidFill>
                <a:latin typeface="Calibri"/>
                <a:ea typeface="Arial"/>
              </a:rPr>
              <a:t>Service Operations and Control (SOC)</a:t>
            </a:r>
            <a:endParaRPr lang="de-DE" sz="1600" b="0" strike="noStrike" spc="-1">
              <a:solidFill>
                <a:srgbClr val="000000"/>
              </a:solidFill>
              <a:latin typeface="Arial"/>
            </a:endParaRPr>
          </a:p>
          <a:p>
            <a:pPr marL="285840" lvl="1" indent="-285840">
              <a:lnSpc>
                <a:spcPct val="100000"/>
              </a:lnSpc>
              <a:buClr>
                <a:srgbClr val="FFFFFF"/>
              </a:buClr>
              <a:buFont typeface="Arial"/>
              <a:buChar char="•"/>
            </a:pPr>
            <a:r>
              <a:rPr lang="en-GB" sz="1300" b="0" strike="noStrike" spc="-1">
                <a:solidFill>
                  <a:schemeClr val="lt1"/>
                </a:solidFill>
                <a:latin typeface="Calibri"/>
                <a:ea typeface="Arial"/>
              </a:rPr>
              <a:t>More operational processes</a:t>
            </a:r>
            <a:endParaRPr lang="de-DE" sz="1300" b="0" strike="noStrike" spc="-1">
              <a:solidFill>
                <a:srgbClr val="000000"/>
              </a:solidFill>
              <a:latin typeface="Arial"/>
            </a:endParaRPr>
          </a:p>
          <a:p>
            <a:pPr marL="285840" lvl="1" indent="-285840">
              <a:lnSpc>
                <a:spcPct val="100000"/>
              </a:lnSpc>
              <a:buClr>
                <a:srgbClr val="FFFFFF"/>
              </a:buClr>
              <a:buFont typeface="Arial"/>
              <a:buChar char="•"/>
            </a:pPr>
            <a:r>
              <a:rPr lang="en-GB" sz="1300" b="0" strike="noStrike" spc="-1">
                <a:solidFill>
                  <a:schemeClr val="lt1"/>
                </a:solidFill>
                <a:latin typeface="Calibri"/>
                <a:ea typeface="Arial"/>
              </a:rPr>
              <a:t>Manage the many elements (technical, human, documentary etc.) needed to operate services</a:t>
            </a:r>
            <a:endParaRPr lang="de-DE" sz="1300" b="0" strike="noStrike" spc="-1">
              <a:solidFill>
                <a:srgbClr val="000000"/>
              </a:solidFill>
              <a:latin typeface="Arial"/>
            </a:endParaRPr>
          </a:p>
          <a:p>
            <a:pPr marL="285840" lvl="1" indent="-285840">
              <a:lnSpc>
                <a:spcPct val="100000"/>
              </a:lnSpc>
              <a:buClr>
                <a:srgbClr val="FFFFFF"/>
              </a:buClr>
              <a:buFont typeface="Arial"/>
              <a:buChar char="•"/>
            </a:pPr>
            <a:r>
              <a:rPr lang="en-GB" sz="1300" b="0" strike="noStrike" spc="-1">
                <a:solidFill>
                  <a:schemeClr val="lt1"/>
                </a:solidFill>
                <a:latin typeface="Calibri"/>
                <a:ea typeface="Arial"/>
              </a:rPr>
              <a:t>Many requirements but often fit into clear workflows</a:t>
            </a:r>
            <a:endParaRPr lang="de-DE" sz="1300" b="0" strike="noStrike" spc="-1">
              <a:solidFill>
                <a:srgbClr val="000000"/>
              </a:solidFill>
              <a:latin typeface="Arial"/>
            </a:endParaRPr>
          </a:p>
          <a:p>
            <a:pPr marL="285840" lvl="1" indent="-285840">
              <a:lnSpc>
                <a:spcPct val="100000"/>
              </a:lnSpc>
              <a:buClr>
                <a:srgbClr val="FFFFFF"/>
              </a:buClr>
              <a:buFont typeface="Arial"/>
              <a:buChar char="•"/>
            </a:pPr>
            <a:r>
              <a:rPr lang="en-GB" sz="1300" b="0" strike="noStrike" spc="-1">
                <a:solidFill>
                  <a:schemeClr val="lt1"/>
                </a:solidFill>
                <a:latin typeface="Calibri"/>
                <a:ea typeface="Arial"/>
              </a:rPr>
              <a:t>Generally internal facing: Many internal interfaces but few external ones</a:t>
            </a:r>
            <a:endParaRPr lang="de-DE" sz="1300" b="0" strike="noStrike" spc="-1">
              <a:solidFill>
                <a:srgbClr val="000000"/>
              </a:solidFill>
              <a:latin typeface="Arial"/>
            </a:endParaRPr>
          </a:p>
          <a:p>
            <a:pPr>
              <a:lnSpc>
                <a:spcPct val="100000"/>
              </a:lnSpc>
            </a:pPr>
            <a:endParaRPr lang="de-DE" sz="1400" b="0" strike="noStrike" spc="-1">
              <a:solidFill>
                <a:srgbClr val="000000"/>
              </a:solidFill>
              <a:latin typeface="Arial"/>
            </a:endParaRPr>
          </a:p>
        </p:txBody>
      </p:sp>
      <p:sp>
        <p:nvSpPr>
          <p:cNvPr id="291" name="Google Shape;225;p13"/>
          <p:cNvSpPr/>
          <p:nvPr/>
        </p:nvSpPr>
        <p:spPr>
          <a:xfrm>
            <a:off x="8566920" y="1793880"/>
            <a:ext cx="331020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1800" b="1" strike="noStrike" spc="-1">
                <a:solidFill>
                  <a:schemeClr val="lt2">
                    <a:lumMod val="20000"/>
                    <a:lumOff val="80000"/>
                  </a:schemeClr>
                </a:solidFill>
                <a:latin typeface="Calibri"/>
                <a:ea typeface="Calibri"/>
              </a:rPr>
              <a:t>Focus of this training</a:t>
            </a:r>
            <a:endParaRPr lang="de-DE" sz="1800" b="0" strike="noStrike" spc="-1">
              <a:solidFill>
                <a:srgbClr val="000000"/>
              </a:solidFill>
              <a:latin typeface="Arial"/>
            </a:endParaRPr>
          </a:p>
        </p:txBody>
      </p:sp>
      <p:sp>
        <p:nvSpPr>
          <p:cNvPr id="292" name="Google Shape;226;p13"/>
          <p:cNvSpPr/>
          <p:nvPr/>
        </p:nvSpPr>
        <p:spPr>
          <a:xfrm>
            <a:off x="8166600" y="1754280"/>
            <a:ext cx="397440" cy="569520"/>
          </a:xfrm>
          <a:prstGeom prst="downArrow">
            <a:avLst>
              <a:gd name="adj1" fmla="val 50000"/>
              <a:gd name="adj2" fmla="val 50000"/>
            </a:avLst>
          </a:prstGeom>
          <a:noFill/>
          <a:ln w="19050">
            <a:solidFill>
              <a:srgbClr val="B9CDE5"/>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marL="171360" indent="-82440" algn="ctr">
              <a:lnSpc>
                <a:spcPct val="100000"/>
              </a:lnSpc>
              <a:tabLst>
                <a:tab pos="0" algn="l"/>
              </a:tabLst>
            </a:pPr>
            <a:endParaRPr lang="de-DE" sz="1400" b="0" strike="noStrike" spc="-1">
              <a:solidFill>
                <a:schemeClr val="lt2">
                  <a:lumMod val="20000"/>
                  <a:lumOff val="80000"/>
                </a:schemeClr>
              </a:solidFill>
              <a:latin typeface="Calibri"/>
              <a:ea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General aspects</a:t>
            </a:r>
            <a:endParaRPr lang="de-DE" sz="3200" b="0" strike="noStrike" spc="-1">
              <a:solidFill>
                <a:srgbClr val="000000"/>
              </a:solidFill>
              <a:latin typeface="Arial"/>
            </a:endParaRPr>
          </a:p>
        </p:txBody>
      </p:sp>
      <p:sp>
        <p:nvSpPr>
          <p:cNvPr id="294" name="PlaceHolder 2"/>
          <p:cNvSpPr>
            <a:spLocks noGrp="1"/>
          </p:cNvSpPr>
          <p:nvPr>
            <p:ph/>
          </p:nvPr>
        </p:nvSpPr>
        <p:spPr>
          <a:xfrm>
            <a:off x="609480" y="1696680"/>
            <a:ext cx="10969560" cy="1479960"/>
          </a:xfrm>
          <a:prstGeom prst="rect">
            <a:avLst/>
          </a:prstGeom>
          <a:noFill/>
          <a:ln w="0">
            <a:noFill/>
          </a:ln>
        </p:spPr>
        <p:txBody>
          <a:bodyPr lIns="91440" tIns="45720" rIns="91440" bIns="45720" anchor="t">
            <a:normAutofit/>
          </a:bodyPr>
          <a:lstStyle/>
          <a:p>
            <a:pPr marL="343080" indent="-343080">
              <a:lnSpc>
                <a:spcPct val="100000"/>
              </a:lnSpc>
              <a:buClr>
                <a:srgbClr val="000000"/>
              </a:buClr>
              <a:buFont typeface="Arial"/>
              <a:buChar char="•"/>
            </a:pPr>
            <a:r>
              <a:rPr lang="en-US" sz="2800" b="0" strike="noStrike" spc="-1">
                <a:solidFill>
                  <a:schemeClr val="dk1"/>
                </a:solidFill>
                <a:latin typeface="Calibri"/>
                <a:ea typeface="Calibri"/>
              </a:rPr>
              <a:t>General aspects of a service management system (SMS) cover all topics that are </a:t>
            </a:r>
            <a:r>
              <a:rPr lang="en-US" sz="2800" b="1" strike="noStrike" spc="-1">
                <a:solidFill>
                  <a:schemeClr val="dk1"/>
                </a:solidFill>
                <a:latin typeface="Calibri"/>
                <a:ea typeface="Calibri"/>
              </a:rPr>
              <a:t>not directly related to a specific ITSM process</a:t>
            </a:r>
            <a:r>
              <a:rPr lang="en-US" sz="2800" b="0" strike="noStrike" spc="-1">
                <a:solidFill>
                  <a:schemeClr val="dk1"/>
                </a:solidFill>
                <a:latin typeface="Calibri"/>
                <a:ea typeface="Calibri"/>
              </a:rPr>
              <a:t>.</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Topics to be considered:</a:t>
            </a:r>
            <a:endParaRPr lang="de-DE" sz="2800" b="0" strike="noStrike" spc="-1">
              <a:solidFill>
                <a:srgbClr val="000000"/>
              </a:solidFill>
              <a:latin typeface="Arial"/>
            </a:endParaRPr>
          </a:p>
          <a:p>
            <a:pPr marL="743040" indent="-133200">
              <a:lnSpc>
                <a:spcPct val="100000"/>
              </a:lnSpc>
              <a:spcBef>
                <a:spcPts val="479"/>
              </a:spcBef>
              <a:buNone/>
              <a:tabLst>
                <a:tab pos="0" algn="l"/>
              </a:tabLst>
            </a:pPr>
            <a:endParaRPr lang="de-DE" sz="2400" b="0" strike="noStrike" spc="-1">
              <a:solidFill>
                <a:srgbClr val="000000"/>
              </a:solidFill>
              <a:latin typeface="Arial"/>
            </a:endParaRPr>
          </a:p>
        </p:txBody>
      </p:sp>
      <p:sp>
        <p:nvSpPr>
          <p:cNvPr id="295" name="PlaceHolder 3"/>
          <p:cNvSpPr>
            <a:spLocks noGrp="1"/>
          </p:cNvSpPr>
          <p:nvPr>
            <p:ph type="sldNum" idx="23"/>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9965F191-27F3-421E-B650-B154E555E3D2}" type="slidenum">
              <a:rPr lang="en-US" sz="1200" b="0" strike="noStrike" spc="-1">
                <a:solidFill>
                  <a:srgbClr val="888888"/>
                </a:solidFill>
                <a:latin typeface="Calibri"/>
                <a:ea typeface="Calibri"/>
              </a:rPr>
              <a:t>22</a:t>
            </a:fld>
            <a:endParaRPr lang="de-DE" sz="1200" b="0" strike="noStrike" spc="-1">
              <a:solidFill>
                <a:srgbClr val="000000"/>
              </a:solidFill>
              <a:latin typeface="Times New Roman"/>
            </a:endParaRPr>
          </a:p>
        </p:txBody>
      </p:sp>
      <p:grpSp>
        <p:nvGrpSpPr>
          <p:cNvPr id="296" name="Group 1"/>
          <p:cNvGrpSpPr/>
          <p:nvPr/>
        </p:nvGrpSpPr>
        <p:grpSpPr>
          <a:xfrm>
            <a:off x="2990880" y="3297240"/>
            <a:ext cx="6206760" cy="3129840"/>
            <a:chOff x="2990880" y="3297240"/>
            <a:chExt cx="6206760" cy="3129840"/>
          </a:xfrm>
        </p:grpSpPr>
        <p:sp>
          <p:nvSpPr>
            <p:cNvPr id="297" name="Google Shape;235;p14"/>
            <p:cNvSpPr/>
            <p:nvPr/>
          </p:nvSpPr>
          <p:spPr>
            <a:xfrm>
              <a:off x="2990880" y="3297240"/>
              <a:ext cx="6206760" cy="313200"/>
            </a:xfrm>
            <a:prstGeom prst="rect">
              <a:avLst/>
            </a:prstGeom>
            <a:solidFill>
              <a:schemeClr val="accent1"/>
            </a:solidFill>
            <a:ln w="38100">
              <a:solidFill>
                <a:srgbClr val="17365D"/>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1" strike="noStrike" spc="-1">
                  <a:solidFill>
                    <a:schemeClr val="lt1"/>
                  </a:solidFill>
                  <a:latin typeface="Calibri"/>
                  <a:ea typeface="Calibri"/>
                </a:rPr>
                <a:t>Top Management Commitment &amp; Accountability (MCA)</a:t>
              </a:r>
              <a:endParaRPr lang="de-DE" sz="1400" b="0" strike="noStrike" spc="-1">
                <a:solidFill>
                  <a:srgbClr val="000000"/>
                </a:solidFill>
                <a:latin typeface="Arial"/>
              </a:endParaRPr>
            </a:p>
          </p:txBody>
        </p:sp>
        <p:sp>
          <p:nvSpPr>
            <p:cNvPr id="298" name="Google Shape;236;p14"/>
            <p:cNvSpPr/>
            <p:nvPr/>
          </p:nvSpPr>
          <p:spPr>
            <a:xfrm>
              <a:off x="2990880" y="3758040"/>
              <a:ext cx="6206760" cy="313200"/>
            </a:xfrm>
            <a:prstGeom prst="rect">
              <a:avLst/>
            </a:prstGeom>
            <a:solidFill>
              <a:schemeClr val="accent1"/>
            </a:solidFill>
            <a:ln w="38100">
              <a:solidFill>
                <a:srgbClr val="17365D"/>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1" strike="noStrike" spc="-1">
                  <a:solidFill>
                    <a:schemeClr val="lt1"/>
                  </a:solidFill>
                  <a:latin typeface="Calibri"/>
                  <a:ea typeface="Calibri"/>
                </a:rPr>
                <a:t>Documentation (DOC)</a:t>
              </a:r>
              <a:endParaRPr lang="de-DE" sz="1400" b="0" strike="noStrike" spc="-1">
                <a:solidFill>
                  <a:srgbClr val="000000"/>
                </a:solidFill>
                <a:latin typeface="Arial"/>
              </a:endParaRPr>
            </a:p>
          </p:txBody>
        </p:sp>
        <p:sp>
          <p:nvSpPr>
            <p:cNvPr id="299" name="Google Shape;237;p14"/>
            <p:cNvSpPr/>
            <p:nvPr/>
          </p:nvSpPr>
          <p:spPr>
            <a:xfrm>
              <a:off x="2990880" y="4236120"/>
              <a:ext cx="6206760" cy="313200"/>
            </a:xfrm>
            <a:prstGeom prst="rect">
              <a:avLst/>
            </a:prstGeom>
            <a:solidFill>
              <a:schemeClr val="accent1"/>
            </a:solidFill>
            <a:ln w="38100">
              <a:solidFill>
                <a:srgbClr val="17365D"/>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1" strike="noStrike" spc="-1">
                  <a:solidFill>
                    <a:schemeClr val="lt1"/>
                  </a:solidFill>
                  <a:latin typeface="Calibri"/>
                  <a:ea typeface="Calibri"/>
                </a:rPr>
                <a:t>Scope &amp; Stakeholders of IT Service Management (SCS)</a:t>
              </a:r>
              <a:endParaRPr lang="de-DE" sz="1400" b="0" strike="noStrike" spc="-1">
                <a:solidFill>
                  <a:srgbClr val="000000"/>
                </a:solidFill>
                <a:latin typeface="Arial"/>
              </a:endParaRPr>
            </a:p>
          </p:txBody>
        </p:sp>
        <p:sp>
          <p:nvSpPr>
            <p:cNvPr id="300" name="Google Shape;238;p14"/>
            <p:cNvSpPr/>
            <p:nvPr/>
          </p:nvSpPr>
          <p:spPr>
            <a:xfrm>
              <a:off x="2990880" y="5191920"/>
              <a:ext cx="6206760" cy="313200"/>
            </a:xfrm>
            <a:prstGeom prst="rect">
              <a:avLst/>
            </a:prstGeom>
            <a:solidFill>
              <a:schemeClr val="accent1"/>
            </a:solidFill>
            <a:ln w="38100">
              <a:solidFill>
                <a:srgbClr val="17365D"/>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1" strike="noStrike" spc="-1">
                  <a:solidFill>
                    <a:schemeClr val="lt1"/>
                  </a:solidFill>
                  <a:latin typeface="Calibri"/>
                  <a:ea typeface="Calibri"/>
                </a:rPr>
                <a:t>Implementing IT Service Management (DO)</a:t>
              </a:r>
              <a:endParaRPr lang="de-DE" sz="1400" b="0" strike="noStrike" spc="-1">
                <a:solidFill>
                  <a:srgbClr val="000000"/>
                </a:solidFill>
                <a:latin typeface="Arial"/>
              </a:endParaRPr>
            </a:p>
          </p:txBody>
        </p:sp>
        <p:sp>
          <p:nvSpPr>
            <p:cNvPr id="301" name="Google Shape;239;p14"/>
            <p:cNvSpPr/>
            <p:nvPr/>
          </p:nvSpPr>
          <p:spPr>
            <a:xfrm>
              <a:off x="2990880" y="5653080"/>
              <a:ext cx="6206760" cy="313200"/>
            </a:xfrm>
            <a:prstGeom prst="rect">
              <a:avLst/>
            </a:prstGeom>
            <a:solidFill>
              <a:schemeClr val="accent1"/>
            </a:solidFill>
            <a:ln w="38100">
              <a:solidFill>
                <a:srgbClr val="17365D"/>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1" strike="noStrike" spc="-1">
                  <a:solidFill>
                    <a:schemeClr val="lt1"/>
                  </a:solidFill>
                  <a:latin typeface="Calibri"/>
                  <a:ea typeface="Calibri"/>
                </a:rPr>
                <a:t>Monitoring &amp; Reviewing IT Service Management (CHECK)</a:t>
              </a:r>
              <a:endParaRPr lang="de-DE" sz="1400" b="0" strike="noStrike" spc="-1">
                <a:solidFill>
                  <a:srgbClr val="000000"/>
                </a:solidFill>
                <a:latin typeface="Arial"/>
              </a:endParaRPr>
            </a:p>
          </p:txBody>
        </p:sp>
        <p:sp>
          <p:nvSpPr>
            <p:cNvPr id="302" name="Google Shape;240;p14"/>
            <p:cNvSpPr/>
            <p:nvPr/>
          </p:nvSpPr>
          <p:spPr>
            <a:xfrm>
              <a:off x="2990880" y="6113880"/>
              <a:ext cx="6206760" cy="313200"/>
            </a:xfrm>
            <a:prstGeom prst="rect">
              <a:avLst/>
            </a:prstGeom>
            <a:solidFill>
              <a:schemeClr val="accent1"/>
            </a:solidFill>
            <a:ln w="38100">
              <a:solidFill>
                <a:srgbClr val="17365D"/>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1" strike="noStrike" spc="-1">
                  <a:solidFill>
                    <a:schemeClr val="lt1"/>
                  </a:solidFill>
                  <a:latin typeface="Calibri"/>
                  <a:ea typeface="Calibri"/>
                </a:rPr>
                <a:t>Continually Improving IT Service Management (ACT)</a:t>
              </a:r>
              <a:endParaRPr lang="de-DE" sz="1400" b="0" strike="noStrike" spc="-1">
                <a:solidFill>
                  <a:srgbClr val="000000"/>
                </a:solidFill>
                <a:latin typeface="Arial"/>
              </a:endParaRPr>
            </a:p>
          </p:txBody>
        </p:sp>
        <p:sp>
          <p:nvSpPr>
            <p:cNvPr id="303" name="Google Shape;241;p14"/>
            <p:cNvSpPr/>
            <p:nvPr/>
          </p:nvSpPr>
          <p:spPr>
            <a:xfrm>
              <a:off x="2990880" y="4714200"/>
              <a:ext cx="6206760" cy="313200"/>
            </a:xfrm>
            <a:prstGeom prst="rect">
              <a:avLst/>
            </a:prstGeom>
            <a:solidFill>
              <a:schemeClr val="accent1"/>
            </a:solidFill>
            <a:ln w="38100">
              <a:solidFill>
                <a:srgbClr val="17365D"/>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1" strike="noStrike" spc="-1">
                  <a:solidFill>
                    <a:schemeClr val="lt1"/>
                  </a:solidFill>
                  <a:latin typeface="Calibri"/>
                  <a:ea typeface="Calibri"/>
                </a:rPr>
                <a:t>Planning IT Service Management (PLAN)</a:t>
              </a:r>
              <a:endParaRPr lang="de-DE" sz="1400" b="0" strike="noStrike" spc="-1">
                <a:solidFill>
                  <a:srgbClr val="000000"/>
                </a:solidFill>
                <a:latin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Training agenda</a:t>
            </a:r>
            <a:endParaRPr lang="de-DE" sz="3200" b="0" strike="noStrike" spc="-1">
              <a:solidFill>
                <a:srgbClr val="000000"/>
              </a:solidFill>
              <a:latin typeface="Arial"/>
            </a:endParaRPr>
          </a:p>
        </p:txBody>
      </p:sp>
      <p:sp>
        <p:nvSpPr>
          <p:cNvPr id="305" name="PlaceHolder 2"/>
          <p:cNvSpPr>
            <a:spLocks noGrp="1"/>
          </p:cNvSpPr>
          <p:nvPr>
            <p:ph/>
          </p:nvPr>
        </p:nvSpPr>
        <p:spPr>
          <a:xfrm>
            <a:off x="609480" y="1696680"/>
            <a:ext cx="10969560" cy="4622760"/>
          </a:xfrm>
          <a:prstGeom prst="rect">
            <a:avLst/>
          </a:prstGeom>
          <a:noFill/>
          <a:ln w="0">
            <a:noFill/>
          </a:ln>
        </p:spPr>
        <p:txBody>
          <a:bodyPr lIns="91440" tIns="45720" rIns="91440" bIns="45720" anchor="t">
            <a:normAutofit/>
          </a:bodyPr>
          <a:lstStyle/>
          <a:p>
            <a:pPr marL="343080" indent="-343080">
              <a:lnSpc>
                <a:spcPct val="100000"/>
              </a:lnSpc>
              <a:buClr>
                <a:srgbClr val="A5A5A5"/>
              </a:buClr>
              <a:buFont typeface="Arial"/>
              <a:buChar char="•"/>
            </a:pPr>
            <a:r>
              <a:rPr lang="en-US" sz="2800" b="0" strike="noStrike" spc="-1">
                <a:solidFill>
                  <a:srgbClr val="A5A5A5"/>
                </a:solidFill>
                <a:latin typeface="Calibri"/>
                <a:ea typeface="Calibri"/>
              </a:rPr>
              <a:t>FitSM Foundation wrap-up &amp; ITSM basics</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1" strike="noStrike" spc="-1">
                <a:solidFill>
                  <a:schemeClr val="dk1"/>
                </a:solidFill>
                <a:latin typeface="Calibri"/>
                <a:ea typeface="Calibri"/>
              </a:rPr>
              <a:t>General aspects of establishing a service management system</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Roles in a service management system</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ITSM processes for service planning and delivery (SPD)</a:t>
            </a:r>
            <a:endParaRPr lang="de-DE" sz="2800" b="0" strike="noStrike" spc="-1">
              <a:solidFill>
                <a:srgbClr val="000000"/>
              </a:solidFill>
              <a:latin typeface="Arial"/>
            </a:endParaRPr>
          </a:p>
        </p:txBody>
      </p:sp>
      <p:sp>
        <p:nvSpPr>
          <p:cNvPr id="306" name="PlaceHolder 3"/>
          <p:cNvSpPr>
            <a:spLocks noGrp="1"/>
          </p:cNvSpPr>
          <p:nvPr>
            <p:ph type="sldNum" idx="24"/>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14C9B150-E111-4114-BE69-29FABBF40459}" type="slidenum">
              <a:rPr lang="en-US" sz="1200" b="0" strike="noStrike" spc="-1">
                <a:solidFill>
                  <a:srgbClr val="888888"/>
                </a:solidFill>
                <a:latin typeface="Calibri"/>
                <a:ea typeface="Calibri"/>
              </a:rPr>
              <a:t>23</a:t>
            </a:fld>
            <a:endParaRPr lang="de-DE" sz="1200" b="0" strike="noStrike" spc="-1">
              <a:solidFill>
                <a:srgbClr val="000000"/>
              </a:solidFill>
              <a:latin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PlaceHolder 1"/>
          <p:cNvSpPr>
            <a:spLocks noGrp="1"/>
          </p:cNvSpPr>
          <p:nvPr>
            <p:ph type="title"/>
          </p:nvPr>
        </p:nvSpPr>
        <p:spPr>
          <a:xfrm>
            <a:off x="914400" y="2130480"/>
            <a:ext cx="10360080" cy="146664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General aspects of establishing a service management system</a:t>
            </a:r>
            <a:endParaRPr lang="de-DE" sz="3200" b="0" strike="noStrike" spc="-1">
              <a:solidFill>
                <a:srgbClr val="000000"/>
              </a:solidFill>
              <a:latin typeface="Arial"/>
            </a:endParaRPr>
          </a:p>
        </p:txBody>
      </p:sp>
      <p:sp>
        <p:nvSpPr>
          <p:cNvPr id="308" name="PlaceHolder 2"/>
          <p:cNvSpPr>
            <a:spLocks noGrp="1"/>
          </p:cNvSpPr>
          <p:nvPr>
            <p:ph type="sldNum" idx="25"/>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B61B56BA-2A23-42CE-BA73-838FE61FD918}" type="slidenum">
              <a:rPr lang="en-US" sz="1200" b="0" strike="noStrike" spc="-1">
                <a:solidFill>
                  <a:srgbClr val="FFFFFF"/>
                </a:solidFill>
                <a:latin typeface="Calibri"/>
                <a:ea typeface="Calibri"/>
              </a:rPr>
              <a:t>24</a:t>
            </a:fld>
            <a:endParaRPr lang="de-DE" sz="1200" b="0" strike="noStrike" spc="-1">
              <a:solidFill>
                <a:srgbClr val="000000"/>
              </a:solidFill>
              <a:latin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PlaceHolder 1"/>
          <p:cNvSpPr>
            <a:spLocks noGrp="1"/>
          </p:cNvSpPr>
          <p:nvPr>
            <p:ph type="title"/>
          </p:nvPr>
        </p:nvSpPr>
        <p:spPr>
          <a:xfrm>
            <a:off x="914400" y="2130480"/>
            <a:ext cx="10360080" cy="146664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Top management commitment &amp; accountability (MCA) </a:t>
            </a:r>
            <a:endParaRPr lang="de-DE" sz="3200" b="0" strike="noStrike" spc="-1">
              <a:solidFill>
                <a:srgbClr val="000000"/>
              </a:solidFill>
              <a:latin typeface="Arial"/>
            </a:endParaRPr>
          </a:p>
        </p:txBody>
      </p:sp>
      <p:sp>
        <p:nvSpPr>
          <p:cNvPr id="311" name="PlaceHolder 2"/>
          <p:cNvSpPr>
            <a:spLocks noGrp="1"/>
          </p:cNvSpPr>
          <p:nvPr>
            <p:ph type="sldNum" idx="26"/>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6A455C6A-F863-4E6E-BBAD-FDEFA22A5974}" type="slidenum">
              <a:rPr lang="en-US" sz="1200" b="0" strike="noStrike" spc="-1">
                <a:solidFill>
                  <a:srgbClr val="FFFFFF"/>
                </a:solidFill>
                <a:latin typeface="Calibri"/>
                <a:ea typeface="Calibri"/>
              </a:rPr>
              <a:t>25</a:t>
            </a:fld>
            <a:endParaRPr lang="de-DE" sz="1200" b="0" strike="noStrike" spc="-1">
              <a:solidFill>
                <a:srgbClr val="000000"/>
              </a:solidFill>
              <a:latin typeface="Times New Roman"/>
            </a:endParaRPr>
          </a:p>
        </p:txBody>
      </p:sp>
      <p:sp>
        <p:nvSpPr>
          <p:cNvPr id="312" name="Google Shape;286;p19"/>
          <p:cNvSpPr/>
          <p:nvPr/>
        </p:nvSpPr>
        <p:spPr>
          <a:xfrm>
            <a:off x="2895480" y="3933720"/>
            <a:ext cx="6397560" cy="170172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313" name="Google Shape;287;p19"/>
          <p:cNvSpPr/>
          <p:nvPr/>
        </p:nvSpPr>
        <p:spPr>
          <a:xfrm>
            <a:off x="2969640" y="4040640"/>
            <a:ext cx="1703160" cy="32616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800" b="0" strike="noStrike" spc="-1">
                <a:solidFill>
                  <a:schemeClr val="lt1"/>
                </a:solidFill>
                <a:latin typeface="Calibri"/>
                <a:ea typeface="Calibri"/>
              </a:rPr>
              <a:t>Objective</a:t>
            </a:r>
            <a:endParaRPr lang="de-DE" sz="1800" b="0" strike="noStrike" spc="-1">
              <a:solidFill>
                <a:srgbClr val="000000"/>
              </a:solidFill>
              <a:latin typeface="Arial"/>
            </a:endParaRPr>
          </a:p>
        </p:txBody>
      </p:sp>
      <p:sp>
        <p:nvSpPr>
          <p:cNvPr id="314" name="Google Shape;288;p19"/>
          <p:cNvSpPr/>
          <p:nvPr/>
        </p:nvSpPr>
        <p:spPr>
          <a:xfrm>
            <a:off x="2969640" y="4448520"/>
            <a:ext cx="6229800" cy="11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1800" b="0" strike="noStrike" spc="-1">
                <a:solidFill>
                  <a:schemeClr val="dk1"/>
                </a:solidFill>
                <a:latin typeface="Calibri"/>
                <a:ea typeface="Calibri"/>
              </a:rPr>
              <a:t>To ensure that top management of the organisation(s) involved in the delivery of services is clearly committed to a service- and process-oriented approach and that they fulfil their leadership duties</a:t>
            </a:r>
            <a:endParaRPr lang="de-DE" sz="1800" b="0" strike="noStrike" spc="-1">
              <a:solidFill>
                <a:srgbClr val="000000"/>
              </a:solidFill>
              <a:latin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MCA: Key questions</a:t>
            </a:r>
            <a:endParaRPr lang="de-DE" sz="3200" b="0" strike="noStrike" spc="-1">
              <a:solidFill>
                <a:srgbClr val="000000"/>
              </a:solidFill>
              <a:latin typeface="Arial"/>
            </a:endParaRPr>
          </a:p>
        </p:txBody>
      </p:sp>
      <p:grpSp>
        <p:nvGrpSpPr>
          <p:cNvPr id="316" name="Google Shape;295;p20"/>
          <p:cNvGrpSpPr/>
          <p:nvPr/>
        </p:nvGrpSpPr>
        <p:grpSpPr>
          <a:xfrm>
            <a:off x="2126160" y="1698480"/>
            <a:ext cx="7939440" cy="4619520"/>
            <a:chOff x="2126160" y="1698480"/>
            <a:chExt cx="7939440" cy="4619520"/>
          </a:xfrm>
        </p:grpSpPr>
        <p:sp>
          <p:nvSpPr>
            <p:cNvPr id="317" name="Google Shape;296;p20"/>
            <p:cNvSpPr/>
            <p:nvPr/>
          </p:nvSpPr>
          <p:spPr>
            <a:xfrm rot="10800000">
              <a:off x="2772000" y="1698120"/>
              <a:ext cx="7293600" cy="128196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Calibri"/>
                <a:ea typeface="Arial"/>
              </a:endParaRPr>
            </a:p>
          </p:txBody>
        </p:sp>
        <p:sp>
          <p:nvSpPr>
            <p:cNvPr id="318" name="Google Shape;297;p20"/>
            <p:cNvSpPr/>
            <p:nvPr/>
          </p:nvSpPr>
          <p:spPr>
            <a:xfrm>
              <a:off x="3090240" y="1698480"/>
              <a:ext cx="6972480" cy="1281960"/>
            </a:xfrm>
            <a:prstGeom prst="rect">
              <a:avLst/>
            </a:prstGeom>
            <a:noFill/>
            <a:ln w="0">
              <a:noFill/>
            </a:ln>
          </p:spPr>
          <p:style>
            <a:lnRef idx="0">
              <a:scrgbClr r="0" g="0" b="0"/>
            </a:lnRef>
            <a:fillRef idx="0">
              <a:scrgbClr r="0" g="0" b="0"/>
            </a:fillRef>
            <a:effectRef idx="0">
              <a:scrgbClr r="0" g="0" b="0"/>
            </a:effectRef>
            <a:fontRef idx="minor"/>
          </p:style>
          <p:txBody>
            <a:bodyPr lIns="566640" tIns="99000" rIns="185040" bIns="99000" anchor="ctr">
              <a:noAutofit/>
            </a:bodyPr>
            <a:lstStyle/>
            <a:p>
              <a:pPr algn="ctr">
                <a:lnSpc>
                  <a:spcPct val="90000"/>
                </a:lnSpc>
                <a:tabLst>
                  <a:tab pos="0" algn="l"/>
                </a:tabLst>
              </a:pPr>
              <a:r>
                <a:rPr lang="en-US" sz="2600" b="0" strike="noStrike" spc="-1">
                  <a:solidFill>
                    <a:schemeClr val="lt1"/>
                  </a:solidFill>
                  <a:latin typeface="Calibri"/>
                  <a:ea typeface="Calibri"/>
                </a:rPr>
                <a:t>Who is the overall owner of ITSM topics (the SMS owner)?</a:t>
              </a:r>
              <a:endParaRPr lang="de-DE" sz="2600" b="0" strike="noStrike" spc="-1">
                <a:solidFill>
                  <a:srgbClr val="000000"/>
                </a:solidFill>
                <a:latin typeface="Arial"/>
              </a:endParaRPr>
            </a:p>
          </p:txBody>
        </p:sp>
        <p:sp>
          <p:nvSpPr>
            <p:cNvPr id="319" name="Google Shape;298;p20"/>
            <p:cNvSpPr/>
            <p:nvPr/>
          </p:nvSpPr>
          <p:spPr>
            <a:xfrm>
              <a:off x="2126160" y="1698480"/>
              <a:ext cx="1281960" cy="128196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Calibri"/>
                <a:ea typeface="Arial"/>
              </a:endParaRPr>
            </a:p>
          </p:txBody>
        </p:sp>
        <p:sp>
          <p:nvSpPr>
            <p:cNvPr id="320" name="Google Shape;299;p20"/>
            <p:cNvSpPr/>
            <p:nvPr/>
          </p:nvSpPr>
          <p:spPr>
            <a:xfrm rot="10800000">
              <a:off x="2772000" y="3367080"/>
              <a:ext cx="7293600" cy="128196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Calibri"/>
                <a:ea typeface="Arial"/>
              </a:endParaRPr>
            </a:p>
          </p:txBody>
        </p:sp>
        <p:sp>
          <p:nvSpPr>
            <p:cNvPr id="321" name="Google Shape;300;p20"/>
            <p:cNvSpPr/>
            <p:nvPr/>
          </p:nvSpPr>
          <p:spPr>
            <a:xfrm>
              <a:off x="3090240" y="3367080"/>
              <a:ext cx="6972480" cy="1281960"/>
            </a:xfrm>
            <a:prstGeom prst="rect">
              <a:avLst/>
            </a:prstGeom>
            <a:noFill/>
            <a:ln w="0">
              <a:noFill/>
            </a:ln>
          </p:spPr>
          <p:style>
            <a:lnRef idx="0">
              <a:scrgbClr r="0" g="0" b="0"/>
            </a:lnRef>
            <a:fillRef idx="0">
              <a:scrgbClr r="0" g="0" b="0"/>
            </a:fillRef>
            <a:effectRef idx="0">
              <a:scrgbClr r="0" g="0" b="0"/>
            </a:effectRef>
            <a:fontRef idx="minor"/>
          </p:style>
          <p:txBody>
            <a:bodyPr lIns="566640" tIns="99000" rIns="185040" bIns="99000" anchor="ctr">
              <a:noAutofit/>
            </a:bodyPr>
            <a:lstStyle/>
            <a:p>
              <a:pPr algn="ctr">
                <a:lnSpc>
                  <a:spcPct val="90000"/>
                </a:lnSpc>
                <a:tabLst>
                  <a:tab pos="0" algn="l"/>
                </a:tabLst>
              </a:pPr>
              <a:r>
                <a:rPr lang="en-US" sz="2600" b="0" strike="noStrike" spc="-1">
                  <a:solidFill>
                    <a:schemeClr val="lt1"/>
                  </a:solidFill>
                  <a:latin typeface="Calibri"/>
                  <a:ea typeface="Calibri"/>
                </a:rPr>
                <a:t>How to ensure sufficient top management buy-in for the implementation of ITSM? </a:t>
              </a:r>
              <a:endParaRPr lang="de-DE" sz="2600" b="0" strike="noStrike" spc="-1">
                <a:solidFill>
                  <a:srgbClr val="000000"/>
                </a:solidFill>
                <a:latin typeface="Arial"/>
              </a:endParaRPr>
            </a:p>
          </p:txBody>
        </p:sp>
        <p:sp>
          <p:nvSpPr>
            <p:cNvPr id="322" name="Google Shape;301;p20"/>
            <p:cNvSpPr/>
            <p:nvPr/>
          </p:nvSpPr>
          <p:spPr>
            <a:xfrm>
              <a:off x="2126160" y="3367080"/>
              <a:ext cx="1281960" cy="128196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Calibri"/>
                <a:ea typeface="Arial"/>
              </a:endParaRPr>
            </a:p>
          </p:txBody>
        </p:sp>
        <p:sp>
          <p:nvSpPr>
            <p:cNvPr id="323" name="Google Shape;302;p20"/>
            <p:cNvSpPr/>
            <p:nvPr/>
          </p:nvSpPr>
          <p:spPr>
            <a:xfrm rot="10800000">
              <a:off x="2772000" y="5035680"/>
              <a:ext cx="7293600" cy="128196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Calibri"/>
                <a:ea typeface="Arial"/>
              </a:endParaRPr>
            </a:p>
          </p:txBody>
        </p:sp>
        <p:sp>
          <p:nvSpPr>
            <p:cNvPr id="324" name="Google Shape;303;p20"/>
            <p:cNvSpPr/>
            <p:nvPr/>
          </p:nvSpPr>
          <p:spPr>
            <a:xfrm>
              <a:off x="3090240" y="5035680"/>
              <a:ext cx="6972480" cy="1281960"/>
            </a:xfrm>
            <a:prstGeom prst="rect">
              <a:avLst/>
            </a:prstGeom>
            <a:noFill/>
            <a:ln w="0">
              <a:noFill/>
            </a:ln>
          </p:spPr>
          <p:style>
            <a:lnRef idx="0">
              <a:scrgbClr r="0" g="0" b="0"/>
            </a:lnRef>
            <a:fillRef idx="0">
              <a:scrgbClr r="0" g="0" b="0"/>
            </a:fillRef>
            <a:effectRef idx="0">
              <a:scrgbClr r="0" g="0" b="0"/>
            </a:effectRef>
            <a:fontRef idx="minor"/>
          </p:style>
          <p:txBody>
            <a:bodyPr lIns="566640" tIns="99000" rIns="185040" bIns="99000" anchor="ctr">
              <a:noAutofit/>
            </a:bodyPr>
            <a:lstStyle/>
            <a:p>
              <a:pPr algn="ctr">
                <a:lnSpc>
                  <a:spcPct val="90000"/>
                </a:lnSpc>
                <a:tabLst>
                  <a:tab pos="0" algn="l"/>
                </a:tabLst>
              </a:pPr>
              <a:r>
                <a:rPr lang="en-US" sz="2600" b="0" strike="noStrike" spc="-1">
                  <a:solidFill>
                    <a:schemeClr val="lt1"/>
                  </a:solidFill>
                  <a:latin typeface="Calibri"/>
                  <a:ea typeface="Calibri"/>
                </a:rPr>
                <a:t>How to ensure sufficient and broad awareness of ITSM and the ITSM goals and plans?</a:t>
              </a:r>
              <a:endParaRPr lang="de-DE" sz="2600" b="0" strike="noStrike" spc="-1">
                <a:solidFill>
                  <a:srgbClr val="000000"/>
                </a:solidFill>
                <a:latin typeface="Arial"/>
              </a:endParaRPr>
            </a:p>
          </p:txBody>
        </p:sp>
        <p:sp>
          <p:nvSpPr>
            <p:cNvPr id="325" name="Google Shape;304;p20"/>
            <p:cNvSpPr/>
            <p:nvPr/>
          </p:nvSpPr>
          <p:spPr>
            <a:xfrm>
              <a:off x="2126160" y="5035680"/>
              <a:ext cx="1281960" cy="128196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Calibri"/>
                <a:ea typeface="Arial"/>
              </a:endParaRPr>
            </a:p>
          </p:txBody>
        </p:sp>
      </p:grpSp>
      <p:sp>
        <p:nvSpPr>
          <p:cNvPr id="326" name="PlaceHolder 2"/>
          <p:cNvSpPr>
            <a:spLocks noGrp="1"/>
          </p:cNvSpPr>
          <p:nvPr>
            <p:ph type="sldNum" idx="27"/>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006BD2EF-DC85-40FC-8D06-C777F7561085}" type="slidenum">
              <a:rPr lang="en-US" sz="1200" b="0" strike="noStrike" spc="-1">
                <a:solidFill>
                  <a:srgbClr val="888888"/>
                </a:solidFill>
                <a:latin typeface="Calibri"/>
                <a:ea typeface="Calibri"/>
              </a:rPr>
              <a:t>26</a:t>
            </a:fld>
            <a:endParaRPr lang="de-DE" sz="1200" b="0" strike="noStrike" spc="-1">
              <a:solidFill>
                <a:srgbClr val="000000"/>
              </a:solidFill>
              <a:latin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MCA: Requirements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graphicFrame>
        <p:nvGraphicFramePr>
          <p:cNvPr id="328" name="Google Shape;312;p21"/>
          <p:cNvGraphicFramePr/>
          <p:nvPr/>
        </p:nvGraphicFramePr>
        <p:xfrm>
          <a:off x="685800" y="1697040"/>
          <a:ext cx="10820160" cy="2456942"/>
        </p:xfrm>
        <a:graphic>
          <a:graphicData uri="http://schemas.openxmlformats.org/drawingml/2006/table">
            <a:tbl>
              <a:tblPr/>
              <a:tblGrid>
                <a:gridCol w="1082016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GR1 Top Management Commitment &amp; Accountability (MCA)</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REQUIREMENTS</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GR1.1 A member of top management of the service provider(s) involved in the delivery of services shall be assigned as the SMS owner to be accountable for the overall SMS.</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GR1.2 A general service management policy shall be defined that includes overall service management goals as well as a commitment to continual improvement and a service-oriented and process-oriented approach. The service management policy shall be approved and communicated to relevant parties by the SMS owner.</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GR1.3 The SMS owner shall conduct management reviews at planned intervals.</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
        <p:nvSpPr>
          <p:cNvPr id="329" name="PlaceHolder 2"/>
          <p:cNvSpPr>
            <a:spLocks noGrp="1"/>
          </p:cNvSpPr>
          <p:nvPr>
            <p:ph type="sldNum" idx="28"/>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6839D46F-32D6-4808-B6FE-AF46FBE9B0C8}" type="slidenum">
              <a:rPr lang="en-US" sz="1200" b="0" strike="noStrike" spc="-1">
                <a:solidFill>
                  <a:srgbClr val="888888"/>
                </a:solidFill>
                <a:latin typeface="Calibri"/>
                <a:ea typeface="Calibri"/>
              </a:rPr>
              <a:t>27</a:t>
            </a:fld>
            <a:endParaRPr lang="de-DE" sz="1200" b="0" strike="noStrike" spc="-1">
              <a:solidFill>
                <a:srgbClr val="000000"/>
              </a:solidFill>
              <a:latin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MCA: Activities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331" name="Google Shape;319;p22"/>
          <p:cNvGrpSpPr/>
          <p:nvPr/>
        </p:nvGrpSpPr>
        <p:grpSpPr>
          <a:xfrm>
            <a:off x="609480" y="1789920"/>
            <a:ext cx="10969560" cy="4436280"/>
            <a:chOff x="609480" y="1789920"/>
            <a:chExt cx="10969560" cy="4436280"/>
          </a:xfrm>
        </p:grpSpPr>
        <p:sp>
          <p:nvSpPr>
            <p:cNvPr id="332" name="Google Shape;320;p22"/>
            <p:cNvSpPr/>
            <p:nvPr/>
          </p:nvSpPr>
          <p:spPr>
            <a:xfrm>
              <a:off x="609480" y="2026080"/>
              <a:ext cx="10969560" cy="241596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333" name="Google Shape;321;p22"/>
            <p:cNvSpPr/>
            <p:nvPr/>
          </p:nvSpPr>
          <p:spPr>
            <a:xfrm>
              <a:off x="609480" y="2026080"/>
              <a:ext cx="10969560" cy="2415960"/>
            </a:xfrm>
            <a:prstGeom prst="rect">
              <a:avLst/>
            </a:prstGeom>
            <a:noFill/>
            <a:ln w="0">
              <a:noFill/>
            </a:ln>
          </p:spPr>
          <p:style>
            <a:lnRef idx="0">
              <a:scrgbClr r="0" g="0" b="0"/>
            </a:lnRef>
            <a:fillRef idx="0">
              <a:scrgbClr r="0" g="0" b="0"/>
            </a:fillRef>
            <a:effectRef idx="0">
              <a:scrgbClr r="0" g="0" b="0"/>
            </a:effectRef>
            <a:fontRef idx="minor"/>
          </p:style>
          <p:txBody>
            <a:bodyPr lIns="851760" tIns="333360" rIns="851760" bIns="113760" anchor="t">
              <a:noAutofit/>
            </a:bodyPr>
            <a:lstStyle/>
            <a:p>
              <a:pPr marL="171360" lvl="1" indent="-171360">
                <a:lnSpc>
                  <a:spcPct val="90000"/>
                </a:lnSpc>
                <a:buClr>
                  <a:srgbClr val="000000"/>
                </a:buClr>
                <a:buFont typeface="Calibri"/>
                <a:buChar char="•"/>
              </a:pPr>
              <a:r>
                <a:rPr lang="en-GB" sz="1500" b="0" strike="noStrike" spc="-1" dirty="0">
                  <a:solidFill>
                    <a:schemeClr val="dk1"/>
                  </a:solidFill>
                  <a:latin typeface="Calibri"/>
                  <a:ea typeface="Calibri"/>
                </a:rPr>
                <a:t>Prepare a problem statement outlining the issues caused by lack of ITSM and the consequent motivation for implementing or improving ITSM.</a:t>
              </a:r>
              <a:endParaRPr lang="de-DE" sz="1500" b="0" strike="noStrike" spc="-1" dirty="0">
                <a:solidFill>
                  <a:srgbClr val="000000"/>
                </a:solidFill>
                <a:latin typeface="Arial"/>
              </a:endParaRPr>
            </a:p>
            <a:p>
              <a:pPr marL="171360" lvl="1" indent="-171360">
                <a:lnSpc>
                  <a:spcPct val="90000"/>
                </a:lnSpc>
                <a:buClr>
                  <a:srgbClr val="000000"/>
                </a:buClr>
                <a:buFont typeface="Calibri"/>
                <a:buChar char="•"/>
              </a:pPr>
              <a:r>
                <a:rPr lang="en-GB" sz="1500" b="0" strike="noStrike" spc="-1" dirty="0">
                  <a:solidFill>
                    <a:schemeClr val="dk1"/>
                  </a:solidFill>
                  <a:latin typeface="Calibri"/>
                  <a:ea typeface="Calibri"/>
                </a:rPr>
                <a:t>Define the role of the SMS owner and assign this role to a top management representative of the organisation(s) involved in delivering services to customers.</a:t>
              </a:r>
              <a:endParaRPr lang="de-DE" sz="1500" b="0" strike="noStrike" spc="-1" dirty="0">
                <a:solidFill>
                  <a:srgbClr val="000000"/>
                </a:solidFill>
                <a:latin typeface="Arial"/>
              </a:endParaRPr>
            </a:p>
            <a:p>
              <a:pPr marL="171360" lvl="1" indent="-171360">
                <a:lnSpc>
                  <a:spcPct val="90000"/>
                </a:lnSpc>
                <a:buClr>
                  <a:srgbClr val="000000"/>
                </a:buClr>
                <a:buFont typeface="Calibri"/>
                <a:buChar char="•"/>
              </a:pPr>
              <a:r>
                <a:rPr lang="en-GB" sz="1500" b="0" strike="noStrike" spc="-1" dirty="0">
                  <a:solidFill>
                    <a:schemeClr val="dk1"/>
                  </a:solidFill>
                  <a:latin typeface="Calibri"/>
                  <a:ea typeface="Calibri"/>
                </a:rPr>
                <a:t>Define and document a general service management policy (under consideration of the problem statement mentioned above), and have it approved by top management.</a:t>
              </a:r>
              <a:endParaRPr lang="de-DE" sz="1500" b="0" strike="noStrike" spc="-1" dirty="0">
                <a:solidFill>
                  <a:srgbClr val="000000"/>
                </a:solidFill>
                <a:latin typeface="Arial"/>
              </a:endParaRPr>
            </a:p>
            <a:p>
              <a:pPr marL="171360" lvl="1" indent="-171360">
                <a:lnSpc>
                  <a:spcPct val="90000"/>
                </a:lnSpc>
                <a:buClr>
                  <a:srgbClr val="000000"/>
                </a:buClr>
                <a:buFont typeface="Calibri"/>
                <a:buChar char="•"/>
              </a:pPr>
              <a:r>
                <a:rPr lang="en-GB" sz="1500" b="0" strike="noStrike" spc="-1" dirty="0">
                  <a:solidFill>
                    <a:schemeClr val="dk1"/>
                  </a:solidFill>
                  <a:latin typeface="Calibri"/>
                  <a:ea typeface="Calibri"/>
                </a:rPr>
                <a:t>Produce a communication plan considering relevant stakeholders.</a:t>
              </a:r>
              <a:endParaRPr lang="de-DE" sz="1500" b="0" strike="noStrike" spc="-1" dirty="0">
                <a:solidFill>
                  <a:srgbClr val="000000"/>
                </a:solidFill>
                <a:latin typeface="Arial"/>
              </a:endParaRPr>
            </a:p>
            <a:p>
              <a:pPr marL="171360" lvl="1" indent="-171360">
                <a:lnSpc>
                  <a:spcPct val="90000"/>
                </a:lnSpc>
                <a:buClr>
                  <a:srgbClr val="000000"/>
                </a:buClr>
                <a:buFont typeface="Calibri"/>
                <a:buChar char="•"/>
              </a:pPr>
              <a:r>
                <a:rPr lang="en-GB" sz="1500" b="0" strike="noStrike" spc="-1" dirty="0">
                  <a:solidFill>
                    <a:schemeClr val="dk1"/>
                  </a:solidFill>
                  <a:latin typeface="Calibri"/>
                  <a:ea typeface="Calibri"/>
                </a:rPr>
                <a:t>Create a clear understanding of the topics and desired outcomes of regular management reviews.</a:t>
              </a:r>
              <a:endParaRPr lang="de-DE" sz="1500" b="0" strike="noStrike" spc="-1" dirty="0">
                <a:solidFill>
                  <a:srgbClr val="000000"/>
                </a:solidFill>
                <a:latin typeface="Arial"/>
              </a:endParaRPr>
            </a:p>
          </p:txBody>
        </p:sp>
        <p:sp>
          <p:nvSpPr>
            <p:cNvPr id="334" name="Google Shape;322;p22"/>
            <p:cNvSpPr/>
            <p:nvPr/>
          </p:nvSpPr>
          <p:spPr>
            <a:xfrm>
              <a:off x="1158120" y="1789920"/>
              <a:ext cx="7677720" cy="46908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335" name="Google Shape;323;p22"/>
            <p:cNvSpPr/>
            <p:nvPr/>
          </p:nvSpPr>
          <p:spPr>
            <a:xfrm>
              <a:off x="1181160" y="1812960"/>
              <a:ext cx="7631640" cy="42300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a:lnSpc>
                  <a:spcPct val="90000"/>
                </a:lnSpc>
                <a:tabLst>
                  <a:tab pos="0" algn="l"/>
                </a:tabLst>
              </a:pPr>
              <a:r>
                <a:rPr lang="en-US" sz="1600" b="0" strike="noStrike" spc="-1">
                  <a:solidFill>
                    <a:schemeClr val="lt1"/>
                  </a:solidFill>
                  <a:latin typeface="Calibri"/>
                  <a:ea typeface="Calibri"/>
                </a:rPr>
                <a:t>Initial setup of the SMS</a:t>
              </a:r>
              <a:endParaRPr lang="de-DE" sz="1600" b="0" strike="noStrike" spc="-1">
                <a:solidFill>
                  <a:srgbClr val="000000"/>
                </a:solidFill>
                <a:latin typeface="Arial"/>
              </a:endParaRPr>
            </a:p>
          </p:txBody>
        </p:sp>
        <p:sp>
          <p:nvSpPr>
            <p:cNvPr id="336" name="Google Shape;324;p22"/>
            <p:cNvSpPr/>
            <p:nvPr/>
          </p:nvSpPr>
          <p:spPr>
            <a:xfrm>
              <a:off x="609480" y="4767840"/>
              <a:ext cx="10969560" cy="145836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337" name="Google Shape;325;p22"/>
            <p:cNvSpPr/>
            <p:nvPr/>
          </p:nvSpPr>
          <p:spPr>
            <a:xfrm>
              <a:off x="609480" y="4767840"/>
              <a:ext cx="10969560" cy="1458360"/>
            </a:xfrm>
            <a:prstGeom prst="rect">
              <a:avLst/>
            </a:prstGeom>
            <a:noFill/>
            <a:ln w="0">
              <a:noFill/>
            </a:ln>
          </p:spPr>
          <p:style>
            <a:lnRef idx="0">
              <a:scrgbClr r="0" g="0" b="0"/>
            </a:lnRef>
            <a:fillRef idx="0">
              <a:scrgbClr r="0" g="0" b="0"/>
            </a:fillRef>
            <a:effectRef idx="0">
              <a:scrgbClr r="0" g="0" b="0"/>
            </a:effectRef>
            <a:fontRef idx="minor"/>
          </p:style>
          <p:txBody>
            <a:bodyPr lIns="851760" tIns="333360" rIns="851760" bIns="113760" anchor="t">
              <a:noAutofit/>
            </a:bodyPr>
            <a:lstStyle/>
            <a:p>
              <a:pPr marL="171360" lvl="1" indent="-171360">
                <a:lnSpc>
                  <a:spcPct val="90000"/>
                </a:lnSpc>
                <a:buClr>
                  <a:srgbClr val="000000"/>
                </a:buClr>
                <a:buFont typeface="Calibri"/>
                <a:buChar char="•"/>
              </a:pPr>
              <a:r>
                <a:rPr lang="en-US" sz="1500" b="0" strike="noStrike" spc="-1">
                  <a:solidFill>
                    <a:schemeClr val="dk1"/>
                  </a:solidFill>
                  <a:latin typeface="Calibri"/>
                  <a:ea typeface="Calibri"/>
                </a:rPr>
                <a:t>Review and update the service management policy at regular intervals.</a:t>
              </a:r>
              <a:endParaRPr lang="de-DE" sz="1500" b="0" strike="noStrike" spc="-1">
                <a:solidFill>
                  <a:srgbClr val="000000"/>
                </a:solidFill>
                <a:latin typeface="Arial"/>
              </a:endParaRPr>
            </a:p>
            <a:p>
              <a:pPr marL="171360" lvl="1" indent="-171360">
                <a:lnSpc>
                  <a:spcPct val="90000"/>
                </a:lnSpc>
                <a:spcBef>
                  <a:spcPts val="241"/>
                </a:spcBef>
                <a:buClr>
                  <a:srgbClr val="000000"/>
                </a:buClr>
                <a:buFont typeface="Calibri"/>
                <a:buChar char="•"/>
              </a:pPr>
              <a:r>
                <a:rPr lang="en-US" sz="1500" b="0" strike="noStrike" spc="-1">
                  <a:solidFill>
                    <a:schemeClr val="dk1"/>
                  </a:solidFill>
                  <a:latin typeface="Calibri"/>
                  <a:ea typeface="Calibri"/>
                </a:rPr>
                <a:t>Perform planned communication activities to ensure awareness within the service provider.</a:t>
              </a:r>
              <a:endParaRPr lang="de-DE" sz="1500" b="0" strike="noStrike" spc="-1">
                <a:solidFill>
                  <a:srgbClr val="000000"/>
                </a:solidFill>
                <a:latin typeface="Arial"/>
              </a:endParaRPr>
            </a:p>
            <a:p>
              <a:pPr marL="171360" lvl="1" indent="-171360">
                <a:lnSpc>
                  <a:spcPct val="90000"/>
                </a:lnSpc>
                <a:spcBef>
                  <a:spcPts val="241"/>
                </a:spcBef>
                <a:buClr>
                  <a:srgbClr val="000000"/>
                </a:buClr>
                <a:buFont typeface="Calibri"/>
                <a:buChar char="•"/>
              </a:pPr>
              <a:r>
                <a:rPr lang="en-US" sz="1500" b="0" strike="noStrike" spc="-1">
                  <a:solidFill>
                    <a:schemeClr val="dk1"/>
                  </a:solidFill>
                  <a:latin typeface="Calibri"/>
                  <a:ea typeface="Calibri"/>
                </a:rPr>
                <a:t>Review and update the communication plan at regular intervals.</a:t>
              </a:r>
              <a:endParaRPr lang="de-DE" sz="1500" b="0" strike="noStrike" spc="-1">
                <a:solidFill>
                  <a:srgbClr val="000000"/>
                </a:solidFill>
                <a:latin typeface="Arial"/>
              </a:endParaRPr>
            </a:p>
            <a:p>
              <a:pPr marL="171360" lvl="1" indent="-171360">
                <a:lnSpc>
                  <a:spcPct val="90000"/>
                </a:lnSpc>
                <a:spcBef>
                  <a:spcPts val="241"/>
                </a:spcBef>
                <a:buClr>
                  <a:srgbClr val="000000"/>
                </a:buClr>
                <a:buFont typeface="Calibri"/>
                <a:buChar char="•"/>
              </a:pPr>
              <a:r>
                <a:rPr lang="en-US" sz="1500" b="0" strike="noStrike" spc="-1">
                  <a:solidFill>
                    <a:schemeClr val="dk1"/>
                  </a:solidFill>
                  <a:latin typeface="Calibri"/>
                  <a:ea typeface="Calibri"/>
                </a:rPr>
                <a:t>Perform management reviews of the SMS at regular intervals.</a:t>
              </a:r>
              <a:endParaRPr lang="de-DE" sz="1500" b="0" strike="noStrike" spc="-1">
                <a:solidFill>
                  <a:srgbClr val="000000"/>
                </a:solidFill>
                <a:latin typeface="Arial"/>
              </a:endParaRPr>
            </a:p>
          </p:txBody>
        </p:sp>
        <p:sp>
          <p:nvSpPr>
            <p:cNvPr id="338" name="Google Shape;326;p22"/>
            <p:cNvSpPr/>
            <p:nvPr/>
          </p:nvSpPr>
          <p:spPr>
            <a:xfrm>
              <a:off x="1158120" y="4531680"/>
              <a:ext cx="7677720" cy="46908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339" name="Google Shape;327;p22"/>
            <p:cNvSpPr/>
            <p:nvPr/>
          </p:nvSpPr>
          <p:spPr>
            <a:xfrm>
              <a:off x="1181160" y="4554720"/>
              <a:ext cx="7631640" cy="42300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a:lnSpc>
                  <a:spcPct val="90000"/>
                </a:lnSpc>
                <a:tabLst>
                  <a:tab pos="0" algn="l"/>
                </a:tabLst>
              </a:pPr>
              <a:r>
                <a:rPr lang="en-US" sz="1600" b="0" strike="noStrike" spc="-1">
                  <a:solidFill>
                    <a:schemeClr val="lt1"/>
                  </a:solidFill>
                  <a:latin typeface="Calibri"/>
                  <a:ea typeface="Calibri"/>
                </a:rPr>
                <a:t>Operation and maintenance of the SMS</a:t>
              </a:r>
              <a:endParaRPr lang="de-DE" sz="1600" b="0" strike="noStrike" spc="-1">
                <a:solidFill>
                  <a:srgbClr val="000000"/>
                </a:solidFill>
                <a:latin typeface="Arial"/>
              </a:endParaRPr>
            </a:p>
          </p:txBody>
        </p:sp>
      </p:grpSp>
      <p:sp>
        <p:nvSpPr>
          <p:cNvPr id="340" name="PlaceHolder 2"/>
          <p:cNvSpPr>
            <a:spLocks noGrp="1"/>
          </p:cNvSpPr>
          <p:nvPr>
            <p:ph type="sldNum" idx="29"/>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846EE2BB-5B2F-4C53-9012-C26585FAD55B}" type="slidenum">
              <a:rPr lang="en-US" sz="1200" b="0" strike="noStrike" spc="-1">
                <a:solidFill>
                  <a:srgbClr val="888888"/>
                </a:solidFill>
                <a:latin typeface="Calibri"/>
                <a:ea typeface="Calibri"/>
              </a:rPr>
              <a:t>28</a:t>
            </a:fld>
            <a:endParaRPr lang="de-DE" sz="1200" b="0" strike="noStrike" spc="-1">
              <a:solidFill>
                <a:srgbClr val="000000"/>
              </a:solidFill>
              <a:latin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MCA: Outputs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342" name="PlaceHolder 2"/>
          <p:cNvSpPr>
            <a:spLocks noGrp="1"/>
          </p:cNvSpPr>
          <p:nvPr>
            <p:ph type="sldNum" idx="30"/>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522728CB-7114-40CB-BAA3-D0D389BB81F0}" type="slidenum">
              <a:rPr lang="en-US" sz="1200" b="0" strike="noStrike" spc="-1">
                <a:solidFill>
                  <a:srgbClr val="888888"/>
                </a:solidFill>
                <a:latin typeface="Calibri"/>
                <a:ea typeface="Calibri"/>
              </a:rPr>
              <a:t>29</a:t>
            </a:fld>
            <a:endParaRPr lang="de-DE" sz="1200" b="0" strike="noStrike" spc="-1">
              <a:solidFill>
                <a:srgbClr val="000000"/>
              </a:solidFill>
              <a:latin typeface="Times New Roman"/>
            </a:endParaRPr>
          </a:p>
        </p:txBody>
      </p:sp>
      <p:grpSp>
        <p:nvGrpSpPr>
          <p:cNvPr id="343" name="Diagram 1"/>
          <p:cNvGrpSpPr/>
          <p:nvPr/>
        </p:nvGrpSpPr>
        <p:grpSpPr>
          <a:xfrm>
            <a:off x="2031840" y="1889280"/>
            <a:ext cx="8124840" cy="4245840"/>
            <a:chOff x="2031840" y="1889280"/>
            <a:chExt cx="8124840" cy="4245840"/>
          </a:xfrm>
        </p:grpSpPr>
        <p:sp>
          <p:nvSpPr>
            <p:cNvPr id="344" name="Rectangle 343"/>
            <p:cNvSpPr/>
            <p:nvPr/>
          </p:nvSpPr>
          <p:spPr>
            <a:xfrm>
              <a:off x="2031840" y="1889280"/>
              <a:ext cx="8124840" cy="4245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345" name="Right Arrow 344"/>
            <p:cNvSpPr/>
            <p:nvPr/>
          </p:nvSpPr>
          <p:spPr>
            <a:xfrm>
              <a:off x="8691840" y="1890720"/>
              <a:ext cx="1461240" cy="98424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346" name="Rounded Rectangle 345"/>
            <p:cNvSpPr/>
            <p:nvPr/>
          </p:nvSpPr>
          <p:spPr>
            <a:xfrm>
              <a:off x="2035800" y="1894680"/>
              <a:ext cx="6652800" cy="97560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numCol="1" spcCol="1440" anchor="ctr">
              <a:noAutofit/>
            </a:bodyPr>
            <a:lstStyle/>
            <a:p>
              <a:pPr algn="ctr" defTabSz="1066680">
                <a:lnSpc>
                  <a:spcPct val="90000"/>
                </a:lnSpc>
                <a:spcAft>
                  <a:spcPts val="839"/>
                </a:spcAft>
                <a:tabLst>
                  <a:tab pos="0" algn="l"/>
                </a:tabLst>
              </a:pPr>
              <a:r>
                <a:rPr lang="en-GB" sz="2400" b="0" strike="noStrike" spc="-1">
                  <a:solidFill>
                    <a:srgbClr val="FFFFFF"/>
                  </a:solidFill>
                  <a:latin typeface="Calibri"/>
                  <a:ea typeface="Calibri"/>
                </a:rPr>
                <a:t>Assignment of the SMS owner</a:t>
              </a:r>
              <a:endParaRPr lang="de-DE" sz="2400" b="0" strike="noStrike" spc="-1">
                <a:solidFill>
                  <a:srgbClr val="000000"/>
                </a:solidFill>
                <a:latin typeface="Arial"/>
              </a:endParaRPr>
            </a:p>
          </p:txBody>
        </p:sp>
        <p:sp>
          <p:nvSpPr>
            <p:cNvPr id="347" name="Right Arrow 346"/>
            <p:cNvSpPr/>
            <p:nvPr/>
          </p:nvSpPr>
          <p:spPr>
            <a:xfrm>
              <a:off x="8691840" y="2976840"/>
              <a:ext cx="1461240" cy="98424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348" name="Rounded Rectangle 347"/>
            <p:cNvSpPr/>
            <p:nvPr/>
          </p:nvSpPr>
          <p:spPr>
            <a:xfrm>
              <a:off x="2035800" y="2981160"/>
              <a:ext cx="6652800" cy="97560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numCol="1" spcCol="1440" anchor="ctr">
              <a:noAutofit/>
            </a:bodyPr>
            <a:lstStyle/>
            <a:p>
              <a:pPr algn="ctr" defTabSz="1066680">
                <a:lnSpc>
                  <a:spcPct val="90000"/>
                </a:lnSpc>
                <a:spcAft>
                  <a:spcPts val="839"/>
                </a:spcAft>
                <a:tabLst>
                  <a:tab pos="0" algn="l"/>
                </a:tabLst>
              </a:pPr>
              <a:r>
                <a:rPr lang="en-US" sz="2400" b="0" strike="noStrike" spc="-1">
                  <a:solidFill>
                    <a:schemeClr val="lt1"/>
                  </a:solidFill>
                  <a:latin typeface="Calibri"/>
                  <a:ea typeface="Calibri"/>
                </a:rPr>
                <a:t>General service management policy</a:t>
              </a:r>
              <a:endParaRPr lang="de-DE" sz="2400" b="0" strike="noStrike" spc="-1">
                <a:solidFill>
                  <a:srgbClr val="000000"/>
                </a:solidFill>
                <a:latin typeface="Arial"/>
              </a:endParaRPr>
            </a:p>
          </p:txBody>
        </p:sp>
        <p:sp>
          <p:nvSpPr>
            <p:cNvPr id="349" name="Right Arrow 348"/>
            <p:cNvSpPr/>
            <p:nvPr/>
          </p:nvSpPr>
          <p:spPr>
            <a:xfrm>
              <a:off x="8691840" y="4063320"/>
              <a:ext cx="1461240" cy="98424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350" name="Rounded Rectangle 349"/>
            <p:cNvSpPr/>
            <p:nvPr/>
          </p:nvSpPr>
          <p:spPr>
            <a:xfrm>
              <a:off x="2035800" y="4067640"/>
              <a:ext cx="6652800" cy="97560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numCol="1" spcCol="1440" anchor="ctr">
              <a:noAutofit/>
            </a:bodyPr>
            <a:lstStyle/>
            <a:p>
              <a:pPr algn="ctr" defTabSz="1066680">
                <a:lnSpc>
                  <a:spcPct val="90000"/>
                </a:lnSpc>
                <a:spcAft>
                  <a:spcPts val="839"/>
                </a:spcAft>
                <a:tabLst>
                  <a:tab pos="0" algn="l"/>
                </a:tabLst>
              </a:pPr>
              <a:r>
                <a:rPr lang="en-US" sz="2400" b="0" strike="noStrike" spc="-1">
                  <a:solidFill>
                    <a:schemeClr val="lt1"/>
                  </a:solidFill>
                  <a:latin typeface="Calibri"/>
                  <a:ea typeface="Calibri"/>
                </a:rPr>
                <a:t>Communication plan</a:t>
              </a:r>
              <a:endParaRPr lang="de-DE" sz="2400" b="0" strike="noStrike" spc="-1">
                <a:solidFill>
                  <a:srgbClr val="000000"/>
                </a:solidFill>
                <a:latin typeface="Arial"/>
              </a:endParaRPr>
            </a:p>
          </p:txBody>
        </p:sp>
        <p:sp>
          <p:nvSpPr>
            <p:cNvPr id="351" name="Right Arrow 350"/>
            <p:cNvSpPr/>
            <p:nvPr/>
          </p:nvSpPr>
          <p:spPr>
            <a:xfrm>
              <a:off x="8691840" y="5149440"/>
              <a:ext cx="1461240" cy="98424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352" name="Rounded Rectangle 351"/>
            <p:cNvSpPr/>
            <p:nvPr/>
          </p:nvSpPr>
          <p:spPr>
            <a:xfrm>
              <a:off x="2035800" y="5153760"/>
              <a:ext cx="6652800" cy="97560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numCol="1" spcCol="1440" anchor="ctr">
              <a:noAutofit/>
            </a:bodyPr>
            <a:lstStyle/>
            <a:p>
              <a:pPr algn="ctr" defTabSz="1066680">
                <a:lnSpc>
                  <a:spcPct val="90000"/>
                </a:lnSpc>
                <a:spcAft>
                  <a:spcPts val="839"/>
                </a:spcAft>
                <a:tabLst>
                  <a:tab pos="0" algn="l"/>
                </a:tabLst>
              </a:pPr>
              <a:r>
                <a:rPr lang="en-GB" sz="2400" b="0" strike="noStrike" spc="-1">
                  <a:solidFill>
                    <a:schemeClr val="lt1"/>
                  </a:solidFill>
                  <a:latin typeface="Calibri"/>
                  <a:ea typeface="Calibri"/>
                </a:rPr>
                <a:t>Documented results and follow-up actions from management reviews</a:t>
              </a:r>
              <a:endParaRPr lang="de-DE" sz="2400" b="0" strike="noStrike" spc="-1">
                <a:solidFill>
                  <a:srgbClr val="000000"/>
                </a:solidFill>
                <a:latin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Notebook and pencil on desk"/>
          <p:cNvPicPr/>
          <p:nvPr/>
        </p:nvPicPr>
        <p:blipFill>
          <a:blip r:embed="rId3"/>
          <a:stretch/>
        </p:blipFill>
        <p:spPr>
          <a:xfrm>
            <a:off x="8155800" y="2215440"/>
            <a:ext cx="3636000" cy="2424240"/>
          </a:xfrm>
          <a:prstGeom prst="rect">
            <a:avLst/>
          </a:prstGeom>
          <a:ln w="0">
            <a:noFill/>
          </a:ln>
        </p:spPr>
      </p:pic>
      <p:sp>
        <p:nvSpPr>
          <p:cNvPr id="40"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FitSM Advanced Level exam</a:t>
            </a:r>
            <a:endParaRPr lang="de-DE" sz="3200" b="0" strike="noStrike" spc="-1">
              <a:solidFill>
                <a:srgbClr val="000000"/>
              </a:solidFill>
              <a:latin typeface="Arial"/>
            </a:endParaRPr>
          </a:p>
        </p:txBody>
      </p:sp>
      <p:sp>
        <p:nvSpPr>
          <p:cNvPr id="41" name="PlaceHolder 2"/>
          <p:cNvSpPr>
            <a:spLocks noGrp="1"/>
          </p:cNvSpPr>
          <p:nvPr>
            <p:ph/>
          </p:nvPr>
        </p:nvSpPr>
        <p:spPr>
          <a:xfrm>
            <a:off x="609480" y="1696680"/>
            <a:ext cx="7543440" cy="4622760"/>
          </a:xfrm>
          <a:prstGeom prst="rect">
            <a:avLst/>
          </a:prstGeom>
          <a:noFill/>
          <a:ln w="0">
            <a:noFill/>
          </a:ln>
        </p:spPr>
        <p:txBody>
          <a:bodyPr lIns="91440" tIns="45720" rIns="91440" bIns="45720" anchor="t">
            <a:normAutofit/>
          </a:bodyPr>
          <a:lstStyle/>
          <a:p>
            <a:pPr marL="343080" indent="-343080">
              <a:lnSpc>
                <a:spcPct val="100000"/>
              </a:lnSpc>
              <a:spcBef>
                <a:spcPts val="561"/>
              </a:spcBef>
              <a:buClr>
                <a:srgbClr val="000000"/>
              </a:buClr>
              <a:buFont typeface="Arial"/>
              <a:buChar char="•"/>
            </a:pPr>
            <a:r>
              <a:rPr lang="en-GB" sz="2800" b="0" strike="noStrike" spc="-1">
                <a:solidFill>
                  <a:schemeClr val="dk1"/>
                </a:solidFill>
                <a:latin typeface="Calibri"/>
                <a:ea typeface="Calibri"/>
              </a:rPr>
              <a:t>At the end of this training</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Closed book, i.e. no aids are allowed</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Duration: 60 minutes</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30 multiple choice questions:</a:t>
            </a:r>
            <a:endParaRPr lang="de-DE" sz="2800" b="0" strike="noStrike" spc="-1">
              <a:solidFill>
                <a:srgbClr val="000000"/>
              </a:solidFill>
              <a:latin typeface="Arial"/>
            </a:endParaRPr>
          </a:p>
          <a:p>
            <a:pPr marL="743040" lvl="1" indent="-285840">
              <a:lnSpc>
                <a:spcPct val="100000"/>
              </a:lnSpc>
              <a:spcBef>
                <a:spcPts val="479"/>
              </a:spcBef>
              <a:buClr>
                <a:srgbClr val="000000"/>
              </a:buClr>
              <a:buFont typeface="Arial"/>
              <a:buChar char="–"/>
            </a:pPr>
            <a:r>
              <a:rPr lang="en-US" sz="2400" b="0" strike="noStrike" spc="-1">
                <a:solidFill>
                  <a:schemeClr val="dk1"/>
                </a:solidFill>
                <a:latin typeface="Calibri"/>
                <a:ea typeface="Calibri"/>
              </a:rPr>
              <a:t>Four possible answers for each question: A, B, C or D</a:t>
            </a:r>
            <a:endParaRPr lang="de-DE" sz="2400" b="0" strike="noStrike" spc="-1">
              <a:solidFill>
                <a:srgbClr val="000000"/>
              </a:solidFill>
              <a:latin typeface="Arial"/>
            </a:endParaRPr>
          </a:p>
          <a:p>
            <a:pPr marL="743040" lvl="1" indent="-285840">
              <a:lnSpc>
                <a:spcPct val="100000"/>
              </a:lnSpc>
              <a:spcBef>
                <a:spcPts val="479"/>
              </a:spcBef>
              <a:buClr>
                <a:srgbClr val="000000"/>
              </a:buClr>
              <a:buFont typeface="Arial"/>
              <a:buChar char="–"/>
            </a:pPr>
            <a:r>
              <a:rPr lang="en-US" sz="2400" b="0" strike="noStrike" spc="-1">
                <a:solidFill>
                  <a:schemeClr val="dk1"/>
                </a:solidFill>
                <a:latin typeface="Calibri"/>
                <a:ea typeface="Calibri"/>
              </a:rPr>
              <a:t>One correct answer per question</a:t>
            </a:r>
            <a:endParaRPr lang="de-DE" sz="24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At least 70% correct answers (21 of 30) are required to pass the examination</a:t>
            </a:r>
            <a:endParaRPr lang="de-DE" sz="2800" b="0" strike="noStrike" spc="-1">
              <a:solidFill>
                <a:srgbClr val="000000"/>
              </a:solidFill>
              <a:latin typeface="Arial"/>
            </a:endParaRPr>
          </a:p>
        </p:txBody>
      </p:sp>
      <p:sp>
        <p:nvSpPr>
          <p:cNvPr id="42" name="PlaceHolder 3"/>
          <p:cNvSpPr>
            <a:spLocks noGrp="1"/>
          </p:cNvSpPr>
          <p:nvPr>
            <p:ph type="sldNum" idx="12"/>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518E384F-8666-4AA9-8ECD-A9EAC81417A0}" type="slidenum">
              <a:rPr lang="en-US" sz="1200" b="0" strike="noStrike" spc="-1">
                <a:solidFill>
                  <a:srgbClr val="888888"/>
                </a:solidFill>
                <a:latin typeface="Calibri"/>
                <a:ea typeface="Calibri"/>
              </a:rPr>
              <a:t>3</a:t>
            </a:fld>
            <a:endParaRPr lang="de-DE" sz="1200" b="0" strike="noStrike" spc="-1">
              <a:solidFill>
                <a:srgbClr val="000000"/>
              </a:solidFill>
              <a:latin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PlaceHolder 1"/>
          <p:cNvSpPr>
            <a:spLocks noGrp="1"/>
          </p:cNvSpPr>
          <p:nvPr>
            <p:ph type="title"/>
          </p:nvPr>
        </p:nvSpPr>
        <p:spPr>
          <a:xfrm>
            <a:off x="914400" y="2130480"/>
            <a:ext cx="10360080" cy="146664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Documentation (DOC) </a:t>
            </a:r>
            <a:endParaRPr lang="de-DE" sz="3200" b="0" strike="noStrike" spc="-1">
              <a:solidFill>
                <a:srgbClr val="000000"/>
              </a:solidFill>
              <a:latin typeface="Arial"/>
            </a:endParaRPr>
          </a:p>
        </p:txBody>
      </p:sp>
      <p:sp>
        <p:nvSpPr>
          <p:cNvPr id="354" name="PlaceHolder 2"/>
          <p:cNvSpPr>
            <a:spLocks noGrp="1"/>
          </p:cNvSpPr>
          <p:nvPr>
            <p:ph type="sldNum" idx="31"/>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0EBD2AFE-EB11-43E0-B892-1A9CA46A07D3}" type="slidenum">
              <a:rPr lang="en-US" sz="1200" b="0" strike="noStrike" spc="-1">
                <a:solidFill>
                  <a:srgbClr val="FFFFFF"/>
                </a:solidFill>
                <a:latin typeface="Calibri"/>
                <a:ea typeface="Calibri"/>
              </a:rPr>
              <a:t>30</a:t>
            </a:fld>
            <a:endParaRPr lang="de-DE" sz="1200" b="0" strike="noStrike" spc="-1">
              <a:solidFill>
                <a:srgbClr val="000000"/>
              </a:solidFill>
              <a:latin typeface="Times New Roman"/>
            </a:endParaRPr>
          </a:p>
        </p:txBody>
      </p:sp>
      <p:sp>
        <p:nvSpPr>
          <p:cNvPr id="355" name="Google Shape;343;p24"/>
          <p:cNvSpPr/>
          <p:nvPr/>
        </p:nvSpPr>
        <p:spPr>
          <a:xfrm>
            <a:off x="2895480" y="3933720"/>
            <a:ext cx="6397560" cy="170172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356" name="Google Shape;344;p24"/>
          <p:cNvSpPr/>
          <p:nvPr/>
        </p:nvSpPr>
        <p:spPr>
          <a:xfrm>
            <a:off x="2969640" y="4040640"/>
            <a:ext cx="1703160" cy="32616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800" b="0" strike="noStrike" spc="-1">
                <a:solidFill>
                  <a:schemeClr val="lt1"/>
                </a:solidFill>
                <a:latin typeface="Calibri"/>
                <a:ea typeface="Calibri"/>
              </a:rPr>
              <a:t>Objective</a:t>
            </a:r>
            <a:endParaRPr lang="de-DE" sz="1800" b="0" strike="noStrike" spc="-1">
              <a:solidFill>
                <a:srgbClr val="000000"/>
              </a:solidFill>
              <a:latin typeface="Arial"/>
            </a:endParaRPr>
          </a:p>
        </p:txBody>
      </p:sp>
      <p:sp>
        <p:nvSpPr>
          <p:cNvPr id="357" name="Google Shape;345;p24"/>
          <p:cNvSpPr/>
          <p:nvPr/>
        </p:nvSpPr>
        <p:spPr>
          <a:xfrm>
            <a:off x="2969640" y="4448520"/>
            <a:ext cx="622980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1800" b="0" strike="noStrike" spc="-1">
                <a:solidFill>
                  <a:schemeClr val="dk1"/>
                </a:solidFill>
                <a:latin typeface="Calibri"/>
                <a:ea typeface="Calibri"/>
              </a:rPr>
              <a:t>To ensure that key elements of the SMS are sufficiently documented to support and enhance effectiveness and traceability of ITSM</a:t>
            </a:r>
            <a:endParaRPr lang="de-DE" sz="1800" b="0" strike="noStrike" spc="-1">
              <a:solidFill>
                <a:srgbClr val="000000"/>
              </a:solidFill>
              <a:latin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DOC: Key questions</a:t>
            </a:r>
            <a:endParaRPr lang="de-DE" sz="3200" b="0" strike="noStrike" spc="-1">
              <a:solidFill>
                <a:srgbClr val="000000"/>
              </a:solidFill>
              <a:latin typeface="Arial"/>
            </a:endParaRPr>
          </a:p>
        </p:txBody>
      </p:sp>
      <p:grpSp>
        <p:nvGrpSpPr>
          <p:cNvPr id="359" name="Google Shape;352;p25"/>
          <p:cNvGrpSpPr/>
          <p:nvPr/>
        </p:nvGrpSpPr>
        <p:grpSpPr>
          <a:xfrm>
            <a:off x="1945080" y="1699200"/>
            <a:ext cx="8301960" cy="4620600"/>
            <a:chOff x="1945080" y="1699200"/>
            <a:chExt cx="8301960" cy="4620600"/>
          </a:xfrm>
        </p:grpSpPr>
        <p:sp>
          <p:nvSpPr>
            <p:cNvPr id="360" name="Google Shape;353;p25"/>
            <p:cNvSpPr/>
            <p:nvPr/>
          </p:nvSpPr>
          <p:spPr>
            <a:xfrm rot="10800000">
              <a:off x="2953440" y="1699200"/>
              <a:ext cx="7293600" cy="200700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361" name="Google Shape;354;p25"/>
            <p:cNvSpPr/>
            <p:nvPr/>
          </p:nvSpPr>
          <p:spPr>
            <a:xfrm>
              <a:off x="3452760" y="1699200"/>
              <a:ext cx="6791040" cy="2007000"/>
            </a:xfrm>
            <a:prstGeom prst="rect">
              <a:avLst/>
            </a:prstGeom>
            <a:noFill/>
            <a:ln w="0">
              <a:noFill/>
            </a:ln>
          </p:spPr>
          <p:style>
            <a:lnRef idx="0">
              <a:scrgbClr r="0" g="0" b="0"/>
            </a:lnRef>
            <a:fillRef idx="0">
              <a:scrgbClr r="0" g="0" b="0"/>
            </a:fillRef>
            <a:effectRef idx="0">
              <a:scrgbClr r="0" g="0" b="0"/>
            </a:effectRef>
            <a:fontRef idx="minor"/>
          </p:style>
          <p:txBody>
            <a:bodyPr lIns="886320" tIns="118080" rIns="220320" bIns="118080" anchor="ctr">
              <a:noAutofit/>
            </a:bodyPr>
            <a:lstStyle/>
            <a:p>
              <a:pPr algn="ctr">
                <a:lnSpc>
                  <a:spcPct val="90000"/>
                </a:lnSpc>
                <a:tabLst>
                  <a:tab pos="0" algn="l"/>
                </a:tabLst>
              </a:pPr>
              <a:r>
                <a:rPr lang="en-US" sz="2800" b="0" strike="noStrike" spc="-1">
                  <a:solidFill>
                    <a:schemeClr val="lt1"/>
                  </a:solidFill>
                  <a:latin typeface="Calibri"/>
                  <a:ea typeface="Calibri"/>
                </a:rPr>
                <a:t>What is useful and necessary to be documented within the SMS?</a:t>
              </a:r>
              <a:endParaRPr lang="de-DE" sz="2800" b="0" strike="noStrike" spc="-1">
                <a:solidFill>
                  <a:srgbClr val="000000"/>
                </a:solidFill>
                <a:latin typeface="Arial"/>
              </a:endParaRPr>
            </a:p>
          </p:txBody>
        </p:sp>
        <p:sp>
          <p:nvSpPr>
            <p:cNvPr id="362" name="Google Shape;355;p25"/>
            <p:cNvSpPr/>
            <p:nvPr/>
          </p:nvSpPr>
          <p:spPr>
            <a:xfrm>
              <a:off x="1945080" y="1699200"/>
              <a:ext cx="2007000" cy="200700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363" name="Google Shape;356;p25"/>
            <p:cNvSpPr/>
            <p:nvPr/>
          </p:nvSpPr>
          <p:spPr>
            <a:xfrm rot="10800000">
              <a:off x="2953440" y="4312800"/>
              <a:ext cx="7293600" cy="200700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364" name="Google Shape;357;p25"/>
            <p:cNvSpPr/>
            <p:nvPr/>
          </p:nvSpPr>
          <p:spPr>
            <a:xfrm>
              <a:off x="3452760" y="4309560"/>
              <a:ext cx="6791040" cy="2007000"/>
            </a:xfrm>
            <a:prstGeom prst="rect">
              <a:avLst/>
            </a:prstGeom>
            <a:noFill/>
            <a:ln w="0">
              <a:noFill/>
            </a:ln>
          </p:spPr>
          <p:style>
            <a:lnRef idx="0">
              <a:scrgbClr r="0" g="0" b="0"/>
            </a:lnRef>
            <a:fillRef idx="0">
              <a:scrgbClr r="0" g="0" b="0"/>
            </a:fillRef>
            <a:effectRef idx="0">
              <a:scrgbClr r="0" g="0" b="0"/>
            </a:effectRef>
            <a:fontRef idx="minor"/>
          </p:style>
          <p:txBody>
            <a:bodyPr lIns="886320" tIns="118080" rIns="220320" bIns="118080" anchor="ctr">
              <a:noAutofit/>
            </a:bodyPr>
            <a:lstStyle/>
            <a:p>
              <a:pPr algn="ctr">
                <a:lnSpc>
                  <a:spcPct val="90000"/>
                </a:lnSpc>
                <a:tabLst>
                  <a:tab pos="0" algn="l"/>
                </a:tabLst>
              </a:pPr>
              <a:r>
                <a:rPr lang="en-US" sz="2800" b="0" strike="noStrike" spc="-1">
                  <a:solidFill>
                    <a:schemeClr val="lt1"/>
                  </a:solidFill>
                  <a:latin typeface="Calibri"/>
                  <a:ea typeface="Calibri"/>
                </a:rPr>
                <a:t>How can you ensure that documents are accessible, up to date and changes to them are controlled?</a:t>
              </a:r>
              <a:endParaRPr lang="de-DE" sz="2800" b="0" strike="noStrike" spc="-1">
                <a:solidFill>
                  <a:srgbClr val="000000"/>
                </a:solidFill>
                <a:latin typeface="Arial"/>
              </a:endParaRPr>
            </a:p>
          </p:txBody>
        </p:sp>
        <p:sp>
          <p:nvSpPr>
            <p:cNvPr id="365" name="Google Shape;358;p25"/>
            <p:cNvSpPr/>
            <p:nvPr/>
          </p:nvSpPr>
          <p:spPr>
            <a:xfrm>
              <a:off x="1945080" y="4309560"/>
              <a:ext cx="2007000" cy="200700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grpSp>
      <p:sp>
        <p:nvSpPr>
          <p:cNvPr id="366" name="PlaceHolder 2"/>
          <p:cNvSpPr>
            <a:spLocks noGrp="1"/>
          </p:cNvSpPr>
          <p:nvPr>
            <p:ph type="sldNum" idx="32"/>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E8195CBF-E2D6-4CD2-AD78-6F1C81D87FFD}" type="slidenum">
              <a:rPr lang="en-US" sz="1200" b="0" strike="noStrike" spc="-1">
                <a:solidFill>
                  <a:srgbClr val="888888"/>
                </a:solidFill>
                <a:latin typeface="Calibri"/>
                <a:ea typeface="Calibri"/>
              </a:rPr>
              <a:t>31</a:t>
            </a:fld>
            <a:endParaRPr lang="de-DE" sz="1200" b="0" strike="noStrike" spc="-1">
              <a:solidFill>
                <a:srgbClr val="000000"/>
              </a:solidFill>
              <a:latin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DOC: Requirements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graphicFrame>
        <p:nvGraphicFramePr>
          <p:cNvPr id="368" name="Google Shape;366;p26"/>
          <p:cNvGraphicFramePr/>
          <p:nvPr/>
        </p:nvGraphicFramePr>
        <p:xfrm>
          <a:off x="609480" y="1697040"/>
          <a:ext cx="10972440" cy="4419854"/>
        </p:xfrm>
        <a:graphic>
          <a:graphicData uri="http://schemas.openxmlformats.org/drawingml/2006/table">
            <a:tbl>
              <a:tblPr/>
              <a:tblGrid>
                <a:gridCol w="1097244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GR2 Documentation (DOC)</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REQUIREMENTS</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GR2.1 The key elements of the SMS shall be documented to support effective planning. This documentation shall include the SMS scope statement (see GR3), the general service management policy (see GR1) as well as the service management plan and related plans (see GR4).</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GR2.2 Documented definitions of all service management processes (see PR1-PR14) shall be created and maintained. Each of these definitions shall include:</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Calibri"/>
                        </a:rPr>
                        <a:t>Description of the goals of the process</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Calibri"/>
                        </a:rPr>
                        <a:t>Description of the inputs, activities and outputs of the process</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Calibri"/>
                        </a:rPr>
                        <a:t>Description of process-specific roles and responsibilities</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Calibri"/>
                        </a:rPr>
                        <a:t>Description of interfaces to other processes</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Calibri"/>
                        </a:rPr>
                        <a:t>Related process-specific policies as needed</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Calibri"/>
                        </a:rPr>
                        <a:t>Related process- and activity-specific procedures as needed</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GR2.3 The key outputs of all service management processes (see PR1-PR14) shall be documented and the execution of key activities of these processes recorded.</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
        <p:nvSpPr>
          <p:cNvPr id="369" name="PlaceHolder 2"/>
          <p:cNvSpPr>
            <a:spLocks noGrp="1"/>
          </p:cNvSpPr>
          <p:nvPr>
            <p:ph type="sldNum" idx="33"/>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D1083DFC-954F-4EFA-8524-8E6DBDED4ACE}" type="slidenum">
              <a:rPr lang="en-US" sz="1200" b="0" strike="noStrike" spc="-1">
                <a:solidFill>
                  <a:srgbClr val="888888"/>
                </a:solidFill>
                <a:latin typeface="Calibri"/>
                <a:ea typeface="Calibri"/>
              </a:rPr>
              <a:t>32</a:t>
            </a:fld>
            <a:endParaRPr lang="de-DE" sz="1200" b="0" strike="noStrike" spc="-1">
              <a:solidFill>
                <a:srgbClr val="000000"/>
              </a:solidFill>
              <a:latin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DOC: Requirements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graphicFrame>
        <p:nvGraphicFramePr>
          <p:cNvPr id="371" name="Google Shape;374;p27"/>
          <p:cNvGraphicFramePr/>
          <p:nvPr/>
        </p:nvGraphicFramePr>
        <p:xfrm>
          <a:off x="609480" y="1697040"/>
          <a:ext cx="10972440" cy="2176526"/>
        </p:xfrm>
        <a:graphic>
          <a:graphicData uri="http://schemas.openxmlformats.org/drawingml/2006/table">
            <a:tbl>
              <a:tblPr/>
              <a:tblGrid>
                <a:gridCol w="1097244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GR2 Documentation (DOC)</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REQUIREMENTS</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GR2.4 Documented information shall be controlled, addressing the following activities as applicable:</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Calibri"/>
                        </a:rPr>
                        <a:t>Creation and approval</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Calibri"/>
                        </a:rPr>
                        <a:t>Communication and distribution</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Calibri"/>
                        </a:rPr>
                        <a:t>Review</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Calibri"/>
                        </a:rPr>
                        <a:t>Versioning and change tracking</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
        <p:nvSpPr>
          <p:cNvPr id="372" name="PlaceHolder 2"/>
          <p:cNvSpPr>
            <a:spLocks noGrp="1"/>
          </p:cNvSpPr>
          <p:nvPr>
            <p:ph type="sldNum" idx="34"/>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C46A30AE-F67C-40EA-8C3A-6E9EEBE8723B}" type="slidenum">
              <a:rPr lang="en-US" sz="1200" b="0" strike="noStrike" spc="-1">
                <a:solidFill>
                  <a:srgbClr val="888888"/>
                </a:solidFill>
                <a:latin typeface="Calibri"/>
                <a:ea typeface="Calibri"/>
              </a:rPr>
              <a:t>33</a:t>
            </a:fld>
            <a:endParaRPr lang="de-DE" sz="1200" b="0" strike="noStrike" spc="-1">
              <a:solidFill>
                <a:srgbClr val="000000"/>
              </a:solidFill>
              <a:latin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DOC: Activities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374" name="Google Shape;381;p28"/>
          <p:cNvGrpSpPr/>
          <p:nvPr/>
        </p:nvGrpSpPr>
        <p:grpSpPr>
          <a:xfrm>
            <a:off x="609480" y="1747800"/>
            <a:ext cx="10969560" cy="4520520"/>
            <a:chOff x="609480" y="1747800"/>
            <a:chExt cx="10969560" cy="4520520"/>
          </a:xfrm>
        </p:grpSpPr>
        <p:sp>
          <p:nvSpPr>
            <p:cNvPr id="375" name="Google Shape;382;p28"/>
            <p:cNvSpPr/>
            <p:nvPr/>
          </p:nvSpPr>
          <p:spPr>
            <a:xfrm>
              <a:off x="609480" y="2028240"/>
              <a:ext cx="10969560" cy="275004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376" name="Google Shape;383;p28"/>
            <p:cNvSpPr/>
            <p:nvPr/>
          </p:nvSpPr>
          <p:spPr>
            <a:xfrm>
              <a:off x="609480" y="2028240"/>
              <a:ext cx="10969560" cy="2750040"/>
            </a:xfrm>
            <a:prstGeom prst="rect">
              <a:avLst/>
            </a:prstGeom>
            <a:noFill/>
            <a:ln w="0">
              <a:noFill/>
            </a:ln>
          </p:spPr>
          <p:style>
            <a:lnRef idx="0">
              <a:scrgbClr r="0" g="0" b="0"/>
            </a:lnRef>
            <a:fillRef idx="0">
              <a:scrgbClr r="0" g="0" b="0"/>
            </a:fillRef>
            <a:effectRef idx="0">
              <a:scrgbClr r="0" g="0" b="0"/>
            </a:effectRef>
            <a:fontRef idx="minor"/>
          </p:style>
          <p:txBody>
            <a:bodyPr lIns="851760" tIns="395640" rIns="851760" bIns="135000" anchor="t">
              <a:noAutofit/>
            </a:bodyPr>
            <a:lstStyle/>
            <a:p>
              <a:pPr marL="171360" lvl="1" indent="-171360">
                <a:lnSpc>
                  <a:spcPct val="90000"/>
                </a:lnSpc>
                <a:buClr>
                  <a:srgbClr val="000000"/>
                </a:buClr>
                <a:buFont typeface="Arial"/>
                <a:buChar char="•"/>
              </a:pPr>
              <a:r>
                <a:rPr lang="en-US" b="0" strike="noStrike" spc="-1" dirty="0">
                  <a:solidFill>
                    <a:schemeClr val="dk1"/>
                  </a:solidFill>
                  <a:latin typeface="Calibri" panose="020F0502020204030204" pitchFamily="34" charset="0"/>
                  <a:ea typeface="Calibri"/>
                  <a:cs typeface="Calibri" panose="020F0502020204030204" pitchFamily="34" charset="0"/>
                </a:rPr>
                <a:t>Agree on the specific documents to be produced (such as policies, plans, process descriptions, service catalogue(s), SLAs, etc.).</a:t>
              </a:r>
              <a:endParaRPr lang="de-DE" b="0" strike="noStrike" spc="-1" dirty="0">
                <a:solidFill>
                  <a:srgbClr val="000000"/>
                </a:solidFill>
                <a:latin typeface="Calibri" panose="020F0502020204030204" pitchFamily="34" charset="0"/>
                <a:cs typeface="Calibri" panose="020F0502020204030204" pitchFamily="34" charset="0"/>
              </a:endParaRPr>
            </a:p>
            <a:p>
              <a:pPr marL="171360" lvl="1" indent="-171360">
                <a:lnSpc>
                  <a:spcPct val="90000"/>
                </a:lnSpc>
                <a:spcBef>
                  <a:spcPts val="286"/>
                </a:spcBef>
                <a:buClr>
                  <a:srgbClr val="000000"/>
                </a:buClr>
                <a:buFont typeface="Arial"/>
                <a:buChar char="•"/>
              </a:pPr>
              <a:r>
                <a:rPr lang="en-US" b="0" strike="noStrike" spc="-1" dirty="0">
                  <a:solidFill>
                    <a:schemeClr val="dk1"/>
                  </a:solidFill>
                  <a:latin typeface="Calibri" panose="020F0502020204030204" pitchFamily="34" charset="0"/>
                  <a:ea typeface="Calibri"/>
                  <a:cs typeface="Calibri" panose="020F0502020204030204" pitchFamily="34" charset="0"/>
                </a:rPr>
                <a:t>Define the location(s) and format(s) for key ITSM documentation (such as a central online document repository or document management tool / system, along with document templates).</a:t>
              </a:r>
              <a:endParaRPr lang="de-DE" b="0" strike="noStrike" spc="-1" dirty="0">
                <a:solidFill>
                  <a:srgbClr val="000000"/>
                </a:solidFill>
                <a:latin typeface="Calibri" panose="020F0502020204030204" pitchFamily="34" charset="0"/>
                <a:cs typeface="Calibri" panose="020F0502020204030204" pitchFamily="34" charset="0"/>
              </a:endParaRPr>
            </a:p>
            <a:p>
              <a:pPr marL="171360" lvl="1" indent="-171360">
                <a:lnSpc>
                  <a:spcPct val="90000"/>
                </a:lnSpc>
                <a:spcBef>
                  <a:spcPts val="286"/>
                </a:spcBef>
                <a:buClr>
                  <a:srgbClr val="000000"/>
                </a:buClr>
                <a:buFont typeface="Arial"/>
                <a:buChar char="•"/>
              </a:pPr>
              <a:r>
                <a:rPr lang="en-US" b="0" strike="noStrike" spc="-1" dirty="0">
                  <a:solidFill>
                    <a:schemeClr val="dk1"/>
                  </a:solidFill>
                  <a:latin typeface="Calibri" panose="020F0502020204030204" pitchFamily="34" charset="0"/>
                  <a:ea typeface="Calibri"/>
                  <a:cs typeface="Calibri" panose="020F0502020204030204" pitchFamily="34" charset="0"/>
                </a:rPr>
                <a:t>Agree on the approach and mechanisms for controlling documentation (creation and approval, communication and distribution, review and updating, as well as versioning and change tracking).</a:t>
              </a:r>
              <a:endParaRPr lang="de-DE" b="0" strike="noStrike" spc="-1" dirty="0">
                <a:solidFill>
                  <a:srgbClr val="000000"/>
                </a:solidFill>
                <a:latin typeface="Calibri" panose="020F0502020204030204" pitchFamily="34" charset="0"/>
                <a:cs typeface="Calibri" panose="020F0502020204030204" pitchFamily="34" charset="0"/>
              </a:endParaRPr>
            </a:p>
          </p:txBody>
        </p:sp>
        <p:sp>
          <p:nvSpPr>
            <p:cNvPr id="377" name="Google Shape;384;p28"/>
            <p:cNvSpPr/>
            <p:nvPr/>
          </p:nvSpPr>
          <p:spPr>
            <a:xfrm>
              <a:off x="1158120" y="1747800"/>
              <a:ext cx="7677720" cy="55764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378" name="Google Shape;385;p28"/>
            <p:cNvSpPr/>
            <p:nvPr/>
          </p:nvSpPr>
          <p:spPr>
            <a:xfrm>
              <a:off x="1185480" y="1775160"/>
              <a:ext cx="7623000" cy="50292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a:lnSpc>
                  <a:spcPct val="90000"/>
                </a:lnSpc>
                <a:tabLst>
                  <a:tab pos="0" algn="l"/>
                </a:tabLst>
              </a:pPr>
              <a:r>
                <a:rPr lang="en-US" sz="1900" b="0" strike="noStrike" spc="-1">
                  <a:solidFill>
                    <a:schemeClr val="lt1"/>
                  </a:solidFill>
                  <a:latin typeface="Calibri"/>
                  <a:ea typeface="Calibri"/>
                </a:rPr>
                <a:t>Initial setup of the SMS</a:t>
              </a:r>
              <a:endParaRPr lang="de-DE" sz="1900" b="0" strike="noStrike" spc="-1">
                <a:solidFill>
                  <a:srgbClr val="000000"/>
                </a:solidFill>
                <a:latin typeface="Arial"/>
              </a:endParaRPr>
            </a:p>
          </p:txBody>
        </p:sp>
        <p:sp>
          <p:nvSpPr>
            <p:cNvPr id="379" name="Google Shape;386;p28"/>
            <p:cNvSpPr/>
            <p:nvPr/>
          </p:nvSpPr>
          <p:spPr>
            <a:xfrm>
              <a:off x="609480" y="5164200"/>
              <a:ext cx="10969560" cy="110412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380" name="Google Shape;387;p28"/>
            <p:cNvSpPr/>
            <p:nvPr/>
          </p:nvSpPr>
          <p:spPr>
            <a:xfrm>
              <a:off x="609480" y="5164200"/>
              <a:ext cx="10969560" cy="1104120"/>
            </a:xfrm>
            <a:prstGeom prst="rect">
              <a:avLst/>
            </a:prstGeom>
            <a:noFill/>
            <a:ln w="0">
              <a:noFill/>
            </a:ln>
          </p:spPr>
          <p:style>
            <a:lnRef idx="0">
              <a:scrgbClr r="0" g="0" b="0"/>
            </a:lnRef>
            <a:fillRef idx="0">
              <a:scrgbClr r="0" g="0" b="0"/>
            </a:fillRef>
            <a:effectRef idx="0">
              <a:scrgbClr r="0" g="0" b="0"/>
            </a:effectRef>
            <a:fontRef idx="minor"/>
          </p:style>
          <p:txBody>
            <a:bodyPr lIns="851760" tIns="395640" rIns="851760" bIns="135000" anchor="t">
              <a:noAutofit/>
            </a:bodyPr>
            <a:lstStyle/>
            <a:p>
              <a:pPr marL="171360" lvl="1" indent="-171360">
                <a:lnSpc>
                  <a:spcPct val="90000"/>
                </a:lnSpc>
                <a:buClr>
                  <a:srgbClr val="000000"/>
                </a:buClr>
                <a:buFont typeface="Arial"/>
                <a:buChar char="•"/>
              </a:pPr>
              <a:r>
                <a:rPr lang="en-US" b="0" strike="noStrike" spc="-1" dirty="0">
                  <a:solidFill>
                    <a:schemeClr val="dk1"/>
                  </a:solidFill>
                  <a:latin typeface="Calibri"/>
                  <a:ea typeface="Calibri"/>
                </a:rPr>
                <a:t>Produce and maintain documentation on ITSM where required, agreed and / or defined.</a:t>
              </a:r>
              <a:endParaRPr lang="de-DE" b="0" strike="noStrike" spc="-1" dirty="0">
                <a:solidFill>
                  <a:srgbClr val="000000"/>
                </a:solidFill>
                <a:latin typeface="Arial"/>
              </a:endParaRPr>
            </a:p>
            <a:p>
              <a:pPr marL="171360" lvl="1" indent="-171360">
                <a:lnSpc>
                  <a:spcPct val="90000"/>
                </a:lnSpc>
                <a:spcBef>
                  <a:spcPts val="286"/>
                </a:spcBef>
                <a:buClr>
                  <a:srgbClr val="000000"/>
                </a:buClr>
                <a:buFont typeface="Arial"/>
                <a:buChar char="•"/>
              </a:pPr>
              <a:r>
                <a:rPr lang="en-US" b="0" strike="noStrike" spc="-1" dirty="0">
                  <a:solidFill>
                    <a:schemeClr val="dk1"/>
                  </a:solidFill>
                  <a:latin typeface="Calibri"/>
                  <a:ea typeface="Calibri"/>
                </a:rPr>
                <a:t>Apply document control mechanisms to all relevant pieces of documented information.</a:t>
              </a:r>
              <a:endParaRPr lang="de-DE" b="0" strike="noStrike" spc="-1" dirty="0">
                <a:solidFill>
                  <a:srgbClr val="000000"/>
                </a:solidFill>
                <a:latin typeface="Arial"/>
              </a:endParaRPr>
            </a:p>
          </p:txBody>
        </p:sp>
        <p:sp>
          <p:nvSpPr>
            <p:cNvPr id="381" name="Google Shape;388;p28"/>
            <p:cNvSpPr/>
            <p:nvPr/>
          </p:nvSpPr>
          <p:spPr>
            <a:xfrm>
              <a:off x="1158120" y="4883760"/>
              <a:ext cx="7677720" cy="55764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382" name="Google Shape;389;p28"/>
            <p:cNvSpPr/>
            <p:nvPr/>
          </p:nvSpPr>
          <p:spPr>
            <a:xfrm>
              <a:off x="1185480" y="4911120"/>
              <a:ext cx="7623000" cy="50292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a:lnSpc>
                  <a:spcPct val="90000"/>
                </a:lnSpc>
                <a:tabLst>
                  <a:tab pos="0" algn="l"/>
                </a:tabLst>
              </a:pPr>
              <a:r>
                <a:rPr lang="en-US" sz="1900" b="0" strike="noStrike" spc="-1">
                  <a:solidFill>
                    <a:schemeClr val="lt1"/>
                  </a:solidFill>
                  <a:latin typeface="Calibri"/>
                  <a:ea typeface="Calibri"/>
                </a:rPr>
                <a:t>Operation and maintenance of the SMS</a:t>
              </a:r>
              <a:endParaRPr lang="de-DE" sz="1900" b="0" strike="noStrike" spc="-1">
                <a:solidFill>
                  <a:srgbClr val="000000"/>
                </a:solidFill>
                <a:latin typeface="Arial"/>
              </a:endParaRPr>
            </a:p>
          </p:txBody>
        </p:sp>
      </p:grpSp>
      <p:sp>
        <p:nvSpPr>
          <p:cNvPr id="383" name="PlaceHolder 2"/>
          <p:cNvSpPr>
            <a:spLocks noGrp="1"/>
          </p:cNvSpPr>
          <p:nvPr>
            <p:ph type="sldNum" idx="35"/>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FE3FCC97-139D-4019-9DE1-B93FD53C9262}" type="slidenum">
              <a:rPr lang="en-US" sz="1200" b="0" strike="noStrike" spc="-1">
                <a:solidFill>
                  <a:srgbClr val="888888"/>
                </a:solidFill>
                <a:latin typeface="Calibri"/>
                <a:ea typeface="Calibri"/>
              </a:rPr>
              <a:t>34</a:t>
            </a:fld>
            <a:endParaRPr lang="de-DE" sz="1200" b="0" strike="noStrike" spc="-1">
              <a:solidFill>
                <a:srgbClr val="000000"/>
              </a:solidFill>
              <a:latin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DOC: Outputs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385" name="PlaceHolder 2"/>
          <p:cNvSpPr>
            <a:spLocks noGrp="1"/>
          </p:cNvSpPr>
          <p:nvPr>
            <p:ph type="sldNum" idx="36"/>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BEB5F43F-A45B-4A7F-9207-4A5A2DEFC5A2}" type="slidenum">
              <a:rPr lang="en-US" sz="1200" b="0" strike="noStrike" spc="-1">
                <a:solidFill>
                  <a:srgbClr val="888888"/>
                </a:solidFill>
                <a:latin typeface="Calibri"/>
                <a:ea typeface="Calibri"/>
              </a:rPr>
              <a:t>35</a:t>
            </a:fld>
            <a:endParaRPr lang="de-DE" sz="1200" b="0" strike="noStrike" spc="-1">
              <a:solidFill>
                <a:srgbClr val="000000"/>
              </a:solidFill>
              <a:latin typeface="Times New Roman"/>
            </a:endParaRPr>
          </a:p>
        </p:txBody>
      </p:sp>
      <p:grpSp>
        <p:nvGrpSpPr>
          <p:cNvPr id="386" name="Diagram 7"/>
          <p:cNvGrpSpPr/>
          <p:nvPr/>
        </p:nvGrpSpPr>
        <p:grpSpPr>
          <a:xfrm>
            <a:off x="2031840" y="1889280"/>
            <a:ext cx="8124840" cy="4245840"/>
            <a:chOff x="2031840" y="1889280"/>
            <a:chExt cx="8124840" cy="4245840"/>
          </a:xfrm>
        </p:grpSpPr>
        <p:sp>
          <p:nvSpPr>
            <p:cNvPr id="387" name="Rectangle 386"/>
            <p:cNvSpPr/>
            <p:nvPr/>
          </p:nvSpPr>
          <p:spPr>
            <a:xfrm>
              <a:off x="2031840" y="1889280"/>
              <a:ext cx="8124840" cy="4245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388" name="Right Arrow 387"/>
            <p:cNvSpPr/>
            <p:nvPr/>
          </p:nvSpPr>
          <p:spPr>
            <a:xfrm>
              <a:off x="8726400" y="1890720"/>
              <a:ext cx="1425600" cy="98424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389" name="Rounded Rectangle 388"/>
            <p:cNvSpPr/>
            <p:nvPr/>
          </p:nvSpPr>
          <p:spPr>
            <a:xfrm>
              <a:off x="2036880" y="1894680"/>
              <a:ext cx="6686640" cy="97560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GB" sz="2600" b="0" strike="noStrike" spc="-1">
                  <a:solidFill>
                    <a:schemeClr val="lt1"/>
                  </a:solidFill>
                  <a:latin typeface="Calibri"/>
                  <a:ea typeface="Calibri"/>
                </a:rPr>
                <a:t>Understanding of the minimum required level of documentation of the SMS</a:t>
              </a:r>
              <a:endParaRPr lang="de-DE" sz="2600" b="0" strike="noStrike" spc="-1">
                <a:solidFill>
                  <a:srgbClr val="000000"/>
                </a:solidFill>
                <a:latin typeface="Arial"/>
              </a:endParaRPr>
            </a:p>
          </p:txBody>
        </p:sp>
        <p:sp>
          <p:nvSpPr>
            <p:cNvPr id="390" name="Right Arrow 389"/>
            <p:cNvSpPr/>
            <p:nvPr/>
          </p:nvSpPr>
          <p:spPr>
            <a:xfrm>
              <a:off x="8726400" y="2976840"/>
              <a:ext cx="1427760" cy="98424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391" name="Rounded Rectangle 390"/>
            <p:cNvSpPr/>
            <p:nvPr/>
          </p:nvSpPr>
          <p:spPr>
            <a:xfrm>
              <a:off x="2034720" y="2976840"/>
              <a:ext cx="6688440" cy="98424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GB" sz="2600" b="0" strike="noStrike" spc="-1">
                  <a:solidFill>
                    <a:schemeClr val="lt1"/>
                  </a:solidFill>
                  <a:latin typeface="Calibri"/>
                  <a:ea typeface="Calibri"/>
                </a:rPr>
                <a:t>Defined storage location(s) for ITSM documentation</a:t>
              </a:r>
              <a:endParaRPr lang="de-DE" sz="2600" b="0" strike="noStrike" spc="-1">
                <a:solidFill>
                  <a:srgbClr val="000000"/>
                </a:solidFill>
                <a:latin typeface="Arial"/>
              </a:endParaRPr>
            </a:p>
          </p:txBody>
        </p:sp>
        <p:sp>
          <p:nvSpPr>
            <p:cNvPr id="392" name="Right Arrow 391"/>
            <p:cNvSpPr/>
            <p:nvPr/>
          </p:nvSpPr>
          <p:spPr>
            <a:xfrm>
              <a:off x="8726400" y="4063320"/>
              <a:ext cx="1427760" cy="98424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393" name="Rounded Rectangle 392"/>
            <p:cNvSpPr/>
            <p:nvPr/>
          </p:nvSpPr>
          <p:spPr>
            <a:xfrm>
              <a:off x="2034720" y="4063320"/>
              <a:ext cx="6688440" cy="98424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US" sz="2600" b="0" strike="noStrike" spc="-1">
                  <a:solidFill>
                    <a:schemeClr val="lt1"/>
                  </a:solidFill>
                  <a:latin typeface="Calibri"/>
                  <a:ea typeface="Calibri"/>
                </a:rPr>
                <a:t>Established document control mechanisms</a:t>
              </a:r>
              <a:endParaRPr lang="de-DE" sz="2600" b="0" strike="noStrike" spc="-1">
                <a:solidFill>
                  <a:srgbClr val="000000"/>
                </a:solidFill>
                <a:latin typeface="Arial"/>
              </a:endParaRPr>
            </a:p>
          </p:txBody>
        </p:sp>
        <p:sp>
          <p:nvSpPr>
            <p:cNvPr id="394" name="Right Arrow 393"/>
            <p:cNvSpPr/>
            <p:nvPr/>
          </p:nvSpPr>
          <p:spPr>
            <a:xfrm>
              <a:off x="8726400" y="5149440"/>
              <a:ext cx="1427760" cy="98424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395" name="Rounded Rectangle 394"/>
            <p:cNvSpPr/>
            <p:nvPr/>
          </p:nvSpPr>
          <p:spPr>
            <a:xfrm>
              <a:off x="2034720" y="5149440"/>
              <a:ext cx="6688440" cy="98424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GB" sz="2600" b="0" strike="noStrike" spc="-1">
                  <a:solidFill>
                    <a:schemeClr val="lt1"/>
                  </a:solidFill>
                  <a:latin typeface="Calibri"/>
                  <a:ea typeface="Calibri"/>
                </a:rPr>
                <a:t>Templates for key ITSM documentation</a:t>
              </a:r>
              <a:endParaRPr lang="de-DE" sz="2600" b="0" strike="noStrike" spc="-1">
                <a:solidFill>
                  <a:srgbClr val="000000"/>
                </a:solidFill>
                <a:latin typeface="Arial"/>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PlaceHolder 1"/>
          <p:cNvSpPr>
            <a:spLocks noGrp="1"/>
          </p:cNvSpPr>
          <p:nvPr>
            <p:ph type="title"/>
          </p:nvPr>
        </p:nvSpPr>
        <p:spPr>
          <a:xfrm>
            <a:off x="914400" y="2130480"/>
            <a:ext cx="10360080" cy="146664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Scope &amp; Stakeholders of IT Service Management (SCS) </a:t>
            </a:r>
            <a:endParaRPr lang="de-DE" sz="3200" b="0" strike="noStrike" spc="-1">
              <a:solidFill>
                <a:srgbClr val="000000"/>
              </a:solidFill>
              <a:latin typeface="Arial"/>
            </a:endParaRPr>
          </a:p>
        </p:txBody>
      </p:sp>
      <p:sp>
        <p:nvSpPr>
          <p:cNvPr id="397" name="PlaceHolder 2"/>
          <p:cNvSpPr>
            <a:spLocks noGrp="1"/>
          </p:cNvSpPr>
          <p:nvPr>
            <p:ph type="sldNum" idx="37"/>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F167032A-498B-4AA0-AE9D-C09EDBB2E0D9}" type="slidenum">
              <a:rPr lang="en-US" sz="1200" b="0" strike="noStrike" spc="-1">
                <a:solidFill>
                  <a:srgbClr val="FFFFFF"/>
                </a:solidFill>
                <a:latin typeface="Calibri"/>
                <a:ea typeface="Calibri"/>
              </a:rPr>
              <a:t>36</a:t>
            </a:fld>
            <a:endParaRPr lang="de-DE" sz="1200" b="0" strike="noStrike" spc="-1">
              <a:solidFill>
                <a:srgbClr val="000000"/>
              </a:solidFill>
              <a:latin typeface="Times New Roman"/>
            </a:endParaRPr>
          </a:p>
        </p:txBody>
      </p:sp>
      <p:sp>
        <p:nvSpPr>
          <p:cNvPr id="398" name="Google Shape;405;p30"/>
          <p:cNvSpPr/>
          <p:nvPr/>
        </p:nvSpPr>
        <p:spPr>
          <a:xfrm>
            <a:off x="2895480" y="3933720"/>
            <a:ext cx="6397560" cy="170172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399" name="Google Shape;406;p30"/>
          <p:cNvSpPr/>
          <p:nvPr/>
        </p:nvSpPr>
        <p:spPr>
          <a:xfrm>
            <a:off x="2969640" y="4040640"/>
            <a:ext cx="1703160" cy="32616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800" b="0" strike="noStrike" spc="-1">
                <a:solidFill>
                  <a:schemeClr val="lt1"/>
                </a:solidFill>
                <a:latin typeface="Calibri"/>
                <a:ea typeface="Calibri"/>
              </a:rPr>
              <a:t>Objective</a:t>
            </a:r>
            <a:endParaRPr lang="de-DE" sz="1800" b="0" strike="noStrike" spc="-1">
              <a:solidFill>
                <a:srgbClr val="000000"/>
              </a:solidFill>
              <a:latin typeface="Arial"/>
            </a:endParaRPr>
          </a:p>
        </p:txBody>
      </p:sp>
      <p:sp>
        <p:nvSpPr>
          <p:cNvPr id="400" name="Google Shape;407;p30"/>
          <p:cNvSpPr/>
          <p:nvPr/>
        </p:nvSpPr>
        <p:spPr>
          <a:xfrm>
            <a:off x="2969640" y="4448520"/>
            <a:ext cx="622980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1800" b="0" strike="noStrike" spc="-1">
                <a:solidFill>
                  <a:schemeClr val="dk1"/>
                </a:solidFill>
                <a:latin typeface="Calibri"/>
                <a:ea typeface="Calibri"/>
              </a:rPr>
              <a:t>To understand stakeholders’ needs and expectations and define the scope of the SMS</a:t>
            </a:r>
            <a:endParaRPr lang="de-DE" sz="1800" b="0" strike="noStrike" spc="-1">
              <a:solidFill>
                <a:srgbClr val="000000"/>
              </a:solidFill>
              <a:latin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SCS: Key questions</a:t>
            </a:r>
            <a:endParaRPr lang="de-DE" sz="3200" b="0" strike="noStrike" spc="-1">
              <a:solidFill>
                <a:srgbClr val="000000"/>
              </a:solidFill>
              <a:latin typeface="Arial"/>
            </a:endParaRPr>
          </a:p>
        </p:txBody>
      </p:sp>
      <p:grpSp>
        <p:nvGrpSpPr>
          <p:cNvPr id="402" name="Google Shape;414;p31"/>
          <p:cNvGrpSpPr/>
          <p:nvPr/>
        </p:nvGrpSpPr>
        <p:grpSpPr>
          <a:xfrm>
            <a:off x="2211480" y="1698840"/>
            <a:ext cx="7769160" cy="4618800"/>
            <a:chOff x="2211480" y="1698840"/>
            <a:chExt cx="7769160" cy="4618800"/>
          </a:xfrm>
        </p:grpSpPr>
        <p:sp>
          <p:nvSpPr>
            <p:cNvPr id="403" name="Google Shape;415;p31"/>
            <p:cNvSpPr/>
            <p:nvPr/>
          </p:nvSpPr>
          <p:spPr>
            <a:xfrm rot="10800000">
              <a:off x="2687040" y="1698480"/>
              <a:ext cx="7293600" cy="941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404" name="Google Shape;416;p31"/>
            <p:cNvSpPr/>
            <p:nvPr/>
          </p:nvSpPr>
          <p:spPr>
            <a:xfrm>
              <a:off x="2919600" y="1698840"/>
              <a:ext cx="7057800" cy="941040"/>
            </a:xfrm>
            <a:prstGeom prst="rect">
              <a:avLst/>
            </a:prstGeom>
            <a:noFill/>
            <a:ln w="0">
              <a:noFill/>
            </a:ln>
          </p:spPr>
          <p:style>
            <a:lnRef idx="0">
              <a:scrgbClr r="0" g="0" b="0"/>
            </a:lnRef>
            <a:fillRef idx="0">
              <a:scrgbClr r="0" g="0" b="0"/>
            </a:fillRef>
            <a:effectRef idx="0">
              <a:scrgbClr r="0" g="0" b="0"/>
            </a:effectRef>
            <a:fontRef idx="minor"/>
          </p:style>
          <p:txBody>
            <a:bodyPr lIns="416160" tIns="83880" rIns="156600" bIns="83880" anchor="ctr">
              <a:noAutofit/>
            </a:bodyPr>
            <a:lstStyle/>
            <a:p>
              <a:pPr algn="ctr">
                <a:lnSpc>
                  <a:spcPct val="90000"/>
                </a:lnSpc>
                <a:tabLst>
                  <a:tab pos="0" algn="l"/>
                </a:tabLst>
              </a:pPr>
              <a:r>
                <a:rPr lang="en-US" sz="2200" b="0" strike="noStrike" spc="-1">
                  <a:solidFill>
                    <a:schemeClr val="lt1"/>
                  </a:solidFill>
                  <a:latin typeface="Calibri"/>
                  <a:ea typeface="Calibri"/>
                </a:rPr>
                <a:t>Who are the stakeholders of the services delivered and of the underlying SMS?</a:t>
              </a:r>
              <a:endParaRPr lang="de-DE" sz="2200" b="0" strike="noStrike" spc="-1">
                <a:solidFill>
                  <a:srgbClr val="000000"/>
                </a:solidFill>
                <a:latin typeface="Arial"/>
              </a:endParaRPr>
            </a:p>
          </p:txBody>
        </p:sp>
        <p:sp>
          <p:nvSpPr>
            <p:cNvPr id="405" name="Google Shape;417;p31"/>
            <p:cNvSpPr/>
            <p:nvPr/>
          </p:nvSpPr>
          <p:spPr>
            <a:xfrm>
              <a:off x="2211480" y="1698840"/>
              <a:ext cx="941040" cy="941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406" name="Google Shape;418;p31"/>
            <p:cNvSpPr/>
            <p:nvPr/>
          </p:nvSpPr>
          <p:spPr>
            <a:xfrm rot="10800000">
              <a:off x="2687040" y="2924280"/>
              <a:ext cx="7293600" cy="941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407" name="Google Shape;419;p31"/>
            <p:cNvSpPr/>
            <p:nvPr/>
          </p:nvSpPr>
          <p:spPr>
            <a:xfrm>
              <a:off x="2919600" y="2924640"/>
              <a:ext cx="7057800" cy="941040"/>
            </a:xfrm>
            <a:prstGeom prst="rect">
              <a:avLst/>
            </a:prstGeom>
            <a:noFill/>
            <a:ln w="0">
              <a:noFill/>
            </a:ln>
          </p:spPr>
          <p:style>
            <a:lnRef idx="0">
              <a:scrgbClr r="0" g="0" b="0"/>
            </a:lnRef>
            <a:fillRef idx="0">
              <a:scrgbClr r="0" g="0" b="0"/>
            </a:fillRef>
            <a:effectRef idx="0">
              <a:scrgbClr r="0" g="0" b="0"/>
            </a:effectRef>
            <a:fontRef idx="minor"/>
          </p:style>
          <p:txBody>
            <a:bodyPr lIns="416160" tIns="83880" rIns="156600" bIns="83880" anchor="ctr">
              <a:noAutofit/>
            </a:bodyPr>
            <a:lstStyle/>
            <a:p>
              <a:pPr algn="ctr">
                <a:lnSpc>
                  <a:spcPct val="90000"/>
                </a:lnSpc>
                <a:tabLst>
                  <a:tab pos="0" algn="l"/>
                </a:tabLst>
              </a:pPr>
              <a:r>
                <a:rPr lang="en-US" sz="2200" b="0" strike="noStrike" spc="-1">
                  <a:solidFill>
                    <a:schemeClr val="lt1"/>
                  </a:solidFill>
                  <a:latin typeface="Calibri"/>
                  <a:ea typeface="Calibri"/>
                </a:rPr>
                <a:t>What are the needs and expectations of these stakeholders?</a:t>
              </a:r>
              <a:endParaRPr lang="de-DE" sz="2200" b="0" strike="noStrike" spc="-1">
                <a:solidFill>
                  <a:srgbClr val="000000"/>
                </a:solidFill>
                <a:latin typeface="Arial"/>
              </a:endParaRPr>
            </a:p>
          </p:txBody>
        </p:sp>
        <p:sp>
          <p:nvSpPr>
            <p:cNvPr id="408" name="Google Shape;420;p31"/>
            <p:cNvSpPr/>
            <p:nvPr/>
          </p:nvSpPr>
          <p:spPr>
            <a:xfrm>
              <a:off x="2211480" y="2924640"/>
              <a:ext cx="941040" cy="941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409" name="Google Shape;421;p31"/>
            <p:cNvSpPr/>
            <p:nvPr/>
          </p:nvSpPr>
          <p:spPr>
            <a:xfrm rot="10800000">
              <a:off x="2687040" y="4150440"/>
              <a:ext cx="7293600" cy="941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410" name="Google Shape;422;p31"/>
            <p:cNvSpPr/>
            <p:nvPr/>
          </p:nvSpPr>
          <p:spPr>
            <a:xfrm>
              <a:off x="2919600" y="4150440"/>
              <a:ext cx="7057800" cy="941040"/>
            </a:xfrm>
            <a:prstGeom prst="rect">
              <a:avLst/>
            </a:prstGeom>
            <a:noFill/>
            <a:ln w="0">
              <a:noFill/>
            </a:ln>
          </p:spPr>
          <p:style>
            <a:lnRef idx="0">
              <a:scrgbClr r="0" g="0" b="0"/>
            </a:lnRef>
            <a:fillRef idx="0">
              <a:scrgbClr r="0" g="0" b="0"/>
            </a:fillRef>
            <a:effectRef idx="0">
              <a:scrgbClr r="0" g="0" b="0"/>
            </a:effectRef>
            <a:fontRef idx="minor"/>
          </p:style>
          <p:txBody>
            <a:bodyPr lIns="416160" tIns="83880" rIns="156600" bIns="83880" anchor="ctr">
              <a:noAutofit/>
            </a:bodyPr>
            <a:lstStyle/>
            <a:p>
              <a:pPr algn="ctr">
                <a:lnSpc>
                  <a:spcPct val="90000"/>
                </a:lnSpc>
                <a:tabLst>
                  <a:tab pos="0" algn="l"/>
                </a:tabLst>
              </a:pPr>
              <a:r>
                <a:rPr lang="en-US" sz="2200" b="0" strike="noStrike" spc="-1">
                  <a:solidFill>
                    <a:schemeClr val="lt1"/>
                  </a:solidFill>
                  <a:latin typeface="Calibri"/>
                  <a:ea typeface="Calibri"/>
                </a:rPr>
                <a:t>What are the relevant legal and contractual requirements that need to be taken into consideration?</a:t>
              </a:r>
              <a:endParaRPr lang="de-DE" sz="2200" b="0" strike="noStrike" spc="-1">
                <a:solidFill>
                  <a:srgbClr val="000000"/>
                </a:solidFill>
                <a:latin typeface="Arial"/>
              </a:endParaRPr>
            </a:p>
          </p:txBody>
        </p:sp>
        <p:sp>
          <p:nvSpPr>
            <p:cNvPr id="411" name="Google Shape;423;p31"/>
            <p:cNvSpPr/>
            <p:nvPr/>
          </p:nvSpPr>
          <p:spPr>
            <a:xfrm>
              <a:off x="2211480" y="4150440"/>
              <a:ext cx="941040" cy="941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412" name="Google Shape;424;p31"/>
            <p:cNvSpPr/>
            <p:nvPr/>
          </p:nvSpPr>
          <p:spPr>
            <a:xfrm rot="10800000">
              <a:off x="2687040" y="5376240"/>
              <a:ext cx="7293600" cy="941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413" name="Google Shape;425;p31"/>
            <p:cNvSpPr/>
            <p:nvPr/>
          </p:nvSpPr>
          <p:spPr>
            <a:xfrm>
              <a:off x="2919600" y="5376600"/>
              <a:ext cx="7057800" cy="941040"/>
            </a:xfrm>
            <a:prstGeom prst="rect">
              <a:avLst/>
            </a:prstGeom>
            <a:noFill/>
            <a:ln w="0">
              <a:noFill/>
            </a:ln>
          </p:spPr>
          <p:style>
            <a:lnRef idx="0">
              <a:scrgbClr r="0" g="0" b="0"/>
            </a:lnRef>
            <a:fillRef idx="0">
              <a:scrgbClr r="0" g="0" b="0"/>
            </a:fillRef>
            <a:effectRef idx="0">
              <a:scrgbClr r="0" g="0" b="0"/>
            </a:effectRef>
            <a:fontRef idx="minor"/>
          </p:style>
          <p:txBody>
            <a:bodyPr lIns="416160" tIns="83880" rIns="156600" bIns="83880" anchor="ctr">
              <a:noAutofit/>
            </a:bodyPr>
            <a:lstStyle/>
            <a:p>
              <a:pPr algn="ctr">
                <a:lnSpc>
                  <a:spcPct val="90000"/>
                </a:lnSpc>
                <a:tabLst>
                  <a:tab pos="0" algn="l"/>
                </a:tabLst>
              </a:pPr>
              <a:r>
                <a:rPr lang="en-US" sz="2200" b="0" strike="noStrike" spc="-1">
                  <a:solidFill>
                    <a:schemeClr val="lt1"/>
                  </a:solidFill>
                  <a:latin typeface="Calibri"/>
                  <a:ea typeface="Calibri"/>
                </a:rPr>
                <a:t>Which activities in the context of managing IT services are under control of the SMS, and which are not?</a:t>
              </a:r>
              <a:endParaRPr lang="de-DE" sz="2200" b="0" strike="noStrike" spc="-1">
                <a:solidFill>
                  <a:srgbClr val="000000"/>
                </a:solidFill>
                <a:latin typeface="Arial"/>
              </a:endParaRPr>
            </a:p>
          </p:txBody>
        </p:sp>
        <p:sp>
          <p:nvSpPr>
            <p:cNvPr id="414" name="Google Shape;426;p31"/>
            <p:cNvSpPr/>
            <p:nvPr/>
          </p:nvSpPr>
          <p:spPr>
            <a:xfrm>
              <a:off x="2211480" y="5376600"/>
              <a:ext cx="941040" cy="941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grpSp>
      <p:sp>
        <p:nvSpPr>
          <p:cNvPr id="415" name="PlaceHolder 2"/>
          <p:cNvSpPr>
            <a:spLocks noGrp="1"/>
          </p:cNvSpPr>
          <p:nvPr>
            <p:ph type="sldNum" idx="38"/>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46F69C22-1535-47AF-BEC3-A8D515FB25EC}" type="slidenum">
              <a:rPr lang="en-US" sz="1200" b="0" strike="noStrike" spc="-1">
                <a:solidFill>
                  <a:srgbClr val="888888"/>
                </a:solidFill>
                <a:latin typeface="Calibri"/>
                <a:ea typeface="Calibri"/>
              </a:rPr>
              <a:t>37</a:t>
            </a:fld>
            <a:endParaRPr lang="de-DE" sz="1200" b="0" strike="noStrike" spc="-1">
              <a:solidFill>
                <a:srgbClr val="000000"/>
              </a:solidFill>
              <a:latin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SCS: Requirements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graphicFrame>
        <p:nvGraphicFramePr>
          <p:cNvPr id="417" name="Google Shape;434;p32"/>
          <p:cNvGraphicFramePr/>
          <p:nvPr/>
        </p:nvGraphicFramePr>
        <p:xfrm>
          <a:off x="1981080" y="1697040"/>
          <a:ext cx="8229600" cy="2176526"/>
        </p:xfrm>
        <a:graphic>
          <a:graphicData uri="http://schemas.openxmlformats.org/drawingml/2006/table">
            <a:tbl>
              <a:tblPr/>
              <a:tblGrid>
                <a:gridCol w="822960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GR3 Scope &amp; Stakeholders of IT Service Management (SCS)</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REQUIREMENTS</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Arial"/>
                        </a:rPr>
                        <a:t>GR3.1 The stakeholders of the IT services and the SMS shall be identified and their needs and expectations analysed. Relevant legal, regulatory and contractual requirements shall be considered.</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Arial"/>
                        </a:rPr>
                        <a:t>GR3.2 The scope of the SMS shall be defined taking into consideration results from the stakeholder analysis.</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
        <p:nvSpPr>
          <p:cNvPr id="418" name="PlaceHolder 2"/>
          <p:cNvSpPr>
            <a:spLocks noGrp="1"/>
          </p:cNvSpPr>
          <p:nvPr>
            <p:ph type="sldNum" idx="39"/>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2FE7871B-1943-4678-AE72-0A57CE420E01}" type="slidenum">
              <a:rPr lang="en-US" sz="1200" b="0" strike="noStrike" spc="-1">
                <a:solidFill>
                  <a:srgbClr val="888888"/>
                </a:solidFill>
                <a:latin typeface="Calibri"/>
                <a:ea typeface="Calibri"/>
              </a:rPr>
              <a:t>38</a:t>
            </a:fld>
            <a:endParaRPr lang="de-DE" sz="1200" b="0" strike="noStrike" spc="-1">
              <a:solidFill>
                <a:srgbClr val="000000"/>
              </a:solidFill>
              <a:latin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PlaceHolder 19"/>
          <p:cNvSpPr/>
          <p:nvPr/>
        </p:nvSpPr>
        <p:spPr>
          <a:xfrm>
            <a:off x="609840" y="275040"/>
            <a:ext cx="9053280" cy="104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GB" sz="3200" b="0" strike="noStrike" spc="-1">
                <a:solidFill>
                  <a:srgbClr val="205595"/>
                </a:solidFill>
                <a:latin typeface="Calibri"/>
                <a:ea typeface="Calibri"/>
              </a:rPr>
              <a:t>Scope limitation</a:t>
            </a:r>
            <a:endParaRPr lang="de-DE" sz="3200" b="0" strike="noStrike" spc="-1">
              <a:solidFill>
                <a:srgbClr val="000000"/>
              </a:solidFill>
              <a:latin typeface="Arial"/>
            </a:endParaRPr>
          </a:p>
        </p:txBody>
      </p:sp>
      <p:sp>
        <p:nvSpPr>
          <p:cNvPr id="420" name="PlaceHolder 20"/>
          <p:cNvSpPr/>
          <p:nvPr/>
        </p:nvSpPr>
        <p:spPr>
          <a:xfrm>
            <a:off x="609840" y="1697040"/>
            <a:ext cx="10968120" cy="4621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68333" lnSpcReduction="20000"/>
          </a:bodyPr>
          <a:lstStyle/>
          <a:p>
            <a:pPr marL="457200" indent="-343080">
              <a:lnSpc>
                <a:spcPct val="120000"/>
              </a:lnSpc>
              <a:spcBef>
                <a:spcPts val="601"/>
              </a:spcBef>
              <a:buClr>
                <a:srgbClr val="000000"/>
              </a:buClr>
              <a:buFont typeface="Arial"/>
              <a:buChar char="•"/>
            </a:pPr>
            <a:r>
              <a:rPr lang="en-GB" sz="2800" b="0" strike="noStrike" spc="-1">
                <a:solidFill>
                  <a:schemeClr val="dk1"/>
                </a:solidFill>
                <a:latin typeface="Calibri"/>
                <a:ea typeface="Calibri"/>
              </a:rPr>
              <a:t>Effects of restricting the scope:</a:t>
            </a:r>
            <a:endParaRPr lang="de-DE" sz="2800" b="0" strike="noStrike" spc="-1">
              <a:solidFill>
                <a:srgbClr val="000000"/>
              </a:solidFill>
              <a:latin typeface="Arial"/>
            </a:endParaRPr>
          </a:p>
          <a:p>
            <a:pPr marL="914400" lvl="1" indent="-343080">
              <a:lnSpc>
                <a:spcPct val="120000"/>
              </a:lnSpc>
              <a:spcBef>
                <a:spcPts val="601"/>
              </a:spcBef>
              <a:buClr>
                <a:srgbClr val="000000"/>
              </a:buClr>
              <a:buFont typeface="Arial"/>
              <a:buChar char="–"/>
            </a:pPr>
            <a:r>
              <a:rPr lang="en-GB" sz="2400" b="0" strike="noStrike" spc="-1">
                <a:solidFill>
                  <a:schemeClr val="dk1"/>
                </a:solidFill>
                <a:latin typeface="Calibri"/>
                <a:ea typeface="Calibri"/>
              </a:rPr>
              <a:t>Makes it easier to implement ITSM by not trying to implement it everywhere at once.</a:t>
            </a:r>
            <a:endParaRPr lang="de-DE" sz="2400" b="0" strike="noStrike" spc="-1">
              <a:solidFill>
                <a:srgbClr val="000000"/>
              </a:solidFill>
              <a:latin typeface="Arial"/>
            </a:endParaRPr>
          </a:p>
          <a:p>
            <a:pPr marL="914400" lvl="1" indent="-343080">
              <a:lnSpc>
                <a:spcPct val="120000"/>
              </a:lnSpc>
              <a:spcBef>
                <a:spcPts val="601"/>
              </a:spcBef>
              <a:buClr>
                <a:srgbClr val="000000"/>
              </a:buClr>
              <a:buFont typeface="Arial"/>
              <a:buChar char="–"/>
            </a:pPr>
            <a:r>
              <a:rPr lang="en-GB" sz="2400" b="0" strike="noStrike" spc="-1">
                <a:solidFill>
                  <a:schemeClr val="dk1"/>
                </a:solidFill>
                <a:latin typeface="Calibri"/>
                <a:ea typeface="Calibri"/>
              </a:rPr>
              <a:t>Allows exclusion of certain services from control through the SMS.</a:t>
            </a:r>
            <a:endParaRPr lang="de-DE" sz="2400" b="0" strike="noStrike" spc="-1">
              <a:solidFill>
                <a:srgbClr val="000000"/>
              </a:solidFill>
              <a:latin typeface="Arial"/>
            </a:endParaRPr>
          </a:p>
          <a:p>
            <a:pPr marL="914400" lvl="1" indent="-343080">
              <a:lnSpc>
                <a:spcPct val="120000"/>
              </a:lnSpc>
              <a:spcBef>
                <a:spcPts val="601"/>
              </a:spcBef>
              <a:buClr>
                <a:srgbClr val="000000"/>
              </a:buClr>
              <a:buFont typeface="Arial"/>
              <a:buChar char="–"/>
            </a:pPr>
            <a:r>
              <a:rPr lang="en-GB" sz="2400" b="0" strike="noStrike" spc="-1">
                <a:solidFill>
                  <a:schemeClr val="dk1"/>
                </a:solidFill>
                <a:latin typeface="Calibri"/>
                <a:ea typeface="Calibri"/>
              </a:rPr>
              <a:t>Makes implementation less valuable by not impacting and improving a sufficient fraction of services offered.</a:t>
            </a:r>
            <a:endParaRPr lang="de-DE" sz="2400" b="0" strike="noStrike" spc="-1">
              <a:solidFill>
                <a:srgbClr val="000000"/>
              </a:solidFill>
              <a:latin typeface="Arial"/>
            </a:endParaRPr>
          </a:p>
          <a:p>
            <a:pPr marL="457200" indent="-343080">
              <a:lnSpc>
                <a:spcPct val="120000"/>
              </a:lnSpc>
              <a:spcBef>
                <a:spcPts val="601"/>
              </a:spcBef>
              <a:buClr>
                <a:srgbClr val="000000"/>
              </a:buClr>
              <a:buFont typeface="Arial"/>
              <a:buChar char="•"/>
            </a:pPr>
            <a:r>
              <a:rPr lang="en-GB" sz="2800" b="0" strike="noStrike" spc="-1">
                <a:solidFill>
                  <a:schemeClr val="dk1"/>
                </a:solidFill>
                <a:latin typeface="Calibri"/>
                <a:ea typeface="Calibri"/>
              </a:rPr>
              <a:t>Scope limitation is a balance between:</a:t>
            </a:r>
            <a:endParaRPr lang="de-DE" sz="2800" b="0" strike="noStrike" spc="-1">
              <a:solidFill>
                <a:srgbClr val="000000"/>
              </a:solidFill>
              <a:latin typeface="Arial"/>
            </a:endParaRPr>
          </a:p>
          <a:p>
            <a:pPr marL="914400" lvl="1" indent="-343080">
              <a:lnSpc>
                <a:spcPct val="120000"/>
              </a:lnSpc>
              <a:spcBef>
                <a:spcPts val="601"/>
              </a:spcBef>
              <a:buClr>
                <a:srgbClr val="000000"/>
              </a:buClr>
              <a:buFont typeface="Arial"/>
              <a:buChar char="–"/>
            </a:pPr>
            <a:r>
              <a:rPr lang="en-GB" sz="2400" b="0" strike="noStrike" spc="-1">
                <a:solidFill>
                  <a:schemeClr val="dk1"/>
                </a:solidFill>
                <a:latin typeface="Calibri"/>
                <a:ea typeface="Calibri"/>
              </a:rPr>
              <a:t>Practicality and ease of initial implementation</a:t>
            </a:r>
            <a:endParaRPr lang="de-DE" sz="2400" b="0" strike="noStrike" spc="-1">
              <a:solidFill>
                <a:srgbClr val="000000"/>
              </a:solidFill>
              <a:latin typeface="Arial"/>
            </a:endParaRPr>
          </a:p>
          <a:p>
            <a:pPr marL="914400" lvl="1" indent="-343080">
              <a:lnSpc>
                <a:spcPct val="120000"/>
              </a:lnSpc>
              <a:spcBef>
                <a:spcPts val="601"/>
              </a:spcBef>
              <a:buClr>
                <a:srgbClr val="000000"/>
              </a:buClr>
              <a:buFont typeface="Arial"/>
              <a:buChar char="–"/>
            </a:pPr>
            <a:r>
              <a:rPr lang="en-GB" sz="2400" b="0" strike="noStrike" spc="-1">
                <a:solidFill>
                  <a:schemeClr val="dk1"/>
                </a:solidFill>
                <a:latin typeface="Calibri"/>
                <a:ea typeface="Calibri"/>
              </a:rPr>
              <a:t>Impact and long-term benefit of implementation</a:t>
            </a:r>
            <a:endParaRPr lang="de-DE" sz="2400" b="0" strike="noStrike" spc="-1">
              <a:solidFill>
                <a:srgbClr val="000000"/>
              </a:solidFill>
              <a:latin typeface="Arial"/>
            </a:endParaRPr>
          </a:p>
          <a:p>
            <a:pPr marL="457200" indent="-343080">
              <a:lnSpc>
                <a:spcPct val="120000"/>
              </a:lnSpc>
              <a:spcBef>
                <a:spcPts val="601"/>
              </a:spcBef>
              <a:buClr>
                <a:srgbClr val="000000"/>
              </a:buClr>
              <a:buFont typeface="Arial"/>
              <a:buChar char="•"/>
            </a:pPr>
            <a:r>
              <a:rPr lang="en-GB" sz="2800" b="0" strike="noStrike" spc="-1">
                <a:solidFill>
                  <a:schemeClr val="dk1"/>
                </a:solidFill>
                <a:latin typeface="Calibri"/>
                <a:ea typeface="Calibri"/>
              </a:rPr>
              <a:t>Types of scope limitation</a:t>
            </a:r>
            <a:endParaRPr lang="de-DE" sz="2800" b="0" strike="noStrike" spc="-1">
              <a:solidFill>
                <a:srgbClr val="000000"/>
              </a:solidFill>
              <a:latin typeface="Arial"/>
            </a:endParaRPr>
          </a:p>
          <a:p>
            <a:pPr marL="914400" lvl="1" indent="-343080">
              <a:lnSpc>
                <a:spcPct val="120000"/>
              </a:lnSpc>
              <a:spcBef>
                <a:spcPts val="601"/>
              </a:spcBef>
              <a:buClr>
                <a:srgbClr val="000000"/>
              </a:buClr>
              <a:buFont typeface="Arial"/>
              <a:buChar char="–"/>
            </a:pPr>
            <a:r>
              <a:rPr lang="en-GB" sz="2400" b="0" strike="noStrike" spc="-1">
                <a:solidFill>
                  <a:schemeClr val="dk1"/>
                </a:solidFill>
                <a:latin typeface="Calibri"/>
                <a:ea typeface="Calibri"/>
              </a:rPr>
              <a:t>To a certain provider organisation, part of a provider organisation or federation</a:t>
            </a:r>
            <a:endParaRPr lang="de-DE" sz="2400" b="0" strike="noStrike" spc="-1">
              <a:solidFill>
                <a:srgbClr val="000000"/>
              </a:solidFill>
              <a:latin typeface="Arial"/>
            </a:endParaRPr>
          </a:p>
          <a:p>
            <a:pPr marL="914400" lvl="1" indent="-343080">
              <a:lnSpc>
                <a:spcPct val="120000"/>
              </a:lnSpc>
              <a:spcBef>
                <a:spcPts val="601"/>
              </a:spcBef>
              <a:buClr>
                <a:srgbClr val="000000"/>
              </a:buClr>
              <a:buFont typeface="Arial"/>
              <a:buChar char="–"/>
            </a:pPr>
            <a:r>
              <a:rPr lang="en-GB" sz="2400" b="0" strike="noStrike" spc="-1">
                <a:solidFill>
                  <a:schemeClr val="dk1"/>
                </a:solidFill>
                <a:latin typeface="Calibri"/>
                <a:ea typeface="Calibri"/>
              </a:rPr>
              <a:t>To a subset of services or specific service catalogues</a:t>
            </a:r>
            <a:endParaRPr lang="de-DE" sz="2400" b="0" strike="noStrike" spc="-1">
              <a:solidFill>
                <a:srgbClr val="000000"/>
              </a:solidFill>
              <a:latin typeface="Arial"/>
            </a:endParaRPr>
          </a:p>
          <a:p>
            <a:pPr marL="914400" lvl="1" indent="-343080">
              <a:lnSpc>
                <a:spcPct val="120000"/>
              </a:lnSpc>
              <a:spcBef>
                <a:spcPts val="601"/>
              </a:spcBef>
              <a:buClr>
                <a:srgbClr val="000000"/>
              </a:buClr>
              <a:buFont typeface="Arial"/>
              <a:buChar char="–"/>
            </a:pPr>
            <a:r>
              <a:rPr lang="en-GB" sz="2400" b="0" strike="noStrike" spc="-1">
                <a:solidFill>
                  <a:schemeClr val="dk1"/>
                </a:solidFill>
                <a:latin typeface="Calibri"/>
                <a:ea typeface="Calibri"/>
              </a:rPr>
              <a:t>To a certain geographical location</a:t>
            </a:r>
            <a:endParaRPr lang="de-DE" sz="2400" b="0" strike="noStrike" spc="-1">
              <a:solidFill>
                <a:srgbClr val="000000"/>
              </a:solidFill>
              <a:latin typeface="Arial"/>
            </a:endParaRPr>
          </a:p>
          <a:p>
            <a:pPr marL="914400" lvl="1" indent="-343080">
              <a:lnSpc>
                <a:spcPct val="120000"/>
              </a:lnSpc>
              <a:spcBef>
                <a:spcPts val="601"/>
              </a:spcBef>
              <a:buClr>
                <a:srgbClr val="000000"/>
              </a:buClr>
              <a:buFont typeface="Arial"/>
              <a:buChar char="–"/>
            </a:pPr>
            <a:r>
              <a:rPr lang="en-GB" sz="2400" b="0" strike="noStrike" spc="-1">
                <a:solidFill>
                  <a:schemeClr val="dk1"/>
                </a:solidFill>
                <a:latin typeface="Calibri"/>
                <a:ea typeface="Calibri"/>
              </a:rPr>
              <a:t>To a certain group of customers or users</a:t>
            </a:r>
            <a:endParaRPr lang="de-DE" sz="2400" b="0" strike="noStrike" spc="-1">
              <a:solidFill>
                <a:srgbClr val="000000"/>
              </a:solidFill>
              <a:latin typeface="Arial"/>
            </a:endParaRPr>
          </a:p>
        </p:txBody>
      </p:sp>
      <p:sp>
        <p:nvSpPr>
          <p:cNvPr id="421" name="PlaceHolder 21"/>
          <p:cNvSpPr/>
          <p:nvPr/>
        </p:nvSpPr>
        <p:spPr>
          <a:xfrm>
            <a:off x="8737920" y="6431040"/>
            <a:ext cx="2840040" cy="36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64721FF0-2414-4627-93A7-02A2F33E0904}" type="slidenum">
              <a:rPr lang="en-US" sz="1200" b="0" strike="noStrike" spc="-1">
                <a:solidFill>
                  <a:srgbClr val="888888"/>
                </a:solidFill>
                <a:latin typeface="Calibri"/>
                <a:ea typeface="Calibri"/>
              </a:rPr>
              <a:t>39</a:t>
            </a:fld>
            <a:endParaRPr lang="de-DE" sz="1200" b="0" strike="noStrike" spc="-1">
              <a:solidFill>
                <a:srgbClr val="000000"/>
              </a:solidFill>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FitSM qualification program</a:t>
            </a:r>
            <a:endParaRPr lang="de-DE" sz="3200" b="0" strike="noStrike" spc="-1">
              <a:solidFill>
                <a:srgbClr val="000000"/>
              </a:solidFill>
              <a:latin typeface="Arial"/>
            </a:endParaRPr>
          </a:p>
        </p:txBody>
      </p:sp>
      <p:sp>
        <p:nvSpPr>
          <p:cNvPr id="44" name="PlaceHolder 2"/>
          <p:cNvSpPr>
            <a:spLocks noGrp="1"/>
          </p:cNvSpPr>
          <p:nvPr>
            <p:ph type="sldNum" idx="13"/>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DAA9ED74-FE99-4F5F-A5C2-77D34E3E541E}" type="slidenum">
              <a:rPr lang="en-US" sz="1200" b="0" strike="noStrike" spc="-1">
                <a:solidFill>
                  <a:srgbClr val="888888"/>
                </a:solidFill>
                <a:latin typeface="Calibri"/>
                <a:ea typeface="Calibri"/>
              </a:rPr>
              <a:t>4</a:t>
            </a:fld>
            <a:endParaRPr lang="de-DE" sz="1200" b="0" strike="noStrike" spc="-1">
              <a:solidFill>
                <a:srgbClr val="000000"/>
              </a:solidFill>
              <a:latin typeface="Times New Roman"/>
            </a:endParaRPr>
          </a:p>
        </p:txBody>
      </p:sp>
      <p:sp>
        <p:nvSpPr>
          <p:cNvPr id="2" name="Rectangle 1">
            <a:extLst>
              <a:ext uri="{FF2B5EF4-FFF2-40B4-BE49-F238E27FC236}">
                <a16:creationId xmlns:a16="http://schemas.microsoft.com/office/drawing/2014/main" id="{AF4100B3-D349-30CC-4D55-FC6C0367FC47}"/>
              </a:ext>
            </a:extLst>
          </p:cNvPr>
          <p:cNvSpPr/>
          <p:nvPr/>
        </p:nvSpPr>
        <p:spPr>
          <a:xfrm>
            <a:off x="515874" y="3384249"/>
            <a:ext cx="2423160" cy="69494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Calibri" panose="020F0502020204030204" pitchFamily="34" charset="0"/>
                <a:cs typeface="Calibri" panose="020F0502020204030204" pitchFamily="34" charset="0"/>
              </a:rPr>
              <a:t>Foundation (FND)</a:t>
            </a:r>
          </a:p>
        </p:txBody>
      </p:sp>
      <p:sp>
        <p:nvSpPr>
          <p:cNvPr id="3" name="Rectangle 2">
            <a:extLst>
              <a:ext uri="{FF2B5EF4-FFF2-40B4-BE49-F238E27FC236}">
                <a16:creationId xmlns:a16="http://schemas.microsoft.com/office/drawing/2014/main" id="{4482BCA1-BFF4-0DF3-DC10-6B8D80CA70DE}"/>
              </a:ext>
            </a:extLst>
          </p:cNvPr>
          <p:cNvSpPr/>
          <p:nvPr/>
        </p:nvSpPr>
        <p:spPr>
          <a:xfrm>
            <a:off x="4285488" y="2411331"/>
            <a:ext cx="2423160" cy="10891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Calibri" panose="020F0502020204030204" pitchFamily="34" charset="0"/>
                <a:cs typeface="Calibri" panose="020F0502020204030204" pitchFamily="34" charset="0"/>
              </a:rPr>
              <a:t>Advanced Service Planning &amp; Delivery (SPD)</a:t>
            </a:r>
          </a:p>
        </p:txBody>
      </p:sp>
      <p:sp>
        <p:nvSpPr>
          <p:cNvPr id="4" name="Rectangle 3">
            <a:extLst>
              <a:ext uri="{FF2B5EF4-FFF2-40B4-BE49-F238E27FC236}">
                <a16:creationId xmlns:a16="http://schemas.microsoft.com/office/drawing/2014/main" id="{655ED3FB-9F84-F8E4-A1E1-5CA03449E7D0}"/>
              </a:ext>
            </a:extLst>
          </p:cNvPr>
          <p:cNvSpPr/>
          <p:nvPr/>
        </p:nvSpPr>
        <p:spPr>
          <a:xfrm>
            <a:off x="4285488" y="3870389"/>
            <a:ext cx="2423160" cy="10168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Calibri" panose="020F0502020204030204" pitchFamily="34" charset="0"/>
                <a:cs typeface="Calibri" panose="020F0502020204030204" pitchFamily="34" charset="0"/>
              </a:rPr>
              <a:t>Advanced Service Operations &amp; Control (SOC)</a:t>
            </a:r>
          </a:p>
        </p:txBody>
      </p:sp>
      <p:sp>
        <p:nvSpPr>
          <p:cNvPr id="5" name="Rectangle 4">
            <a:extLst>
              <a:ext uri="{FF2B5EF4-FFF2-40B4-BE49-F238E27FC236}">
                <a16:creationId xmlns:a16="http://schemas.microsoft.com/office/drawing/2014/main" id="{2E842ECB-91B5-B9E5-8EE1-11D8EBA757FA}"/>
              </a:ext>
            </a:extLst>
          </p:cNvPr>
          <p:cNvSpPr/>
          <p:nvPr/>
        </p:nvSpPr>
        <p:spPr>
          <a:xfrm>
            <a:off x="8582582" y="5875676"/>
            <a:ext cx="2733116" cy="69494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dirty="0">
                <a:latin typeface="Calibri" panose="020F0502020204030204" pitchFamily="34" charset="0"/>
                <a:cs typeface="Calibri" panose="020F0502020204030204" pitchFamily="34" charset="0"/>
              </a:rPr>
              <a:t>Expert bridge</a:t>
            </a:r>
          </a:p>
        </p:txBody>
      </p:sp>
      <p:sp>
        <p:nvSpPr>
          <p:cNvPr id="6" name="Rectangle 5">
            <a:extLst>
              <a:ext uri="{FF2B5EF4-FFF2-40B4-BE49-F238E27FC236}">
                <a16:creationId xmlns:a16="http://schemas.microsoft.com/office/drawing/2014/main" id="{A641EC36-CB3B-D498-8827-0EB78BB8718C}"/>
              </a:ext>
            </a:extLst>
          </p:cNvPr>
          <p:cNvSpPr/>
          <p:nvPr/>
        </p:nvSpPr>
        <p:spPr>
          <a:xfrm>
            <a:off x="8737560" y="3416300"/>
            <a:ext cx="2423160" cy="694944"/>
          </a:xfrm>
          <a:prstGeom prst="rect">
            <a:avLst/>
          </a:prstGeom>
          <a:ln w="285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Calibri" panose="020F0502020204030204" pitchFamily="34" charset="0"/>
                <a:cs typeface="Calibri" panose="020F0502020204030204" pitchFamily="34" charset="0"/>
              </a:rPr>
              <a:t>Expert &amp; Auditor (EXP)</a:t>
            </a:r>
          </a:p>
        </p:txBody>
      </p:sp>
      <p:sp>
        <p:nvSpPr>
          <p:cNvPr id="7" name="Rectangle 6">
            <a:extLst>
              <a:ext uri="{FF2B5EF4-FFF2-40B4-BE49-F238E27FC236}">
                <a16:creationId xmlns:a16="http://schemas.microsoft.com/office/drawing/2014/main" id="{CB95AC61-BDAD-0AF3-DFEE-9E95529D56B5}"/>
              </a:ext>
            </a:extLst>
          </p:cNvPr>
          <p:cNvSpPr/>
          <p:nvPr/>
        </p:nvSpPr>
        <p:spPr>
          <a:xfrm>
            <a:off x="4285488" y="5991860"/>
            <a:ext cx="2423160" cy="69494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dirty="0">
                <a:latin typeface="Calibri" panose="020F0502020204030204" pitchFamily="34" charset="0"/>
                <a:cs typeface="Calibri" panose="020F0502020204030204" pitchFamily="34" charset="0"/>
              </a:rPr>
              <a:t>Other advanced ITSM qualification</a:t>
            </a:r>
          </a:p>
        </p:txBody>
      </p:sp>
      <p:cxnSp>
        <p:nvCxnSpPr>
          <p:cNvPr id="8" name="Connector: Elbow 10">
            <a:extLst>
              <a:ext uri="{FF2B5EF4-FFF2-40B4-BE49-F238E27FC236}">
                <a16:creationId xmlns:a16="http://schemas.microsoft.com/office/drawing/2014/main" id="{E0DAD5D6-2426-5E26-F2E4-C0A21B89C93F}"/>
              </a:ext>
            </a:extLst>
          </p:cNvPr>
          <p:cNvCxnSpPr>
            <a:cxnSpLocks/>
            <a:stCxn id="2" idx="3"/>
            <a:endCxn id="3" idx="1"/>
          </p:cNvCxnSpPr>
          <p:nvPr/>
        </p:nvCxnSpPr>
        <p:spPr>
          <a:xfrm flipV="1">
            <a:off x="2939034" y="2955882"/>
            <a:ext cx="1346454" cy="775839"/>
          </a:xfrm>
          <a:prstGeom prst="bentConnector3">
            <a:avLst>
              <a:gd name="adj1" fmla="val 50000"/>
            </a:avLst>
          </a:prstGeom>
          <a:ln w="19050">
            <a:solidFill>
              <a:schemeClr val="accent1">
                <a:lumMod val="75000"/>
              </a:schemeClr>
            </a:solidFill>
            <a:headEnd type="none" w="med" len="med"/>
            <a:tailEnd type="triangle"/>
          </a:ln>
        </p:spPr>
        <p:style>
          <a:lnRef idx="0">
            <a:scrgbClr r="0" g="0" b="0"/>
          </a:lnRef>
          <a:fillRef idx="0">
            <a:scrgbClr r="0" g="0" b="0"/>
          </a:fillRef>
          <a:effectRef idx="0">
            <a:scrgbClr r="0" g="0" b="0"/>
          </a:effectRef>
          <a:fontRef idx="minor">
            <a:schemeClr val="tx1"/>
          </a:fontRef>
        </p:style>
      </p:cxnSp>
      <p:cxnSp>
        <p:nvCxnSpPr>
          <p:cNvPr id="9" name="Connector: Elbow 11">
            <a:extLst>
              <a:ext uri="{FF2B5EF4-FFF2-40B4-BE49-F238E27FC236}">
                <a16:creationId xmlns:a16="http://schemas.microsoft.com/office/drawing/2014/main" id="{288B00CC-C2EE-4843-D4D8-6AF82BB99628}"/>
              </a:ext>
            </a:extLst>
          </p:cNvPr>
          <p:cNvCxnSpPr>
            <a:cxnSpLocks/>
            <a:stCxn id="2" idx="3"/>
            <a:endCxn id="4" idx="1"/>
          </p:cNvCxnSpPr>
          <p:nvPr/>
        </p:nvCxnSpPr>
        <p:spPr>
          <a:xfrm>
            <a:off x="2939034" y="3731721"/>
            <a:ext cx="1346454" cy="647088"/>
          </a:xfrm>
          <a:prstGeom prst="bentConnector3">
            <a:avLst/>
          </a:prstGeom>
          <a:ln w="19050">
            <a:solidFill>
              <a:schemeClr val="accent1">
                <a:lumMod val="75000"/>
              </a:schemeClr>
            </a:solidFill>
            <a:headEnd type="none" w="med" len="med"/>
            <a:tailEnd type="triangle"/>
          </a:ln>
        </p:spPr>
        <p:style>
          <a:lnRef idx="0">
            <a:scrgbClr r="0" g="0" b="0"/>
          </a:lnRef>
          <a:fillRef idx="0">
            <a:scrgbClr r="0" g="0" b="0"/>
          </a:fillRef>
          <a:effectRef idx="0">
            <a:scrgbClr r="0" g="0" b="0"/>
          </a:effectRef>
          <a:fontRef idx="minor">
            <a:schemeClr val="tx1"/>
          </a:fontRef>
        </p:style>
      </p:cxnSp>
      <p:cxnSp>
        <p:nvCxnSpPr>
          <p:cNvPr id="10" name="Connector: Elbow 12">
            <a:extLst>
              <a:ext uri="{FF2B5EF4-FFF2-40B4-BE49-F238E27FC236}">
                <a16:creationId xmlns:a16="http://schemas.microsoft.com/office/drawing/2014/main" id="{CA4B6D34-7A3D-1B6F-4DE2-7DE288CB3B75}"/>
              </a:ext>
            </a:extLst>
          </p:cNvPr>
          <p:cNvCxnSpPr>
            <a:cxnSpLocks/>
            <a:stCxn id="3" idx="3"/>
            <a:endCxn id="6" idx="1"/>
          </p:cNvCxnSpPr>
          <p:nvPr/>
        </p:nvCxnSpPr>
        <p:spPr>
          <a:xfrm>
            <a:off x="6708648" y="2955882"/>
            <a:ext cx="2028912" cy="807890"/>
          </a:xfrm>
          <a:prstGeom prst="bentConnector3">
            <a:avLst>
              <a:gd name="adj1" fmla="val 50000"/>
            </a:avLst>
          </a:prstGeom>
          <a:ln w="19050">
            <a:solidFill>
              <a:schemeClr val="accent1">
                <a:lumMod val="75000"/>
              </a:schemeClr>
            </a:solidFill>
            <a:headEnd type="none" w="med" len="med"/>
            <a:tailEnd type="triangle"/>
          </a:ln>
        </p:spPr>
        <p:style>
          <a:lnRef idx="0">
            <a:scrgbClr r="0" g="0" b="0"/>
          </a:lnRef>
          <a:fillRef idx="0">
            <a:scrgbClr r="0" g="0" b="0"/>
          </a:fillRef>
          <a:effectRef idx="0">
            <a:scrgbClr r="0" g="0" b="0"/>
          </a:effectRef>
          <a:fontRef idx="minor">
            <a:schemeClr val="tx1"/>
          </a:fontRef>
        </p:style>
      </p:cxnSp>
      <p:cxnSp>
        <p:nvCxnSpPr>
          <p:cNvPr id="11" name="Connector: Elbow 13">
            <a:extLst>
              <a:ext uri="{FF2B5EF4-FFF2-40B4-BE49-F238E27FC236}">
                <a16:creationId xmlns:a16="http://schemas.microsoft.com/office/drawing/2014/main" id="{AFFA5F1D-21AB-D7D0-E0BC-9A0C7253C574}"/>
              </a:ext>
            </a:extLst>
          </p:cNvPr>
          <p:cNvCxnSpPr>
            <a:cxnSpLocks/>
            <a:stCxn id="4" idx="3"/>
            <a:endCxn id="6" idx="1"/>
          </p:cNvCxnSpPr>
          <p:nvPr/>
        </p:nvCxnSpPr>
        <p:spPr>
          <a:xfrm flipV="1">
            <a:off x="6708648" y="3763772"/>
            <a:ext cx="2028912" cy="615037"/>
          </a:xfrm>
          <a:prstGeom prst="bentConnector3">
            <a:avLst/>
          </a:prstGeom>
          <a:ln w="19050">
            <a:solidFill>
              <a:schemeClr val="accent1">
                <a:lumMod val="75000"/>
              </a:schemeClr>
            </a:solidFill>
            <a:headEnd type="none" w="med" len="med"/>
            <a:tailEnd type="triangle"/>
          </a:ln>
        </p:spPr>
        <p:style>
          <a:lnRef idx="0">
            <a:scrgbClr r="0" g="0" b="0"/>
          </a:lnRef>
          <a:fillRef idx="0">
            <a:scrgbClr r="0" g="0" b="0"/>
          </a:fillRef>
          <a:effectRef idx="0">
            <a:scrgbClr r="0" g="0" b="0"/>
          </a:effectRef>
          <a:fontRef idx="minor">
            <a:schemeClr val="tx1"/>
          </a:fontRef>
        </p:style>
      </p:cxnSp>
      <p:cxnSp>
        <p:nvCxnSpPr>
          <p:cNvPr id="12" name="Connector: Elbow 14">
            <a:extLst>
              <a:ext uri="{FF2B5EF4-FFF2-40B4-BE49-F238E27FC236}">
                <a16:creationId xmlns:a16="http://schemas.microsoft.com/office/drawing/2014/main" id="{20B60FFF-4CF4-EDC6-834A-FAC2777B7926}"/>
              </a:ext>
            </a:extLst>
          </p:cNvPr>
          <p:cNvCxnSpPr>
            <a:cxnSpLocks/>
            <a:stCxn id="7" idx="3"/>
            <a:endCxn id="5" idx="1"/>
          </p:cNvCxnSpPr>
          <p:nvPr/>
        </p:nvCxnSpPr>
        <p:spPr>
          <a:xfrm flipV="1">
            <a:off x="6708648" y="6223148"/>
            <a:ext cx="1873934" cy="116184"/>
          </a:xfrm>
          <a:prstGeom prst="bentConnector3">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id="{4E13BD07-DA15-02E7-A9B0-15951195404B}"/>
              </a:ext>
            </a:extLst>
          </p:cNvPr>
          <p:cNvCxnSpPr>
            <a:cxnSpLocks/>
            <a:stCxn id="5" idx="0"/>
            <a:endCxn id="6" idx="2"/>
          </p:cNvCxnSpPr>
          <p:nvPr/>
        </p:nvCxnSpPr>
        <p:spPr>
          <a:xfrm flipV="1">
            <a:off x="9949140" y="4111244"/>
            <a:ext cx="0" cy="1764432"/>
          </a:xfrm>
          <a:prstGeom prst="straightConnector1">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4" name="TextBox 13">
            <a:extLst>
              <a:ext uri="{FF2B5EF4-FFF2-40B4-BE49-F238E27FC236}">
                <a16:creationId xmlns:a16="http://schemas.microsoft.com/office/drawing/2014/main" id="{3D4DFB07-3E69-6919-2B57-AE7FCF505C0E}"/>
              </a:ext>
            </a:extLst>
          </p:cNvPr>
          <p:cNvSpPr txBox="1"/>
          <p:nvPr/>
        </p:nvSpPr>
        <p:spPr>
          <a:xfrm>
            <a:off x="8026142" y="4195462"/>
            <a:ext cx="1714968" cy="1323439"/>
          </a:xfrm>
          <a:prstGeom prst="rect">
            <a:avLst/>
          </a:prstGeom>
          <a:noFill/>
        </p:spPr>
        <p:txBody>
          <a:bodyPr wrap="square" rtlCol="0">
            <a:spAutoFit/>
          </a:bodyPr>
          <a:lstStyle/>
          <a:p>
            <a:r>
              <a:rPr lang="en-GB" sz="1600" dirty="0">
                <a:latin typeface="Calibri" panose="020F0502020204030204" pitchFamily="34" charset="0"/>
                <a:cs typeface="Calibri" panose="020F0502020204030204" pitchFamily="34" charset="0"/>
              </a:rPr>
              <a:t>Either both SPD and SOC, OR the Expert bridge exams</a:t>
            </a:r>
          </a:p>
          <a:p>
            <a:endParaRPr lang="en-GB" sz="16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9F16835C-672E-D427-245D-28724CA34F20}"/>
              </a:ext>
            </a:extLst>
          </p:cNvPr>
          <p:cNvSpPr txBox="1"/>
          <p:nvPr/>
        </p:nvSpPr>
        <p:spPr>
          <a:xfrm>
            <a:off x="105156" y="5392000"/>
            <a:ext cx="3054096" cy="1384995"/>
          </a:xfrm>
          <a:prstGeom prst="rect">
            <a:avLst/>
          </a:prstGeom>
          <a:noFill/>
        </p:spPr>
        <p:txBody>
          <a:bodyPr wrap="square" rtlCol="0">
            <a:spAutoFit/>
          </a:bodyPr>
          <a:lstStyle/>
          <a:p>
            <a:r>
              <a:rPr lang="en-GB" sz="1400" dirty="0">
                <a:latin typeface="Calibri" panose="020F0502020204030204" pitchFamily="34" charset="0"/>
                <a:cs typeface="Calibri" panose="020F0502020204030204" pitchFamily="34" charset="0"/>
              </a:rPr>
              <a:t>Blue path – </a:t>
            </a:r>
            <a:r>
              <a:rPr lang="en-GB" sz="1400" dirty="0" err="1">
                <a:latin typeface="Calibri" panose="020F0502020204030204" pitchFamily="34" charset="0"/>
                <a:cs typeface="Calibri" panose="020F0502020204030204" pitchFamily="34" charset="0"/>
              </a:rPr>
              <a:t>FitSM</a:t>
            </a:r>
            <a:r>
              <a:rPr lang="en-GB" sz="1400" dirty="0">
                <a:latin typeface="Calibri" panose="020F0502020204030204" pitchFamily="34" charset="0"/>
                <a:cs typeface="Calibri" panose="020F0502020204030204" pitchFamily="34" charset="0"/>
              </a:rPr>
              <a:t> training and certification scheme</a:t>
            </a:r>
          </a:p>
          <a:p>
            <a:endParaRPr lang="en-GB" sz="1400" dirty="0">
              <a:latin typeface="Calibri" panose="020F0502020204030204" pitchFamily="34" charset="0"/>
              <a:cs typeface="Calibri" panose="020F0502020204030204" pitchFamily="34" charset="0"/>
            </a:endParaRPr>
          </a:p>
          <a:p>
            <a:r>
              <a:rPr lang="en-GB" sz="1400" dirty="0">
                <a:latin typeface="Calibri" panose="020F0502020204030204" pitchFamily="34" charset="0"/>
                <a:cs typeface="Calibri" panose="020F0502020204030204" pitchFamily="34" charset="0"/>
              </a:rPr>
              <a:t>Orange path- side entry for ITSM professionals with other advanced qualifications </a:t>
            </a:r>
          </a:p>
        </p:txBody>
      </p:sp>
      <p:sp>
        <p:nvSpPr>
          <p:cNvPr id="16" name="Scroll: Vertical 18">
            <a:extLst>
              <a:ext uri="{FF2B5EF4-FFF2-40B4-BE49-F238E27FC236}">
                <a16:creationId xmlns:a16="http://schemas.microsoft.com/office/drawing/2014/main" id="{191F9557-34A9-4418-3245-8056C9EE21E9}"/>
              </a:ext>
            </a:extLst>
          </p:cNvPr>
          <p:cNvSpPr/>
          <p:nvPr/>
        </p:nvSpPr>
        <p:spPr>
          <a:xfrm>
            <a:off x="1632204" y="3114973"/>
            <a:ext cx="1749197" cy="369332"/>
          </a:xfrm>
          <a:prstGeom prst="verticalScroll">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dirty="0">
                <a:latin typeface="Calibri" panose="020F0502020204030204" pitchFamily="34" charset="0"/>
                <a:cs typeface="Calibri" panose="020F0502020204030204" pitchFamily="34" charset="0"/>
              </a:rPr>
              <a:t>Certification</a:t>
            </a:r>
          </a:p>
        </p:txBody>
      </p:sp>
      <p:sp>
        <p:nvSpPr>
          <p:cNvPr id="17" name="Scroll: Vertical 19">
            <a:extLst>
              <a:ext uri="{FF2B5EF4-FFF2-40B4-BE49-F238E27FC236}">
                <a16:creationId xmlns:a16="http://schemas.microsoft.com/office/drawing/2014/main" id="{98538F70-4BD4-2E37-B513-8BBA54080D25}"/>
              </a:ext>
            </a:extLst>
          </p:cNvPr>
          <p:cNvSpPr/>
          <p:nvPr/>
        </p:nvSpPr>
        <p:spPr>
          <a:xfrm>
            <a:off x="5705097" y="2146946"/>
            <a:ext cx="1749197" cy="369332"/>
          </a:xfrm>
          <a:prstGeom prst="verticalScroll">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dirty="0">
                <a:latin typeface="Calibri" panose="020F0502020204030204" pitchFamily="34" charset="0"/>
                <a:cs typeface="Calibri" panose="020F0502020204030204" pitchFamily="34" charset="0"/>
              </a:rPr>
              <a:t>Certification</a:t>
            </a:r>
          </a:p>
        </p:txBody>
      </p:sp>
      <p:sp>
        <p:nvSpPr>
          <p:cNvPr id="18" name="Scroll: Vertical 20">
            <a:extLst>
              <a:ext uri="{FF2B5EF4-FFF2-40B4-BE49-F238E27FC236}">
                <a16:creationId xmlns:a16="http://schemas.microsoft.com/office/drawing/2014/main" id="{348342FC-6931-1151-2E71-7C95E44133E0}"/>
              </a:ext>
            </a:extLst>
          </p:cNvPr>
          <p:cNvSpPr/>
          <p:nvPr/>
        </p:nvSpPr>
        <p:spPr>
          <a:xfrm>
            <a:off x="5705098" y="3604333"/>
            <a:ext cx="1749197" cy="369332"/>
          </a:xfrm>
          <a:prstGeom prst="verticalScroll">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dirty="0">
                <a:latin typeface="Calibri" panose="020F0502020204030204" pitchFamily="34" charset="0"/>
                <a:cs typeface="Calibri" panose="020F0502020204030204" pitchFamily="34" charset="0"/>
              </a:rPr>
              <a:t>Certification</a:t>
            </a:r>
          </a:p>
        </p:txBody>
      </p:sp>
      <p:sp>
        <p:nvSpPr>
          <p:cNvPr id="19" name="Scroll: Vertical 21">
            <a:extLst>
              <a:ext uri="{FF2B5EF4-FFF2-40B4-BE49-F238E27FC236}">
                <a16:creationId xmlns:a16="http://schemas.microsoft.com/office/drawing/2014/main" id="{24F11451-9E14-0820-6995-499212C7011F}"/>
              </a:ext>
            </a:extLst>
          </p:cNvPr>
          <p:cNvSpPr/>
          <p:nvPr/>
        </p:nvSpPr>
        <p:spPr>
          <a:xfrm>
            <a:off x="9829843" y="3167061"/>
            <a:ext cx="1749197" cy="369332"/>
          </a:xfrm>
          <a:prstGeom prst="verticalScroll">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dirty="0">
                <a:latin typeface="Calibri" panose="020F0502020204030204" pitchFamily="34" charset="0"/>
                <a:cs typeface="Calibri" panose="020F0502020204030204" pitchFamily="34" charset="0"/>
              </a:rPr>
              <a:t>Certification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PlaceHolder 22"/>
          <p:cNvSpPr/>
          <p:nvPr/>
        </p:nvSpPr>
        <p:spPr>
          <a:xfrm>
            <a:off x="609480" y="275040"/>
            <a:ext cx="9053280" cy="104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SCS: Activities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423" name="Google Shape;441;p33"/>
          <p:cNvGrpSpPr/>
          <p:nvPr/>
        </p:nvGrpSpPr>
        <p:grpSpPr>
          <a:xfrm>
            <a:off x="609480" y="1703160"/>
            <a:ext cx="10968120" cy="4772880"/>
            <a:chOff x="609480" y="1703160"/>
            <a:chExt cx="10968120" cy="4772880"/>
          </a:xfrm>
        </p:grpSpPr>
        <p:sp>
          <p:nvSpPr>
            <p:cNvPr id="424" name="Google Shape;442;p33"/>
            <p:cNvSpPr/>
            <p:nvPr/>
          </p:nvSpPr>
          <p:spPr>
            <a:xfrm>
              <a:off x="609480" y="1983600"/>
              <a:ext cx="10968120" cy="233244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425" name="Google Shape;443;p33"/>
            <p:cNvSpPr/>
            <p:nvPr/>
          </p:nvSpPr>
          <p:spPr>
            <a:xfrm>
              <a:off x="609480" y="1983600"/>
              <a:ext cx="10968120" cy="2332440"/>
            </a:xfrm>
            <a:prstGeom prst="rect">
              <a:avLst/>
            </a:prstGeom>
            <a:noFill/>
            <a:ln w="0">
              <a:noFill/>
            </a:ln>
          </p:spPr>
          <p:style>
            <a:lnRef idx="0">
              <a:scrgbClr r="0" g="0" b="0"/>
            </a:lnRef>
            <a:fillRef idx="0">
              <a:scrgbClr r="0" g="0" b="0"/>
            </a:fillRef>
            <a:effectRef idx="0">
              <a:scrgbClr r="0" g="0" b="0"/>
            </a:effectRef>
            <a:fontRef idx="minor"/>
          </p:style>
          <p:txBody>
            <a:bodyPr lIns="851760" tIns="395640" rIns="851760" bIns="135000" anchor="t">
              <a:noAutofit/>
            </a:bodyPr>
            <a:lstStyle/>
            <a:p>
              <a:pPr marL="171360" lvl="1" indent="-171360" defTabSz="914400">
                <a:lnSpc>
                  <a:spcPct val="90000"/>
                </a:lnSpc>
                <a:buClr>
                  <a:srgbClr val="000000"/>
                </a:buClr>
                <a:buFont typeface="Arial"/>
                <a:buChar char="•"/>
              </a:pPr>
              <a:r>
                <a:rPr lang="en-US" sz="1800" b="0" strike="noStrike" spc="-1">
                  <a:solidFill>
                    <a:schemeClr val="dk1"/>
                  </a:solidFill>
                  <a:latin typeface="Calibri"/>
                  <a:ea typeface="Calibri"/>
                </a:rPr>
                <a:t>Identify the stakeholders of the services to be delivered (such as customers, suppliers, public authorities and individual persons).</a:t>
              </a:r>
              <a:endParaRPr lang="de-DE" sz="1800" b="0" strike="noStrike" spc="-1">
                <a:solidFill>
                  <a:srgbClr val="000000"/>
                </a:solidFill>
                <a:latin typeface="Arial"/>
              </a:endParaRPr>
            </a:p>
            <a:p>
              <a:pPr marL="171360" lvl="1" indent="-171360" defTabSz="914400">
                <a:lnSpc>
                  <a:spcPct val="90000"/>
                </a:lnSpc>
                <a:spcBef>
                  <a:spcPts val="286"/>
                </a:spcBef>
                <a:buClr>
                  <a:srgbClr val="000000"/>
                </a:buClr>
                <a:buFont typeface="Arial"/>
                <a:buChar char="•"/>
              </a:pPr>
              <a:r>
                <a:rPr lang="en-US" sz="1800" b="0" strike="noStrike" spc="-1">
                  <a:solidFill>
                    <a:schemeClr val="dk1"/>
                  </a:solidFill>
                  <a:latin typeface="Calibri"/>
                  <a:ea typeface="Calibri"/>
                </a:rPr>
                <a:t>For each stakeholder, analyse their needs and expectations with respect to the services as well as the underlying SMS.</a:t>
              </a:r>
              <a:endParaRPr lang="de-DE" sz="1800" b="0" strike="noStrike" spc="-1">
                <a:solidFill>
                  <a:srgbClr val="000000"/>
                </a:solidFill>
                <a:latin typeface="Arial"/>
              </a:endParaRPr>
            </a:p>
            <a:p>
              <a:pPr marL="171360" lvl="1" indent="-171360" defTabSz="914400">
                <a:lnSpc>
                  <a:spcPct val="90000"/>
                </a:lnSpc>
                <a:spcBef>
                  <a:spcPts val="286"/>
                </a:spcBef>
                <a:buClr>
                  <a:srgbClr val="000000"/>
                </a:buClr>
                <a:buFont typeface="Arial"/>
                <a:buChar char="•"/>
              </a:pPr>
              <a:r>
                <a:rPr lang="en-US" sz="1800" b="0" strike="noStrike" spc="-1">
                  <a:solidFill>
                    <a:schemeClr val="dk1"/>
                  </a:solidFill>
                  <a:latin typeface="Calibri"/>
                  <a:ea typeface="Calibri"/>
                </a:rPr>
                <a:t>Discuss the required scope of the SMS by defining to which services, technologies, geographical locations, involved organisations and customers it applies.</a:t>
              </a:r>
              <a:endParaRPr lang="de-DE" sz="1800" b="0" strike="noStrike" spc="-1">
                <a:solidFill>
                  <a:srgbClr val="000000"/>
                </a:solidFill>
                <a:latin typeface="Arial"/>
              </a:endParaRPr>
            </a:p>
            <a:p>
              <a:pPr marL="171360" lvl="1" indent="-171360" defTabSz="914400">
                <a:lnSpc>
                  <a:spcPct val="90000"/>
                </a:lnSpc>
                <a:spcBef>
                  <a:spcPts val="286"/>
                </a:spcBef>
                <a:buClr>
                  <a:srgbClr val="000000"/>
                </a:buClr>
                <a:buFont typeface="Arial"/>
                <a:buChar char="•"/>
              </a:pPr>
              <a:r>
                <a:rPr lang="en-US" sz="1800" b="0" strike="noStrike" spc="-1">
                  <a:solidFill>
                    <a:schemeClr val="dk1"/>
                  </a:solidFill>
                  <a:latin typeface="Calibri"/>
                  <a:ea typeface="Calibri"/>
                </a:rPr>
                <a:t>Produce a (formal) scope statement.</a:t>
              </a:r>
              <a:endParaRPr lang="de-DE" sz="1800" b="0" strike="noStrike" spc="-1">
                <a:solidFill>
                  <a:srgbClr val="000000"/>
                </a:solidFill>
                <a:latin typeface="Arial"/>
              </a:endParaRPr>
            </a:p>
          </p:txBody>
        </p:sp>
        <p:sp>
          <p:nvSpPr>
            <p:cNvPr id="426" name="Google Shape;444;p33"/>
            <p:cNvSpPr/>
            <p:nvPr/>
          </p:nvSpPr>
          <p:spPr>
            <a:xfrm>
              <a:off x="1158120" y="1703160"/>
              <a:ext cx="7676280" cy="55620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427" name="Google Shape;445;p33"/>
            <p:cNvSpPr/>
            <p:nvPr/>
          </p:nvSpPr>
          <p:spPr>
            <a:xfrm>
              <a:off x="1185480" y="1730520"/>
              <a:ext cx="7621560" cy="50148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1900" b="0" strike="noStrike" spc="-1">
                  <a:solidFill>
                    <a:schemeClr val="lt1"/>
                  </a:solidFill>
                  <a:latin typeface="Calibri"/>
                  <a:ea typeface="Calibri"/>
                </a:rPr>
                <a:t>Initial setup of the SMS</a:t>
              </a:r>
              <a:endParaRPr lang="de-DE" sz="1900" b="0" strike="noStrike" spc="-1">
                <a:solidFill>
                  <a:srgbClr val="000000"/>
                </a:solidFill>
                <a:latin typeface="Arial"/>
              </a:endParaRPr>
            </a:p>
          </p:txBody>
        </p:sp>
        <p:sp>
          <p:nvSpPr>
            <p:cNvPr id="428" name="Google Shape;446;p33"/>
            <p:cNvSpPr/>
            <p:nvPr/>
          </p:nvSpPr>
          <p:spPr>
            <a:xfrm>
              <a:off x="609480" y="4940280"/>
              <a:ext cx="10968120" cy="153576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429" name="Google Shape;447;p33"/>
            <p:cNvSpPr/>
            <p:nvPr/>
          </p:nvSpPr>
          <p:spPr>
            <a:xfrm>
              <a:off x="609480" y="4940280"/>
              <a:ext cx="10968120" cy="1535760"/>
            </a:xfrm>
            <a:prstGeom prst="rect">
              <a:avLst/>
            </a:prstGeom>
            <a:noFill/>
            <a:ln w="0">
              <a:noFill/>
            </a:ln>
          </p:spPr>
          <p:style>
            <a:lnRef idx="0">
              <a:scrgbClr r="0" g="0" b="0"/>
            </a:lnRef>
            <a:fillRef idx="0">
              <a:scrgbClr r="0" g="0" b="0"/>
            </a:fillRef>
            <a:effectRef idx="0">
              <a:scrgbClr r="0" g="0" b="0"/>
            </a:effectRef>
            <a:fontRef idx="minor"/>
          </p:style>
          <p:txBody>
            <a:bodyPr lIns="851760" tIns="395640" rIns="851760" bIns="135000" anchor="t">
              <a:noAutofit/>
            </a:bodyPr>
            <a:lstStyle/>
            <a:p>
              <a:pPr marL="171360" lvl="1" indent="-171360" defTabSz="914400">
                <a:lnSpc>
                  <a:spcPct val="90000"/>
                </a:lnSpc>
                <a:buClr>
                  <a:srgbClr val="000000"/>
                </a:buClr>
                <a:buFont typeface="Arial"/>
                <a:buChar char="•"/>
              </a:pPr>
              <a:r>
                <a:rPr lang="en-US" sz="1800" b="0" strike="noStrike" spc="-1">
                  <a:solidFill>
                    <a:schemeClr val="dk1"/>
                  </a:solidFill>
                  <a:latin typeface="Calibri"/>
                  <a:ea typeface="Calibri"/>
                </a:rPr>
                <a:t>Update the stakeholder analysis at regular intervals.</a:t>
              </a:r>
              <a:endParaRPr lang="de-DE" sz="1800" b="0" strike="noStrike" spc="-1">
                <a:solidFill>
                  <a:srgbClr val="000000"/>
                </a:solidFill>
                <a:latin typeface="Arial"/>
              </a:endParaRPr>
            </a:p>
            <a:p>
              <a:pPr marL="171360" lvl="1" indent="-171360" defTabSz="914400">
                <a:lnSpc>
                  <a:spcPct val="90000"/>
                </a:lnSpc>
                <a:spcBef>
                  <a:spcPts val="286"/>
                </a:spcBef>
                <a:buClr>
                  <a:srgbClr val="000000"/>
                </a:buClr>
                <a:buFont typeface="Arial"/>
                <a:buChar char="•"/>
              </a:pPr>
              <a:r>
                <a:rPr lang="en-US" sz="1800" b="0" strike="noStrike" spc="-1">
                  <a:solidFill>
                    <a:schemeClr val="dk1"/>
                  </a:solidFill>
                  <a:latin typeface="Calibri"/>
                  <a:ea typeface="Calibri"/>
                </a:rPr>
                <a:t>Review the scope statement at regular intervals and consider extending or reducing the scope to align the SMS to relevant requirements.</a:t>
              </a:r>
              <a:endParaRPr lang="de-DE" sz="1800" b="0" strike="noStrike" spc="-1">
                <a:solidFill>
                  <a:srgbClr val="000000"/>
                </a:solidFill>
                <a:latin typeface="Arial"/>
              </a:endParaRPr>
            </a:p>
          </p:txBody>
        </p:sp>
        <p:sp>
          <p:nvSpPr>
            <p:cNvPr id="430" name="Google Shape;448;p33"/>
            <p:cNvSpPr/>
            <p:nvPr/>
          </p:nvSpPr>
          <p:spPr>
            <a:xfrm>
              <a:off x="1158120" y="4659840"/>
              <a:ext cx="7676280" cy="55620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431" name="Google Shape;449;p33"/>
            <p:cNvSpPr/>
            <p:nvPr/>
          </p:nvSpPr>
          <p:spPr>
            <a:xfrm>
              <a:off x="1185480" y="4687200"/>
              <a:ext cx="7621560" cy="50148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1900" b="0" strike="noStrike" spc="-1">
                  <a:solidFill>
                    <a:schemeClr val="lt1"/>
                  </a:solidFill>
                  <a:latin typeface="Calibri"/>
                  <a:ea typeface="Calibri"/>
                </a:rPr>
                <a:t>Operation and maintenance of the SMS</a:t>
              </a:r>
              <a:endParaRPr lang="de-DE" sz="1900" b="0" strike="noStrike" spc="-1">
                <a:solidFill>
                  <a:srgbClr val="000000"/>
                </a:solidFill>
                <a:latin typeface="Arial"/>
              </a:endParaRPr>
            </a:p>
          </p:txBody>
        </p:sp>
      </p:grpSp>
      <p:sp>
        <p:nvSpPr>
          <p:cNvPr id="432" name="PlaceHolder 23"/>
          <p:cNvSpPr/>
          <p:nvPr/>
        </p:nvSpPr>
        <p:spPr>
          <a:xfrm>
            <a:off x="8737560" y="6431040"/>
            <a:ext cx="2840040" cy="36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C0CDC772-1FE0-41C6-B328-C45C49A9EA96}" type="slidenum">
              <a:rPr lang="en-US" sz="1200" b="0" strike="noStrike" spc="-1">
                <a:solidFill>
                  <a:srgbClr val="888888"/>
                </a:solidFill>
                <a:latin typeface="Calibri"/>
                <a:ea typeface="Calibri"/>
              </a:rPr>
              <a:t>40</a:t>
            </a:fld>
            <a:endParaRPr lang="de-DE" sz="1200" b="0" strike="noStrike" spc="-1">
              <a:solidFill>
                <a:srgbClr val="000000"/>
              </a:solidFill>
              <a:latin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SCS: Outputs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434" name="PlaceHolder 2"/>
          <p:cNvSpPr>
            <a:spLocks noGrp="1"/>
          </p:cNvSpPr>
          <p:nvPr>
            <p:ph type="sldNum" idx="40"/>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F9533D42-4DE7-475A-A494-AF3D311D12DC}" type="slidenum">
              <a:rPr lang="en-US" sz="1200" b="0" strike="noStrike" spc="-1">
                <a:solidFill>
                  <a:srgbClr val="888888"/>
                </a:solidFill>
                <a:latin typeface="Calibri"/>
                <a:ea typeface="Calibri"/>
              </a:rPr>
              <a:t>41</a:t>
            </a:fld>
            <a:endParaRPr lang="de-DE" sz="1200" b="0" strike="noStrike" spc="-1">
              <a:solidFill>
                <a:srgbClr val="000000"/>
              </a:solidFill>
              <a:latin typeface="Times New Roman"/>
            </a:endParaRPr>
          </a:p>
        </p:txBody>
      </p:sp>
      <p:grpSp>
        <p:nvGrpSpPr>
          <p:cNvPr id="435" name="Diagram 5"/>
          <p:cNvGrpSpPr/>
          <p:nvPr/>
        </p:nvGrpSpPr>
        <p:grpSpPr>
          <a:xfrm>
            <a:off x="2442240" y="2501280"/>
            <a:ext cx="8144280" cy="2891880"/>
            <a:chOff x="2442240" y="2501280"/>
            <a:chExt cx="8144280" cy="2891880"/>
          </a:xfrm>
        </p:grpSpPr>
        <p:sp>
          <p:nvSpPr>
            <p:cNvPr id="436" name="Rectangle 435"/>
            <p:cNvSpPr/>
            <p:nvPr/>
          </p:nvSpPr>
          <p:spPr>
            <a:xfrm>
              <a:off x="2442240" y="2501280"/>
              <a:ext cx="8144280" cy="2891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437" name="Right Arrow 436"/>
            <p:cNvSpPr/>
            <p:nvPr/>
          </p:nvSpPr>
          <p:spPr>
            <a:xfrm>
              <a:off x="8834040" y="2501640"/>
              <a:ext cx="1748880" cy="137520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438" name="Rounded Rectangle 437"/>
            <p:cNvSpPr/>
            <p:nvPr/>
          </p:nvSpPr>
          <p:spPr>
            <a:xfrm>
              <a:off x="2445840" y="2501640"/>
              <a:ext cx="6384960" cy="137520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GB" sz="3200" b="0" strike="noStrike" spc="-1">
                  <a:solidFill>
                    <a:schemeClr val="lt1"/>
                  </a:solidFill>
                  <a:latin typeface="Calibri"/>
                  <a:ea typeface="Arial"/>
                </a:rPr>
                <a:t>Stakeholder analysis</a:t>
              </a:r>
              <a:endParaRPr lang="de-DE" sz="3200" b="0" strike="noStrike" spc="-1">
                <a:solidFill>
                  <a:srgbClr val="000000"/>
                </a:solidFill>
                <a:latin typeface="Arial"/>
              </a:endParaRPr>
            </a:p>
          </p:txBody>
        </p:sp>
        <p:sp>
          <p:nvSpPr>
            <p:cNvPr id="439" name="Right Arrow 438"/>
            <p:cNvSpPr/>
            <p:nvPr/>
          </p:nvSpPr>
          <p:spPr>
            <a:xfrm>
              <a:off x="8834040" y="4017600"/>
              <a:ext cx="1748880" cy="137520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440" name="Rounded Rectangle 439"/>
            <p:cNvSpPr/>
            <p:nvPr/>
          </p:nvSpPr>
          <p:spPr>
            <a:xfrm>
              <a:off x="2445840" y="4017600"/>
              <a:ext cx="6384960" cy="137520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GB" sz="3200" b="0" strike="noStrike" spc="-1">
                  <a:solidFill>
                    <a:schemeClr val="lt1"/>
                  </a:solidFill>
                  <a:latin typeface="Calibri"/>
                  <a:ea typeface="Arial"/>
                </a:rPr>
                <a:t>Scope statements for the SMS</a:t>
              </a:r>
              <a:endParaRPr lang="de-DE" sz="3200" b="0" strike="noStrike" spc="-1">
                <a:solidFill>
                  <a:srgbClr val="000000"/>
                </a:solidFill>
                <a:latin typeface="Arial"/>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PlaceHolder 1"/>
          <p:cNvSpPr>
            <a:spLocks noGrp="1"/>
          </p:cNvSpPr>
          <p:nvPr>
            <p:ph type="title"/>
          </p:nvPr>
        </p:nvSpPr>
        <p:spPr>
          <a:xfrm>
            <a:off x="914400" y="2130480"/>
            <a:ext cx="10360080" cy="146664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Planning IT Service Management (PLAN) </a:t>
            </a:r>
            <a:endParaRPr lang="de-DE" sz="3200" b="0" strike="noStrike" spc="-1">
              <a:solidFill>
                <a:srgbClr val="000000"/>
              </a:solidFill>
              <a:latin typeface="Arial"/>
            </a:endParaRPr>
          </a:p>
        </p:txBody>
      </p:sp>
      <p:sp>
        <p:nvSpPr>
          <p:cNvPr id="442" name="PlaceHolder 2"/>
          <p:cNvSpPr>
            <a:spLocks noGrp="1"/>
          </p:cNvSpPr>
          <p:nvPr>
            <p:ph type="sldNum" idx="41"/>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5B435527-EF7C-4AA2-86C5-029A49F3BCE8}" type="slidenum">
              <a:rPr lang="en-US" sz="1200" b="0" strike="noStrike" spc="-1">
                <a:solidFill>
                  <a:srgbClr val="FFFFFF"/>
                </a:solidFill>
                <a:latin typeface="Calibri"/>
                <a:ea typeface="Calibri"/>
              </a:rPr>
              <a:t>42</a:t>
            </a:fld>
            <a:endParaRPr lang="de-DE" sz="1200" b="0" strike="noStrike" spc="-1">
              <a:solidFill>
                <a:srgbClr val="000000"/>
              </a:solidFill>
              <a:latin typeface="Times New Roman"/>
            </a:endParaRPr>
          </a:p>
        </p:txBody>
      </p:sp>
      <p:sp>
        <p:nvSpPr>
          <p:cNvPr id="443" name="Google Shape;465;p35"/>
          <p:cNvSpPr/>
          <p:nvPr/>
        </p:nvSpPr>
        <p:spPr>
          <a:xfrm>
            <a:off x="2895480" y="3933720"/>
            <a:ext cx="6397560" cy="170172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444" name="Google Shape;466;p35"/>
          <p:cNvSpPr/>
          <p:nvPr/>
        </p:nvSpPr>
        <p:spPr>
          <a:xfrm>
            <a:off x="2969640" y="4040640"/>
            <a:ext cx="1703160" cy="32616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800" b="0" strike="noStrike" spc="-1">
                <a:solidFill>
                  <a:schemeClr val="lt1"/>
                </a:solidFill>
                <a:latin typeface="Calibri"/>
                <a:ea typeface="Calibri"/>
              </a:rPr>
              <a:t>Objective</a:t>
            </a:r>
            <a:endParaRPr lang="de-DE" sz="1800" b="0" strike="noStrike" spc="-1">
              <a:solidFill>
                <a:srgbClr val="000000"/>
              </a:solidFill>
              <a:latin typeface="Arial"/>
            </a:endParaRPr>
          </a:p>
        </p:txBody>
      </p:sp>
      <p:sp>
        <p:nvSpPr>
          <p:cNvPr id="445" name="Google Shape;467;p35"/>
          <p:cNvSpPr/>
          <p:nvPr/>
        </p:nvSpPr>
        <p:spPr>
          <a:xfrm>
            <a:off x="2969640" y="4448520"/>
            <a:ext cx="622980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1800" b="0" strike="noStrike" spc="-1">
                <a:solidFill>
                  <a:srgbClr val="000000"/>
                </a:solidFill>
                <a:latin typeface="Calibri"/>
                <a:ea typeface="Calibri"/>
              </a:rPr>
              <a:t>To create plans for implementing and maintaining ITSM in an organisation or federation, based on the identified scope</a:t>
            </a:r>
            <a:endParaRPr lang="de-DE" sz="1800" b="0" strike="noStrike" spc="-1">
              <a:solidFill>
                <a:srgbClr val="000000"/>
              </a:solidFill>
              <a:latin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PLAN: Key questions</a:t>
            </a:r>
            <a:endParaRPr lang="de-DE" sz="3200" b="0" strike="noStrike" spc="-1">
              <a:solidFill>
                <a:srgbClr val="000000"/>
              </a:solidFill>
              <a:latin typeface="Arial"/>
            </a:endParaRPr>
          </a:p>
        </p:txBody>
      </p:sp>
      <p:grpSp>
        <p:nvGrpSpPr>
          <p:cNvPr id="447" name="Google Shape;474;p36"/>
          <p:cNvGrpSpPr/>
          <p:nvPr/>
        </p:nvGrpSpPr>
        <p:grpSpPr>
          <a:xfrm>
            <a:off x="2211480" y="1698840"/>
            <a:ext cx="7769160" cy="4618800"/>
            <a:chOff x="2211480" y="1698840"/>
            <a:chExt cx="7769160" cy="4618800"/>
          </a:xfrm>
        </p:grpSpPr>
        <p:sp>
          <p:nvSpPr>
            <p:cNvPr id="448" name="Google Shape;475;p36"/>
            <p:cNvSpPr/>
            <p:nvPr/>
          </p:nvSpPr>
          <p:spPr>
            <a:xfrm rot="10800000">
              <a:off x="2687040" y="1698480"/>
              <a:ext cx="7293600" cy="941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449" name="Google Shape;476;p36"/>
            <p:cNvSpPr/>
            <p:nvPr/>
          </p:nvSpPr>
          <p:spPr>
            <a:xfrm>
              <a:off x="2919600" y="1698840"/>
              <a:ext cx="7057800" cy="941040"/>
            </a:xfrm>
            <a:prstGeom prst="rect">
              <a:avLst/>
            </a:prstGeom>
            <a:noFill/>
            <a:ln w="0">
              <a:noFill/>
            </a:ln>
          </p:spPr>
          <p:style>
            <a:lnRef idx="0">
              <a:scrgbClr r="0" g="0" b="0"/>
            </a:lnRef>
            <a:fillRef idx="0">
              <a:scrgbClr r="0" g="0" b="0"/>
            </a:fillRef>
            <a:effectRef idx="0">
              <a:scrgbClr r="0" g="0" b="0"/>
            </a:effectRef>
            <a:fontRef idx="minor"/>
          </p:style>
          <p:txBody>
            <a:bodyPr lIns="416160" tIns="79920" rIns="149400" bIns="79920" anchor="ctr">
              <a:noAutofit/>
            </a:bodyPr>
            <a:lstStyle/>
            <a:p>
              <a:pPr algn="ctr">
                <a:lnSpc>
                  <a:spcPct val="90000"/>
                </a:lnSpc>
                <a:tabLst>
                  <a:tab pos="0" algn="l"/>
                </a:tabLst>
              </a:pPr>
              <a:r>
                <a:rPr lang="en-US" sz="2100" b="0" strike="noStrike" spc="-1">
                  <a:solidFill>
                    <a:schemeClr val="lt1"/>
                  </a:solidFill>
                  <a:latin typeface="Calibri"/>
                  <a:ea typeface="Calibri"/>
                </a:rPr>
                <a:t>What are the ITSM-related goals to be achieved during the planning period?</a:t>
              </a:r>
              <a:endParaRPr lang="de-DE" sz="2100" b="0" strike="noStrike" spc="-1">
                <a:solidFill>
                  <a:srgbClr val="000000"/>
                </a:solidFill>
                <a:latin typeface="Arial"/>
              </a:endParaRPr>
            </a:p>
          </p:txBody>
        </p:sp>
        <p:sp>
          <p:nvSpPr>
            <p:cNvPr id="450" name="Google Shape;477;p36"/>
            <p:cNvSpPr/>
            <p:nvPr/>
          </p:nvSpPr>
          <p:spPr>
            <a:xfrm>
              <a:off x="2211480" y="1698840"/>
              <a:ext cx="941040" cy="941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451" name="Google Shape;478;p36"/>
            <p:cNvSpPr/>
            <p:nvPr/>
          </p:nvSpPr>
          <p:spPr>
            <a:xfrm rot="10800000">
              <a:off x="2687040" y="2924280"/>
              <a:ext cx="7293600" cy="941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452" name="Google Shape;479;p36"/>
            <p:cNvSpPr/>
            <p:nvPr/>
          </p:nvSpPr>
          <p:spPr>
            <a:xfrm>
              <a:off x="2919600" y="2924640"/>
              <a:ext cx="7057800" cy="941040"/>
            </a:xfrm>
            <a:prstGeom prst="rect">
              <a:avLst/>
            </a:prstGeom>
            <a:noFill/>
            <a:ln w="0">
              <a:noFill/>
            </a:ln>
          </p:spPr>
          <p:style>
            <a:lnRef idx="0">
              <a:scrgbClr r="0" g="0" b="0"/>
            </a:lnRef>
            <a:fillRef idx="0">
              <a:scrgbClr r="0" g="0" b="0"/>
            </a:fillRef>
            <a:effectRef idx="0">
              <a:scrgbClr r="0" g="0" b="0"/>
            </a:effectRef>
            <a:fontRef idx="minor"/>
          </p:style>
          <p:txBody>
            <a:bodyPr lIns="416160" tIns="79920" rIns="149400" bIns="79920" anchor="ctr">
              <a:noAutofit/>
            </a:bodyPr>
            <a:lstStyle/>
            <a:p>
              <a:pPr algn="ctr">
                <a:lnSpc>
                  <a:spcPct val="90000"/>
                </a:lnSpc>
                <a:tabLst>
                  <a:tab pos="0" algn="l"/>
                </a:tabLst>
              </a:pPr>
              <a:r>
                <a:rPr lang="en-US" sz="2100" b="0" strike="noStrike" spc="-1">
                  <a:solidFill>
                    <a:schemeClr val="lt1"/>
                  </a:solidFill>
                  <a:latin typeface="Calibri"/>
                  <a:ea typeface="Calibri"/>
                </a:rPr>
                <a:t>What is a realistic and achievable timeline of activities towards these goals, also considering available resources?</a:t>
              </a:r>
              <a:endParaRPr lang="de-DE" sz="2100" b="0" strike="noStrike" spc="-1">
                <a:solidFill>
                  <a:srgbClr val="000000"/>
                </a:solidFill>
                <a:latin typeface="Arial"/>
              </a:endParaRPr>
            </a:p>
          </p:txBody>
        </p:sp>
        <p:sp>
          <p:nvSpPr>
            <p:cNvPr id="453" name="Google Shape;480;p36"/>
            <p:cNvSpPr/>
            <p:nvPr/>
          </p:nvSpPr>
          <p:spPr>
            <a:xfrm>
              <a:off x="2211480" y="2924640"/>
              <a:ext cx="941040" cy="941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454" name="Google Shape;481;p36"/>
            <p:cNvSpPr/>
            <p:nvPr/>
          </p:nvSpPr>
          <p:spPr>
            <a:xfrm rot="10800000">
              <a:off x="2687040" y="4150440"/>
              <a:ext cx="7293600" cy="941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455" name="Google Shape;482;p36"/>
            <p:cNvSpPr/>
            <p:nvPr/>
          </p:nvSpPr>
          <p:spPr>
            <a:xfrm>
              <a:off x="2919600" y="4150440"/>
              <a:ext cx="7057800" cy="941040"/>
            </a:xfrm>
            <a:prstGeom prst="rect">
              <a:avLst/>
            </a:prstGeom>
            <a:noFill/>
            <a:ln w="0">
              <a:noFill/>
            </a:ln>
          </p:spPr>
          <p:style>
            <a:lnRef idx="0">
              <a:scrgbClr r="0" g="0" b="0"/>
            </a:lnRef>
            <a:fillRef idx="0">
              <a:scrgbClr r="0" g="0" b="0"/>
            </a:fillRef>
            <a:effectRef idx="0">
              <a:scrgbClr r="0" g="0" b="0"/>
            </a:effectRef>
            <a:fontRef idx="minor"/>
          </p:style>
          <p:txBody>
            <a:bodyPr lIns="416160" tIns="79920" rIns="149400" bIns="79920" anchor="ctr">
              <a:noAutofit/>
            </a:bodyPr>
            <a:lstStyle/>
            <a:p>
              <a:pPr algn="ctr">
                <a:lnSpc>
                  <a:spcPct val="90000"/>
                </a:lnSpc>
                <a:tabLst>
                  <a:tab pos="0" algn="l"/>
                </a:tabLst>
              </a:pPr>
              <a:r>
                <a:rPr lang="en-US" sz="2100" b="0" strike="noStrike" spc="-1">
                  <a:solidFill>
                    <a:schemeClr val="lt1"/>
                  </a:solidFill>
                  <a:latin typeface="Calibri"/>
                  <a:ea typeface="Calibri"/>
                </a:rPr>
                <a:t>Who is responsible for the different activities, and do they have the awareness and skills needed to carry them out?</a:t>
              </a:r>
              <a:endParaRPr lang="de-DE" sz="2100" b="0" strike="noStrike" spc="-1">
                <a:solidFill>
                  <a:srgbClr val="000000"/>
                </a:solidFill>
                <a:latin typeface="Arial"/>
              </a:endParaRPr>
            </a:p>
          </p:txBody>
        </p:sp>
        <p:sp>
          <p:nvSpPr>
            <p:cNvPr id="456" name="Google Shape;483;p36"/>
            <p:cNvSpPr/>
            <p:nvPr/>
          </p:nvSpPr>
          <p:spPr>
            <a:xfrm>
              <a:off x="2211480" y="4150440"/>
              <a:ext cx="941040" cy="941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457" name="Google Shape;484;p36"/>
            <p:cNvSpPr/>
            <p:nvPr/>
          </p:nvSpPr>
          <p:spPr>
            <a:xfrm rot="10800000">
              <a:off x="2687040" y="5376240"/>
              <a:ext cx="7293600" cy="941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458" name="Google Shape;485;p36"/>
            <p:cNvSpPr/>
            <p:nvPr/>
          </p:nvSpPr>
          <p:spPr>
            <a:xfrm>
              <a:off x="2919600" y="5376600"/>
              <a:ext cx="7057800" cy="941040"/>
            </a:xfrm>
            <a:prstGeom prst="rect">
              <a:avLst/>
            </a:prstGeom>
            <a:noFill/>
            <a:ln w="0">
              <a:noFill/>
            </a:ln>
          </p:spPr>
          <p:style>
            <a:lnRef idx="0">
              <a:scrgbClr r="0" g="0" b="0"/>
            </a:lnRef>
            <a:fillRef idx="0">
              <a:scrgbClr r="0" g="0" b="0"/>
            </a:fillRef>
            <a:effectRef idx="0">
              <a:scrgbClr r="0" g="0" b="0"/>
            </a:effectRef>
            <a:fontRef idx="minor"/>
          </p:style>
          <p:txBody>
            <a:bodyPr lIns="416160" tIns="79920" rIns="149400" bIns="79920" anchor="ctr">
              <a:noAutofit/>
            </a:bodyPr>
            <a:lstStyle/>
            <a:p>
              <a:pPr algn="ctr">
                <a:lnSpc>
                  <a:spcPct val="90000"/>
                </a:lnSpc>
                <a:tabLst>
                  <a:tab pos="0" algn="l"/>
                </a:tabLst>
              </a:pPr>
              <a:r>
                <a:rPr lang="en-US" sz="2100" b="0" strike="noStrike" spc="-1">
                  <a:solidFill>
                    <a:schemeClr val="lt1"/>
                  </a:solidFill>
                  <a:latin typeface="Calibri"/>
                  <a:ea typeface="Calibri"/>
                </a:rPr>
                <a:t>What tools or technologies are available or needed to effectively support ITSM-related activities?</a:t>
              </a:r>
              <a:endParaRPr lang="de-DE" sz="2100" b="0" strike="noStrike" spc="-1">
                <a:solidFill>
                  <a:srgbClr val="000000"/>
                </a:solidFill>
                <a:latin typeface="Arial"/>
              </a:endParaRPr>
            </a:p>
          </p:txBody>
        </p:sp>
        <p:sp>
          <p:nvSpPr>
            <p:cNvPr id="459" name="Google Shape;486;p36"/>
            <p:cNvSpPr/>
            <p:nvPr/>
          </p:nvSpPr>
          <p:spPr>
            <a:xfrm>
              <a:off x="2211480" y="5376600"/>
              <a:ext cx="941040" cy="941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grpSp>
      <p:sp>
        <p:nvSpPr>
          <p:cNvPr id="460" name="PlaceHolder 2"/>
          <p:cNvSpPr>
            <a:spLocks noGrp="1"/>
          </p:cNvSpPr>
          <p:nvPr>
            <p:ph type="sldNum" idx="42"/>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74F168AB-6816-4610-A7B9-102AE2360C5D}" type="slidenum">
              <a:rPr lang="en-US" sz="1200" b="0" strike="noStrike" spc="-1">
                <a:solidFill>
                  <a:srgbClr val="888888"/>
                </a:solidFill>
                <a:latin typeface="Calibri"/>
                <a:ea typeface="Calibri"/>
              </a:rPr>
              <a:t>43</a:t>
            </a:fld>
            <a:endParaRPr lang="de-DE" sz="1200" b="0" strike="noStrike" spc="-1">
              <a:solidFill>
                <a:srgbClr val="000000"/>
              </a:solidFill>
              <a:latin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PLAN: Requirements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graphicFrame>
        <p:nvGraphicFramePr>
          <p:cNvPr id="462" name="Google Shape;494;p37"/>
          <p:cNvGraphicFramePr/>
          <p:nvPr/>
        </p:nvGraphicFramePr>
        <p:xfrm>
          <a:off x="1981080" y="1697040"/>
          <a:ext cx="8229600" cy="2456942"/>
        </p:xfrm>
        <a:graphic>
          <a:graphicData uri="http://schemas.openxmlformats.org/drawingml/2006/table">
            <a:tbl>
              <a:tblPr/>
              <a:tblGrid>
                <a:gridCol w="822960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GR4 Planning IT Service Management (PLAN)</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REQUIREMENTS</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Arial"/>
                        </a:rPr>
                        <a:t>GR4.1 A service management plan shall be created and maintained. It shall include:</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Arial"/>
                        </a:rPr>
                        <a:t>Goals and timing of implementing or improving the SMS and the related processes</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Arial"/>
                        </a:rPr>
                        <a:t>Roles and responsibilities</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Arial"/>
                        </a:rPr>
                        <a:t>Training and awareness activities</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Arial"/>
                        </a:rPr>
                        <a:t>Technology (tools) to support the SMS</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Arial"/>
                        </a:rPr>
                        <a:t>GR4.2 Any process-specific plan shall be aligned to the overall service management plan</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
        <p:nvSpPr>
          <p:cNvPr id="463" name="PlaceHolder 2"/>
          <p:cNvSpPr>
            <a:spLocks noGrp="1"/>
          </p:cNvSpPr>
          <p:nvPr>
            <p:ph type="sldNum" idx="43"/>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24E63C14-B79C-41BF-A160-559FBEF49D04}" type="slidenum">
              <a:rPr lang="en-US" sz="1200" b="0" strike="noStrike" spc="-1">
                <a:solidFill>
                  <a:srgbClr val="888888"/>
                </a:solidFill>
                <a:latin typeface="Calibri"/>
                <a:ea typeface="Calibri"/>
              </a:rPr>
              <a:t>44</a:t>
            </a:fld>
            <a:endParaRPr lang="de-DE" sz="1200" b="0" strike="noStrike" spc="-1">
              <a:solidFill>
                <a:srgbClr val="000000"/>
              </a:solidFill>
              <a:latin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PlaceHolder 24"/>
          <p:cNvSpPr/>
          <p:nvPr/>
        </p:nvSpPr>
        <p:spPr>
          <a:xfrm>
            <a:off x="609480" y="275040"/>
            <a:ext cx="9053280" cy="104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PLAN: Activities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465" name="Google Shape;501;p38"/>
          <p:cNvGrpSpPr/>
          <p:nvPr/>
        </p:nvGrpSpPr>
        <p:grpSpPr>
          <a:xfrm>
            <a:off x="609480" y="1814040"/>
            <a:ext cx="10968120" cy="4662000"/>
            <a:chOff x="609480" y="1814040"/>
            <a:chExt cx="10968120" cy="4662000"/>
          </a:xfrm>
        </p:grpSpPr>
        <p:sp>
          <p:nvSpPr>
            <p:cNvPr id="466" name="Google Shape;502;p38"/>
            <p:cNvSpPr/>
            <p:nvPr/>
          </p:nvSpPr>
          <p:spPr>
            <a:xfrm>
              <a:off x="609480" y="2020680"/>
              <a:ext cx="10968120" cy="308232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467" name="Google Shape;503;p38"/>
            <p:cNvSpPr/>
            <p:nvPr/>
          </p:nvSpPr>
          <p:spPr>
            <a:xfrm>
              <a:off x="609480" y="2020680"/>
              <a:ext cx="10968120" cy="3082320"/>
            </a:xfrm>
            <a:prstGeom prst="rect">
              <a:avLst/>
            </a:prstGeom>
            <a:noFill/>
            <a:ln w="0">
              <a:noFill/>
            </a:ln>
          </p:spPr>
          <p:style>
            <a:lnRef idx="0">
              <a:scrgbClr r="0" g="0" b="0"/>
            </a:lnRef>
            <a:fillRef idx="0">
              <a:scrgbClr r="0" g="0" b="0"/>
            </a:fillRef>
            <a:effectRef idx="0">
              <a:scrgbClr r="0" g="0" b="0"/>
            </a:effectRef>
            <a:fontRef idx="minor"/>
          </p:style>
          <p:txBody>
            <a:bodyPr lIns="851760" tIns="291600" rIns="851760" bIns="99720" anchor="t">
              <a:noAutofit/>
            </a:bodyPr>
            <a:lstStyle/>
            <a:p>
              <a:pPr marL="114480" lvl="1" indent="-114480" defTabSz="914400">
                <a:lnSpc>
                  <a:spcPct val="90000"/>
                </a:lnSpc>
                <a:buClr>
                  <a:srgbClr val="000000"/>
                </a:buClr>
                <a:buFont typeface="Arial"/>
                <a:buChar char="•"/>
              </a:pPr>
              <a:r>
                <a:rPr lang="en-US" sz="1400" b="0" strike="noStrike" spc="-1" dirty="0">
                  <a:solidFill>
                    <a:schemeClr val="dk1"/>
                  </a:solidFill>
                  <a:latin typeface="Calibri"/>
                  <a:ea typeface="Calibri"/>
                </a:rPr>
                <a:t>Assess the maturity of current ITSM.</a:t>
              </a:r>
              <a:endParaRPr lang="de-DE" sz="1400" b="0" strike="noStrike" spc="-1" dirty="0">
                <a:solidFill>
                  <a:srgbClr val="000000"/>
                </a:solidFill>
                <a:latin typeface="Arial"/>
              </a:endParaRPr>
            </a:p>
            <a:p>
              <a:pPr marL="114480" lvl="1" indent="-114480" defTabSz="914400">
                <a:lnSpc>
                  <a:spcPct val="90000"/>
                </a:lnSpc>
                <a:spcBef>
                  <a:spcPts val="210"/>
                </a:spcBef>
                <a:buClr>
                  <a:srgbClr val="000000"/>
                </a:buClr>
                <a:buFont typeface="Arial"/>
                <a:buChar char="•"/>
              </a:pPr>
              <a:r>
                <a:rPr lang="en-US" sz="1400" b="0" strike="noStrike" spc="-1" dirty="0">
                  <a:solidFill>
                    <a:schemeClr val="dk1"/>
                  </a:solidFill>
                  <a:latin typeface="Calibri"/>
                  <a:ea typeface="Calibri"/>
                </a:rPr>
                <a:t>Set an appropriate target level of maturity for ITSM to be achieved.</a:t>
              </a:r>
              <a:endParaRPr lang="de-DE" sz="1400" b="0" strike="noStrike" spc="-1" dirty="0">
                <a:solidFill>
                  <a:srgbClr val="000000"/>
                </a:solidFill>
                <a:latin typeface="Arial"/>
              </a:endParaRPr>
            </a:p>
            <a:p>
              <a:pPr marL="114480" lvl="1" indent="-114480" defTabSz="914400">
                <a:lnSpc>
                  <a:spcPct val="90000"/>
                </a:lnSpc>
                <a:spcBef>
                  <a:spcPts val="210"/>
                </a:spcBef>
                <a:buClr>
                  <a:srgbClr val="000000"/>
                </a:buClr>
                <a:buFont typeface="Arial"/>
                <a:buChar char="•"/>
              </a:pPr>
              <a:r>
                <a:rPr lang="en-US" sz="1400" b="0" strike="noStrike" spc="-1" dirty="0">
                  <a:solidFill>
                    <a:schemeClr val="dk1"/>
                  </a:solidFill>
                  <a:latin typeface="Calibri"/>
                  <a:ea typeface="Calibri"/>
                </a:rPr>
                <a:t>Determine and describe the gaps between defined goals and the current baseline (gap analysis).</a:t>
              </a:r>
              <a:endParaRPr lang="de-DE" sz="1400" b="0" strike="noStrike" spc="-1" dirty="0">
                <a:solidFill>
                  <a:srgbClr val="000000"/>
                </a:solidFill>
                <a:latin typeface="Arial"/>
              </a:endParaRPr>
            </a:p>
            <a:p>
              <a:pPr marL="114480" lvl="1" indent="-114480" defTabSz="914400">
                <a:lnSpc>
                  <a:spcPct val="90000"/>
                </a:lnSpc>
                <a:spcBef>
                  <a:spcPts val="210"/>
                </a:spcBef>
                <a:buClr>
                  <a:srgbClr val="000000"/>
                </a:buClr>
                <a:buFont typeface="Arial"/>
                <a:buChar char="•"/>
              </a:pPr>
              <a:r>
                <a:rPr lang="en-US" sz="1400" b="0" strike="noStrike" spc="-1" dirty="0">
                  <a:solidFill>
                    <a:schemeClr val="dk1"/>
                  </a:solidFill>
                  <a:latin typeface="Calibri"/>
                  <a:ea typeface="Calibri"/>
                </a:rPr>
                <a:t>Identify and specify the steps towards improvement based on the identified gaps.</a:t>
              </a:r>
              <a:endParaRPr lang="de-DE" sz="1400" b="0" strike="noStrike" spc="-1" dirty="0">
                <a:solidFill>
                  <a:srgbClr val="000000"/>
                </a:solidFill>
                <a:latin typeface="Arial"/>
              </a:endParaRPr>
            </a:p>
            <a:p>
              <a:pPr marL="114480" lvl="1" indent="-114480" defTabSz="914400">
                <a:lnSpc>
                  <a:spcPct val="90000"/>
                </a:lnSpc>
                <a:spcBef>
                  <a:spcPts val="210"/>
                </a:spcBef>
                <a:buClr>
                  <a:srgbClr val="000000"/>
                </a:buClr>
                <a:buFont typeface="Arial"/>
                <a:buChar char="•"/>
              </a:pPr>
              <a:r>
                <a:rPr lang="en-US" sz="1400" b="0" strike="noStrike" spc="-1" dirty="0">
                  <a:solidFill>
                    <a:schemeClr val="dk1"/>
                  </a:solidFill>
                  <a:latin typeface="Calibri"/>
                  <a:ea typeface="Calibri"/>
                </a:rPr>
                <a:t>Produce a service management plan. As part of this, among other things:</a:t>
              </a:r>
              <a:endParaRPr lang="de-DE" sz="1400" b="0" strike="noStrike" spc="-1" dirty="0">
                <a:solidFill>
                  <a:srgbClr val="000000"/>
                </a:solidFill>
                <a:latin typeface="Arial"/>
              </a:endParaRPr>
            </a:p>
            <a:p>
              <a:pPr marL="399960" lvl="2" indent="-285840" defTabSz="914400">
                <a:lnSpc>
                  <a:spcPct val="90000"/>
                </a:lnSpc>
                <a:spcBef>
                  <a:spcPts val="210"/>
                </a:spcBef>
                <a:buClr>
                  <a:srgbClr val="000000"/>
                </a:buClr>
                <a:buFont typeface="System Font Regular"/>
                <a:buChar char="–"/>
              </a:pPr>
              <a:r>
                <a:rPr lang="en-US" sz="1400" b="0" strike="noStrike" spc="-1" dirty="0">
                  <a:solidFill>
                    <a:schemeClr val="dk1"/>
                  </a:solidFill>
                  <a:latin typeface="Calibri"/>
                  <a:ea typeface="Calibri"/>
                </a:rPr>
                <a:t>Define the goals and activities of implementing the SMS and the related ITSM processes, including a timeline for each planned activity and important milestones to be achieved.</a:t>
              </a:r>
              <a:endParaRPr lang="de-DE" sz="1400" b="0" strike="noStrike" spc="-1" dirty="0">
                <a:solidFill>
                  <a:srgbClr val="000000"/>
                </a:solidFill>
                <a:latin typeface="Arial"/>
              </a:endParaRPr>
            </a:p>
            <a:p>
              <a:pPr marL="399960" lvl="2" indent="-285840" defTabSz="914400">
                <a:lnSpc>
                  <a:spcPct val="90000"/>
                </a:lnSpc>
                <a:spcBef>
                  <a:spcPts val="210"/>
                </a:spcBef>
                <a:buClr>
                  <a:srgbClr val="000000"/>
                </a:buClr>
                <a:buFont typeface="System Font Regular"/>
                <a:buChar char="–"/>
              </a:pPr>
              <a:r>
                <a:rPr lang="en-US" sz="1400" b="0" strike="noStrike" spc="-1" dirty="0">
                  <a:solidFill>
                    <a:schemeClr val="dk1"/>
                  </a:solidFill>
                  <a:latin typeface="Calibri"/>
                  <a:ea typeface="Calibri"/>
                </a:rPr>
                <a:t>Define and assign general and process-related roles and responsibilities in the SMS.</a:t>
              </a:r>
              <a:endParaRPr lang="de-DE" sz="1400" b="0" strike="noStrike" spc="-1" dirty="0">
                <a:solidFill>
                  <a:srgbClr val="000000"/>
                </a:solidFill>
                <a:latin typeface="Arial"/>
              </a:endParaRPr>
            </a:p>
            <a:p>
              <a:pPr marL="399960" lvl="2" indent="-285840" defTabSz="914400">
                <a:lnSpc>
                  <a:spcPct val="90000"/>
                </a:lnSpc>
                <a:spcBef>
                  <a:spcPts val="210"/>
                </a:spcBef>
                <a:buClr>
                  <a:srgbClr val="000000"/>
                </a:buClr>
                <a:buFont typeface="System Font Regular"/>
                <a:buChar char="–"/>
              </a:pPr>
              <a:r>
                <a:rPr lang="en-US" sz="1400" b="0" strike="noStrike" spc="-1" dirty="0">
                  <a:solidFill>
                    <a:schemeClr val="dk1"/>
                  </a:solidFill>
                  <a:latin typeface="Calibri"/>
                  <a:ea typeface="Calibri"/>
                </a:rPr>
                <a:t>Define necessary training and awareness activities for the individuals involved in or affected by the SMS.</a:t>
              </a:r>
              <a:endParaRPr lang="de-DE" sz="1400" b="0" strike="noStrike" spc="-1" dirty="0">
                <a:solidFill>
                  <a:srgbClr val="000000"/>
                </a:solidFill>
                <a:latin typeface="Arial"/>
              </a:endParaRPr>
            </a:p>
            <a:p>
              <a:pPr marL="399960" lvl="2" indent="-285840" defTabSz="914400">
                <a:lnSpc>
                  <a:spcPct val="90000"/>
                </a:lnSpc>
                <a:spcBef>
                  <a:spcPts val="210"/>
                </a:spcBef>
                <a:buClr>
                  <a:srgbClr val="000000"/>
                </a:buClr>
                <a:buFont typeface="System Font Regular"/>
                <a:buChar char="–"/>
              </a:pPr>
              <a:r>
                <a:rPr lang="en-US" sz="1400" b="0" strike="noStrike" spc="-1" dirty="0">
                  <a:solidFill>
                    <a:schemeClr val="dk1"/>
                  </a:solidFill>
                  <a:latin typeface="Calibri"/>
                  <a:ea typeface="Calibri"/>
                </a:rPr>
                <a:t>Clarify which tools are going to be used to support the implementation of the SMS and execution of the ITSM processes.</a:t>
              </a:r>
              <a:endParaRPr lang="de-DE" sz="1400" b="0" strike="noStrike" spc="-1" dirty="0">
                <a:solidFill>
                  <a:srgbClr val="000000"/>
                </a:solidFill>
                <a:latin typeface="Arial"/>
              </a:endParaRPr>
            </a:p>
            <a:p>
              <a:pPr marL="114480" lvl="1" indent="-114480" defTabSz="914400">
                <a:lnSpc>
                  <a:spcPct val="90000"/>
                </a:lnSpc>
                <a:spcBef>
                  <a:spcPts val="210"/>
                </a:spcBef>
                <a:buClr>
                  <a:srgbClr val="000000"/>
                </a:buClr>
                <a:buFont typeface="Arial"/>
                <a:buChar char="•"/>
              </a:pPr>
              <a:r>
                <a:rPr lang="en-US" sz="1400" b="0" strike="noStrike" spc="-1" dirty="0">
                  <a:solidFill>
                    <a:schemeClr val="dk1"/>
                  </a:solidFill>
                  <a:latin typeface="Calibri"/>
                  <a:ea typeface="Calibri"/>
                </a:rPr>
                <a:t>Produce process-specific plans, as required (such as a plan covering the initial process setup activities for a given ITSM process).</a:t>
              </a:r>
              <a:endParaRPr lang="de-DE" sz="1400" b="0" strike="noStrike" spc="-1" dirty="0">
                <a:solidFill>
                  <a:srgbClr val="000000"/>
                </a:solidFill>
                <a:latin typeface="Arial"/>
              </a:endParaRPr>
            </a:p>
          </p:txBody>
        </p:sp>
        <p:sp>
          <p:nvSpPr>
            <p:cNvPr id="468" name="Google Shape;504;p38"/>
            <p:cNvSpPr/>
            <p:nvPr/>
          </p:nvSpPr>
          <p:spPr>
            <a:xfrm>
              <a:off x="1158120" y="1814040"/>
              <a:ext cx="7676280" cy="40860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469" name="Google Shape;505;p38"/>
            <p:cNvSpPr/>
            <p:nvPr/>
          </p:nvSpPr>
          <p:spPr>
            <a:xfrm>
              <a:off x="1178280" y="1834200"/>
              <a:ext cx="7635960" cy="36828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1800" b="0" strike="noStrike" spc="-1">
                  <a:solidFill>
                    <a:schemeClr val="lt1"/>
                  </a:solidFill>
                  <a:latin typeface="Calibri"/>
                  <a:ea typeface="Calibri"/>
                </a:rPr>
                <a:t>Initial setup of the SMS</a:t>
              </a:r>
              <a:endParaRPr lang="de-DE" sz="1800" b="0" strike="noStrike" spc="-1">
                <a:solidFill>
                  <a:srgbClr val="000000"/>
                </a:solidFill>
                <a:latin typeface="Arial"/>
              </a:endParaRPr>
            </a:p>
          </p:txBody>
        </p:sp>
        <p:sp>
          <p:nvSpPr>
            <p:cNvPr id="470" name="Google Shape;506;p38"/>
            <p:cNvSpPr/>
            <p:nvPr/>
          </p:nvSpPr>
          <p:spPr>
            <a:xfrm>
              <a:off x="609480" y="5389920"/>
              <a:ext cx="10968120" cy="108612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471" name="Google Shape;507;p38"/>
            <p:cNvSpPr/>
            <p:nvPr/>
          </p:nvSpPr>
          <p:spPr>
            <a:xfrm>
              <a:off x="609480" y="5389920"/>
              <a:ext cx="10968120" cy="1086120"/>
            </a:xfrm>
            <a:prstGeom prst="rect">
              <a:avLst/>
            </a:prstGeom>
            <a:noFill/>
            <a:ln w="0">
              <a:noFill/>
            </a:ln>
          </p:spPr>
          <p:style>
            <a:lnRef idx="0">
              <a:scrgbClr r="0" g="0" b="0"/>
            </a:lnRef>
            <a:fillRef idx="0">
              <a:scrgbClr r="0" g="0" b="0"/>
            </a:fillRef>
            <a:effectRef idx="0">
              <a:scrgbClr r="0" g="0" b="0"/>
            </a:effectRef>
            <a:fontRef idx="minor"/>
          </p:style>
          <p:txBody>
            <a:bodyPr lIns="851760" tIns="291600" rIns="851760" bIns="99720" anchor="t">
              <a:noAutofit/>
            </a:bodyPr>
            <a:lstStyle/>
            <a:p>
              <a:pPr marL="114480" lvl="1" indent="-114480" defTabSz="914400">
                <a:lnSpc>
                  <a:spcPct val="90000"/>
                </a:lnSpc>
                <a:buClr>
                  <a:srgbClr val="000000"/>
                </a:buClr>
                <a:buFont typeface="Arial"/>
                <a:buChar char="•"/>
              </a:pPr>
              <a:r>
                <a:rPr lang="en-US" sz="1300" b="0" strike="noStrike" spc="-1">
                  <a:solidFill>
                    <a:schemeClr val="dk1"/>
                  </a:solidFill>
                  <a:latin typeface="Calibri"/>
                  <a:ea typeface="Calibri"/>
                </a:rPr>
                <a:t>Review and update the service management plan at regular intervals.</a:t>
              </a:r>
              <a:endParaRPr lang="de-DE" sz="1300" b="0" strike="noStrike" spc="-1">
                <a:solidFill>
                  <a:srgbClr val="000000"/>
                </a:solidFill>
                <a:latin typeface="Arial"/>
              </a:endParaRPr>
            </a:p>
            <a:p>
              <a:pPr marL="114480" lvl="1" indent="-114480" defTabSz="914400">
                <a:lnSpc>
                  <a:spcPct val="90000"/>
                </a:lnSpc>
                <a:spcBef>
                  <a:spcPts val="210"/>
                </a:spcBef>
                <a:buClr>
                  <a:srgbClr val="000000"/>
                </a:buClr>
                <a:buFont typeface="Arial"/>
                <a:buChar char="•"/>
              </a:pPr>
              <a:r>
                <a:rPr lang="en-US" sz="1300" b="0" strike="noStrike" spc="-1">
                  <a:solidFill>
                    <a:schemeClr val="dk1"/>
                  </a:solidFill>
                  <a:latin typeface="Calibri"/>
                  <a:ea typeface="Calibri"/>
                </a:rPr>
                <a:t>Review process-specific plans at regular intervals and keep them aligned to the overall service management plan.</a:t>
              </a:r>
              <a:endParaRPr lang="de-DE" sz="1300" b="0" strike="noStrike" spc="-1">
                <a:solidFill>
                  <a:srgbClr val="000000"/>
                </a:solidFill>
                <a:latin typeface="Arial"/>
              </a:endParaRPr>
            </a:p>
          </p:txBody>
        </p:sp>
        <p:sp>
          <p:nvSpPr>
            <p:cNvPr id="472" name="Google Shape;508;p38"/>
            <p:cNvSpPr/>
            <p:nvPr/>
          </p:nvSpPr>
          <p:spPr>
            <a:xfrm>
              <a:off x="1158120" y="5183280"/>
              <a:ext cx="7676280" cy="40860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473" name="Google Shape;509;p38"/>
            <p:cNvSpPr/>
            <p:nvPr/>
          </p:nvSpPr>
          <p:spPr>
            <a:xfrm>
              <a:off x="1178280" y="5203440"/>
              <a:ext cx="7635960" cy="36828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1800" b="0" strike="noStrike" spc="-1">
                  <a:solidFill>
                    <a:schemeClr val="lt1"/>
                  </a:solidFill>
                  <a:latin typeface="Calibri"/>
                  <a:ea typeface="Calibri"/>
                </a:rPr>
                <a:t>Operation and maintenance of the SMS</a:t>
              </a:r>
              <a:endParaRPr lang="de-DE" sz="1800" b="0" strike="noStrike" spc="-1">
                <a:solidFill>
                  <a:srgbClr val="000000"/>
                </a:solidFill>
                <a:latin typeface="Arial"/>
              </a:endParaRPr>
            </a:p>
          </p:txBody>
        </p:sp>
      </p:grpSp>
      <p:sp>
        <p:nvSpPr>
          <p:cNvPr id="474" name="PlaceHolder 25"/>
          <p:cNvSpPr/>
          <p:nvPr/>
        </p:nvSpPr>
        <p:spPr>
          <a:xfrm>
            <a:off x="8737560" y="6431040"/>
            <a:ext cx="2840040" cy="36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AF34AC19-E9AF-49A6-B8FA-8E5AAED3B1DE}" type="slidenum">
              <a:rPr lang="en-US" sz="1200" b="0" strike="noStrike" spc="-1">
                <a:solidFill>
                  <a:srgbClr val="888888"/>
                </a:solidFill>
                <a:latin typeface="Calibri"/>
                <a:ea typeface="Calibri"/>
              </a:rPr>
              <a:t>45</a:t>
            </a:fld>
            <a:endParaRPr lang="de-DE" sz="1200" b="0" strike="noStrike" spc="-1">
              <a:solidFill>
                <a:srgbClr val="000000"/>
              </a:solidFill>
              <a:latin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PLAN: Outputs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476" name="PlaceHolder 2"/>
          <p:cNvSpPr>
            <a:spLocks noGrp="1"/>
          </p:cNvSpPr>
          <p:nvPr>
            <p:ph type="sldNum" idx="44"/>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A765473C-8B0D-4668-9C25-1ACE9F15D106}" type="slidenum">
              <a:rPr lang="en-US" sz="1200" b="0" strike="noStrike" spc="-1">
                <a:solidFill>
                  <a:srgbClr val="888888"/>
                </a:solidFill>
                <a:latin typeface="Calibri"/>
                <a:ea typeface="Calibri"/>
              </a:rPr>
              <a:t>46</a:t>
            </a:fld>
            <a:endParaRPr lang="de-DE" sz="1200" b="0" strike="noStrike" spc="-1">
              <a:solidFill>
                <a:srgbClr val="000000"/>
              </a:solidFill>
              <a:latin typeface="Times New Roman"/>
            </a:endParaRPr>
          </a:p>
        </p:txBody>
      </p:sp>
      <p:grpSp>
        <p:nvGrpSpPr>
          <p:cNvPr id="477" name="Diagram 1"/>
          <p:cNvGrpSpPr/>
          <p:nvPr/>
        </p:nvGrpSpPr>
        <p:grpSpPr>
          <a:xfrm>
            <a:off x="2442240" y="2501280"/>
            <a:ext cx="8144280" cy="2891880"/>
            <a:chOff x="2442240" y="2501280"/>
            <a:chExt cx="8144280" cy="2891880"/>
          </a:xfrm>
        </p:grpSpPr>
        <p:sp>
          <p:nvSpPr>
            <p:cNvPr id="478" name="Rectangle 477"/>
            <p:cNvSpPr/>
            <p:nvPr/>
          </p:nvSpPr>
          <p:spPr>
            <a:xfrm>
              <a:off x="2442240" y="2501280"/>
              <a:ext cx="8144280" cy="2891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479" name="Right Arrow 478"/>
            <p:cNvSpPr/>
            <p:nvPr/>
          </p:nvSpPr>
          <p:spPr>
            <a:xfrm>
              <a:off x="8834040" y="2501640"/>
              <a:ext cx="1748880" cy="137520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480" name="Rounded Rectangle 479"/>
            <p:cNvSpPr/>
            <p:nvPr/>
          </p:nvSpPr>
          <p:spPr>
            <a:xfrm>
              <a:off x="2445840" y="2501640"/>
              <a:ext cx="6384960" cy="137520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GB" sz="2800" b="0" strike="noStrike" spc="-1">
                  <a:solidFill>
                    <a:schemeClr val="lt1"/>
                  </a:solidFill>
                  <a:latin typeface="Calibri"/>
                  <a:ea typeface="Arial"/>
                </a:rPr>
                <a:t>Service management plan</a:t>
              </a:r>
              <a:endParaRPr lang="de-DE" sz="2800" b="0" strike="noStrike" spc="-1">
                <a:solidFill>
                  <a:srgbClr val="000000"/>
                </a:solidFill>
                <a:latin typeface="Arial"/>
              </a:endParaRPr>
            </a:p>
          </p:txBody>
        </p:sp>
        <p:sp>
          <p:nvSpPr>
            <p:cNvPr id="481" name="Right Arrow 480"/>
            <p:cNvSpPr/>
            <p:nvPr/>
          </p:nvSpPr>
          <p:spPr>
            <a:xfrm>
              <a:off x="8834040" y="4017600"/>
              <a:ext cx="1748880" cy="137520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482" name="Rounded Rectangle 481"/>
            <p:cNvSpPr/>
            <p:nvPr/>
          </p:nvSpPr>
          <p:spPr>
            <a:xfrm>
              <a:off x="2445840" y="4017600"/>
              <a:ext cx="6384960" cy="137520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US" sz="2800" b="0" strike="noStrike" spc="-1">
                  <a:solidFill>
                    <a:schemeClr val="lt1"/>
                  </a:solidFill>
                  <a:latin typeface="Calibri"/>
                  <a:ea typeface="Calibri"/>
                </a:rPr>
                <a:t>Process-specific plans, as required</a:t>
              </a:r>
              <a:endParaRPr lang="de-DE" sz="2800" b="0" strike="noStrike" spc="-1">
                <a:solidFill>
                  <a:srgbClr val="000000"/>
                </a:solidFill>
                <a:latin typeface="Arial"/>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PlaceHolder 1"/>
          <p:cNvSpPr>
            <a:spLocks noGrp="1"/>
          </p:cNvSpPr>
          <p:nvPr>
            <p:ph type="title"/>
          </p:nvPr>
        </p:nvSpPr>
        <p:spPr>
          <a:xfrm>
            <a:off x="914400" y="2130480"/>
            <a:ext cx="10360080" cy="146664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Implementing IT Service Management (DO) </a:t>
            </a:r>
            <a:endParaRPr lang="de-DE" sz="3200" b="0" strike="noStrike" spc="-1">
              <a:solidFill>
                <a:srgbClr val="000000"/>
              </a:solidFill>
              <a:latin typeface="Arial"/>
            </a:endParaRPr>
          </a:p>
        </p:txBody>
      </p:sp>
      <p:sp>
        <p:nvSpPr>
          <p:cNvPr id="484" name="PlaceHolder 2"/>
          <p:cNvSpPr>
            <a:spLocks noGrp="1"/>
          </p:cNvSpPr>
          <p:nvPr>
            <p:ph type="sldNum" idx="45"/>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5CDD66B0-9AEC-4FE3-A02A-64955D6D5B11}" type="slidenum">
              <a:rPr lang="en-US" sz="1200" b="0" strike="noStrike" spc="-1">
                <a:solidFill>
                  <a:srgbClr val="FFFFFF"/>
                </a:solidFill>
                <a:latin typeface="Calibri"/>
                <a:ea typeface="Calibri"/>
              </a:rPr>
              <a:t>47</a:t>
            </a:fld>
            <a:endParaRPr lang="de-DE" sz="1200" b="0" strike="noStrike" spc="-1">
              <a:solidFill>
                <a:srgbClr val="000000"/>
              </a:solidFill>
              <a:latin typeface="Times New Roman"/>
            </a:endParaRPr>
          </a:p>
        </p:txBody>
      </p:sp>
      <p:sp>
        <p:nvSpPr>
          <p:cNvPr id="485" name="Google Shape;525;p40"/>
          <p:cNvSpPr/>
          <p:nvPr/>
        </p:nvSpPr>
        <p:spPr>
          <a:xfrm>
            <a:off x="2895480" y="3933720"/>
            <a:ext cx="6397560" cy="170172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486" name="Google Shape;526;p40"/>
          <p:cNvSpPr/>
          <p:nvPr/>
        </p:nvSpPr>
        <p:spPr>
          <a:xfrm>
            <a:off x="2969640" y="4040640"/>
            <a:ext cx="1703160" cy="32616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800" b="0" strike="noStrike" spc="-1">
                <a:solidFill>
                  <a:schemeClr val="lt1"/>
                </a:solidFill>
                <a:latin typeface="Calibri"/>
                <a:ea typeface="Calibri"/>
              </a:rPr>
              <a:t>Objective</a:t>
            </a:r>
            <a:endParaRPr lang="de-DE" sz="1800" b="0" strike="noStrike" spc="-1">
              <a:solidFill>
                <a:srgbClr val="000000"/>
              </a:solidFill>
              <a:latin typeface="Arial"/>
            </a:endParaRPr>
          </a:p>
        </p:txBody>
      </p:sp>
      <p:sp>
        <p:nvSpPr>
          <p:cNvPr id="487" name="Google Shape;527;p40"/>
          <p:cNvSpPr/>
          <p:nvPr/>
        </p:nvSpPr>
        <p:spPr>
          <a:xfrm>
            <a:off x="2969640" y="4448520"/>
            <a:ext cx="622980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1800" b="0" strike="noStrike" spc="-1">
                <a:solidFill>
                  <a:srgbClr val="000000"/>
                </a:solidFill>
                <a:latin typeface="Calibri"/>
                <a:ea typeface="Calibri"/>
              </a:rPr>
              <a:t>To implement ITSM according to plans and ensure ITSM processes are followed in practice as defined</a:t>
            </a:r>
            <a:endParaRPr lang="de-DE" sz="1800" b="0" strike="noStrike" spc="-1">
              <a:solidFill>
                <a:srgbClr val="000000"/>
              </a:solidFill>
              <a:latin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DO: Key question</a:t>
            </a:r>
            <a:endParaRPr lang="de-DE" sz="3200" b="0" strike="noStrike" spc="-1">
              <a:solidFill>
                <a:srgbClr val="000000"/>
              </a:solidFill>
              <a:latin typeface="Arial"/>
            </a:endParaRPr>
          </a:p>
        </p:txBody>
      </p:sp>
      <p:grpSp>
        <p:nvGrpSpPr>
          <p:cNvPr id="489" name="Google Shape;534;p41"/>
          <p:cNvGrpSpPr/>
          <p:nvPr/>
        </p:nvGrpSpPr>
        <p:grpSpPr>
          <a:xfrm>
            <a:off x="1528560" y="2171520"/>
            <a:ext cx="9135000" cy="3673080"/>
            <a:chOff x="1528560" y="2171520"/>
            <a:chExt cx="9135000" cy="3673080"/>
          </a:xfrm>
        </p:grpSpPr>
        <p:sp>
          <p:nvSpPr>
            <p:cNvPr id="490" name="Google Shape;535;p41"/>
            <p:cNvSpPr/>
            <p:nvPr/>
          </p:nvSpPr>
          <p:spPr>
            <a:xfrm rot="10800000">
              <a:off x="3369960" y="2171520"/>
              <a:ext cx="7293600" cy="367272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491" name="Google Shape;536;p41"/>
            <p:cNvSpPr/>
            <p:nvPr/>
          </p:nvSpPr>
          <p:spPr>
            <a:xfrm>
              <a:off x="4285440" y="2171520"/>
              <a:ext cx="6374880" cy="3672720"/>
            </a:xfrm>
            <a:prstGeom prst="rect">
              <a:avLst/>
            </a:prstGeom>
            <a:noFill/>
            <a:ln w="0">
              <a:noFill/>
            </a:ln>
          </p:spPr>
          <p:style>
            <a:lnRef idx="0">
              <a:scrgbClr r="0" g="0" b="0"/>
            </a:lnRef>
            <a:fillRef idx="0">
              <a:scrgbClr r="0" g="0" b="0"/>
            </a:fillRef>
            <a:effectRef idx="0">
              <a:scrgbClr r="0" g="0" b="0"/>
            </a:effectRef>
            <a:fontRef idx="minor"/>
          </p:style>
          <p:txBody>
            <a:bodyPr lIns="1621080" tIns="141120" rIns="263160" bIns="141120" anchor="ctr">
              <a:noAutofit/>
            </a:bodyPr>
            <a:lstStyle/>
            <a:p>
              <a:pPr algn="ctr">
                <a:lnSpc>
                  <a:spcPct val="90000"/>
                </a:lnSpc>
                <a:tabLst>
                  <a:tab pos="0" algn="l"/>
                </a:tabLst>
              </a:pPr>
              <a:r>
                <a:rPr lang="en-US" sz="3200" b="0" strike="noStrike" spc="-1">
                  <a:solidFill>
                    <a:schemeClr val="lt1"/>
                  </a:solidFill>
                  <a:latin typeface="Calibri"/>
                  <a:ea typeface="Calibri"/>
                </a:rPr>
                <a:t>How is compliance with plans, defined processes, policies and procedures encouraged, supported and enforced?</a:t>
              </a:r>
              <a:endParaRPr lang="de-DE" sz="3200" b="0" strike="noStrike" spc="-1">
                <a:solidFill>
                  <a:srgbClr val="000000"/>
                </a:solidFill>
                <a:latin typeface="Arial"/>
              </a:endParaRPr>
            </a:p>
          </p:txBody>
        </p:sp>
        <p:sp>
          <p:nvSpPr>
            <p:cNvPr id="492" name="Google Shape;537;p41"/>
            <p:cNvSpPr/>
            <p:nvPr/>
          </p:nvSpPr>
          <p:spPr>
            <a:xfrm>
              <a:off x="1528560" y="2171520"/>
              <a:ext cx="3672720" cy="367272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grpSp>
      <p:sp>
        <p:nvSpPr>
          <p:cNvPr id="493" name="PlaceHolder 2"/>
          <p:cNvSpPr>
            <a:spLocks noGrp="1"/>
          </p:cNvSpPr>
          <p:nvPr>
            <p:ph type="sldNum" idx="46"/>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F7822591-0E7A-41C0-A236-34F5BBF7FE13}" type="slidenum">
              <a:rPr lang="en-US" sz="1200" b="0" strike="noStrike" spc="-1">
                <a:solidFill>
                  <a:srgbClr val="888888"/>
                </a:solidFill>
                <a:latin typeface="Calibri"/>
                <a:ea typeface="Calibri"/>
              </a:rPr>
              <a:t>48</a:t>
            </a:fld>
            <a:endParaRPr lang="de-DE" sz="1200" b="0" strike="noStrike" spc="-1">
              <a:solidFill>
                <a:srgbClr val="000000"/>
              </a:solidFill>
              <a:latin typeface="Times New Roman"/>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DO: Requirements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graphicFrame>
        <p:nvGraphicFramePr>
          <p:cNvPr id="495" name="Google Shape;545;p42"/>
          <p:cNvGraphicFramePr/>
          <p:nvPr/>
        </p:nvGraphicFramePr>
        <p:xfrm>
          <a:off x="1981080" y="1697040"/>
          <a:ext cx="8229600" cy="1896110"/>
        </p:xfrm>
        <a:graphic>
          <a:graphicData uri="http://schemas.openxmlformats.org/drawingml/2006/table">
            <a:tbl>
              <a:tblPr/>
              <a:tblGrid>
                <a:gridCol w="822960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GR5 Implementing IT Service Management (DO)</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REQUIREMENTS</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Arial"/>
                        </a:rPr>
                        <a:t>GR5.1 The service management plan shall be implemented.</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Arial"/>
                        </a:rPr>
                        <a:t>GR5.2 Within the scope of the SMS, the defined service management processes shall be followed in practice, and their application, together with the adherence to related policies and procedures, shall be enforced.</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
        <p:nvSpPr>
          <p:cNvPr id="496" name="PlaceHolder 2"/>
          <p:cNvSpPr>
            <a:spLocks noGrp="1"/>
          </p:cNvSpPr>
          <p:nvPr>
            <p:ph type="sldNum" idx="47"/>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85D90DC4-D069-4109-B050-B72575F199EB}" type="slidenum">
              <a:rPr lang="en-US" sz="1200" b="0" strike="noStrike" spc="-1">
                <a:solidFill>
                  <a:srgbClr val="888888"/>
                </a:solidFill>
                <a:latin typeface="Calibri"/>
                <a:ea typeface="Calibri"/>
              </a:rPr>
              <a:t>49</a:t>
            </a:fld>
            <a:endParaRPr lang="de-DE" sz="1200" b="0" strike="noStrike" spc="-1">
              <a:solidFill>
                <a:srgbClr val="000000"/>
              </a:solidFill>
              <a:latin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dirty="0">
                <a:solidFill>
                  <a:srgbClr val="205595"/>
                </a:solidFill>
                <a:latin typeface="Calibri"/>
                <a:ea typeface="Calibri"/>
              </a:rPr>
              <a:t>Training agenda</a:t>
            </a:r>
            <a:endParaRPr lang="de-DE" sz="3200" b="0" strike="noStrike" spc="-1" dirty="0">
              <a:solidFill>
                <a:srgbClr val="000000"/>
              </a:solidFill>
              <a:latin typeface="Arial"/>
            </a:endParaRPr>
          </a:p>
        </p:txBody>
      </p:sp>
      <p:sp>
        <p:nvSpPr>
          <p:cNvPr id="58" name="PlaceHolder 2"/>
          <p:cNvSpPr>
            <a:spLocks noGrp="1"/>
          </p:cNvSpPr>
          <p:nvPr>
            <p:ph/>
          </p:nvPr>
        </p:nvSpPr>
        <p:spPr>
          <a:xfrm>
            <a:off x="609480" y="1696680"/>
            <a:ext cx="10969560" cy="4622760"/>
          </a:xfrm>
          <a:prstGeom prst="rect">
            <a:avLst/>
          </a:prstGeom>
          <a:noFill/>
          <a:ln w="0">
            <a:noFill/>
          </a:ln>
        </p:spPr>
        <p:txBody>
          <a:bodyPr lIns="91440" tIns="45720" rIns="91440" bIns="45720" anchor="t">
            <a:normAutofit/>
          </a:bodyPr>
          <a:lstStyle/>
          <a:p>
            <a:pPr marL="343080" indent="-343080">
              <a:lnSpc>
                <a:spcPct val="100000"/>
              </a:lnSpc>
              <a:buClr>
                <a:srgbClr val="000000"/>
              </a:buClr>
              <a:buFont typeface="Arial"/>
              <a:buChar char="•"/>
            </a:pPr>
            <a:r>
              <a:rPr lang="en-US" sz="2800" b="1" strike="noStrike" spc="-1">
                <a:solidFill>
                  <a:schemeClr val="dk1"/>
                </a:solidFill>
                <a:latin typeface="Calibri"/>
                <a:ea typeface="Calibri"/>
              </a:rPr>
              <a:t>FitSM Foundation wrap-up &amp; ITSM basics</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General aspects of establishing a service management system</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Roles in a service management system</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ITSM processes for service planning and delivery (SPD)</a:t>
            </a:r>
            <a:endParaRPr lang="de-DE" sz="2800" b="0" strike="noStrike" spc="-1">
              <a:solidFill>
                <a:srgbClr val="000000"/>
              </a:solidFill>
              <a:latin typeface="Arial"/>
            </a:endParaRPr>
          </a:p>
        </p:txBody>
      </p:sp>
      <p:sp>
        <p:nvSpPr>
          <p:cNvPr id="59" name="PlaceHolder 3"/>
          <p:cNvSpPr>
            <a:spLocks noGrp="1"/>
          </p:cNvSpPr>
          <p:nvPr>
            <p:ph type="sldNum" idx="14"/>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2FE415F2-2987-41D7-967D-35D3F9E0B1D1}" type="slidenum">
              <a:rPr lang="en-US" sz="1200" b="0" strike="noStrike" spc="-1">
                <a:solidFill>
                  <a:srgbClr val="888888"/>
                </a:solidFill>
                <a:latin typeface="Calibri"/>
                <a:ea typeface="Calibri"/>
              </a:rPr>
              <a:t>5</a:t>
            </a:fld>
            <a:endParaRPr lang="de-DE" sz="1200" b="0" strike="noStrike" spc="-1">
              <a:solidFill>
                <a:srgbClr val="000000"/>
              </a:solidFill>
              <a:latin typeface="Times New Roman"/>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 name="PlaceHolder 26"/>
          <p:cNvSpPr/>
          <p:nvPr/>
        </p:nvSpPr>
        <p:spPr>
          <a:xfrm>
            <a:off x="609480" y="275040"/>
            <a:ext cx="9053280" cy="104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DO: Activities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498" name="Google Shape;552;p43"/>
          <p:cNvGrpSpPr/>
          <p:nvPr/>
        </p:nvGrpSpPr>
        <p:grpSpPr>
          <a:xfrm>
            <a:off x="609480" y="1748160"/>
            <a:ext cx="10968120" cy="4727880"/>
            <a:chOff x="609480" y="1748160"/>
            <a:chExt cx="10968120" cy="4727880"/>
          </a:xfrm>
        </p:grpSpPr>
        <p:sp>
          <p:nvSpPr>
            <p:cNvPr id="499" name="Google Shape;553;p43"/>
            <p:cNvSpPr/>
            <p:nvPr/>
          </p:nvSpPr>
          <p:spPr>
            <a:xfrm>
              <a:off x="609480" y="2019960"/>
              <a:ext cx="10968120" cy="134352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500" name="Google Shape;554;p43"/>
            <p:cNvSpPr/>
            <p:nvPr/>
          </p:nvSpPr>
          <p:spPr>
            <a:xfrm>
              <a:off x="609480" y="2019960"/>
              <a:ext cx="10968120" cy="1343520"/>
            </a:xfrm>
            <a:prstGeom prst="rect">
              <a:avLst/>
            </a:prstGeom>
            <a:noFill/>
            <a:ln w="0">
              <a:noFill/>
            </a:ln>
          </p:spPr>
          <p:style>
            <a:lnRef idx="0">
              <a:scrgbClr r="0" g="0" b="0"/>
            </a:lnRef>
            <a:fillRef idx="0">
              <a:scrgbClr r="0" g="0" b="0"/>
            </a:fillRef>
            <a:effectRef idx="0">
              <a:scrgbClr r="0" g="0" b="0"/>
            </a:effectRef>
            <a:fontRef idx="minor"/>
          </p:style>
          <p:txBody>
            <a:bodyPr lIns="851760" tIns="395640" rIns="851760" bIns="135000" anchor="t">
              <a:noAutofit/>
            </a:bodyPr>
            <a:lstStyle/>
            <a:p>
              <a:pPr marL="171360" lvl="1" indent="-171360" defTabSz="914400">
                <a:lnSpc>
                  <a:spcPct val="90000"/>
                </a:lnSpc>
                <a:buClr>
                  <a:srgbClr val="000000"/>
                </a:buClr>
                <a:buFont typeface="Arial"/>
                <a:buChar char="•"/>
              </a:pPr>
              <a:r>
                <a:rPr lang="en-US" sz="1800" b="0" strike="noStrike" spc="-1">
                  <a:solidFill>
                    <a:schemeClr val="dk1"/>
                  </a:solidFill>
                  <a:latin typeface="Calibri"/>
                  <a:ea typeface="Calibri"/>
                </a:rPr>
                <a:t>Distribute and communicate the initial service management plan.</a:t>
              </a:r>
              <a:endParaRPr lang="de-DE" sz="1800" b="0" strike="noStrike" spc="-1">
                <a:solidFill>
                  <a:srgbClr val="000000"/>
                </a:solidFill>
                <a:latin typeface="Arial"/>
              </a:endParaRPr>
            </a:p>
            <a:p>
              <a:pPr marL="171360" lvl="1" indent="-171360" defTabSz="914400">
                <a:lnSpc>
                  <a:spcPct val="90000"/>
                </a:lnSpc>
                <a:spcBef>
                  <a:spcPts val="286"/>
                </a:spcBef>
                <a:buClr>
                  <a:srgbClr val="000000"/>
                </a:buClr>
                <a:buFont typeface="Arial"/>
                <a:buChar char="•"/>
              </a:pPr>
              <a:r>
                <a:rPr lang="en-US" sz="1800" b="0" strike="noStrike" spc="-1">
                  <a:solidFill>
                    <a:schemeClr val="dk1"/>
                  </a:solidFill>
                  <a:latin typeface="Calibri"/>
                  <a:ea typeface="Calibri"/>
                </a:rPr>
                <a:t>Define how to minimise potential deviations from plans, including managing any resistance.</a:t>
              </a:r>
              <a:endParaRPr lang="de-DE" sz="1800" b="0" strike="noStrike" spc="-1">
                <a:solidFill>
                  <a:srgbClr val="000000"/>
                </a:solidFill>
                <a:latin typeface="Arial"/>
              </a:endParaRPr>
            </a:p>
          </p:txBody>
        </p:sp>
        <p:sp>
          <p:nvSpPr>
            <p:cNvPr id="501" name="Google Shape;555;p43"/>
            <p:cNvSpPr/>
            <p:nvPr/>
          </p:nvSpPr>
          <p:spPr>
            <a:xfrm>
              <a:off x="1158120" y="1748160"/>
              <a:ext cx="7676280" cy="53856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502" name="Google Shape;556;p43"/>
            <p:cNvSpPr/>
            <p:nvPr/>
          </p:nvSpPr>
          <p:spPr>
            <a:xfrm>
              <a:off x="1185480" y="1774800"/>
              <a:ext cx="7621560" cy="48564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1900" b="0" strike="noStrike" spc="-1">
                  <a:solidFill>
                    <a:schemeClr val="lt1"/>
                  </a:solidFill>
                  <a:latin typeface="Calibri"/>
                  <a:ea typeface="Calibri"/>
                </a:rPr>
                <a:t>Initial setup of the SMS</a:t>
              </a:r>
              <a:endParaRPr lang="de-DE" sz="1900" b="0" strike="noStrike" spc="-1">
                <a:solidFill>
                  <a:srgbClr val="000000"/>
                </a:solidFill>
                <a:latin typeface="Arial"/>
              </a:endParaRPr>
            </a:p>
          </p:txBody>
        </p:sp>
        <p:sp>
          <p:nvSpPr>
            <p:cNvPr id="503" name="Google Shape;557;p43"/>
            <p:cNvSpPr/>
            <p:nvPr/>
          </p:nvSpPr>
          <p:spPr>
            <a:xfrm>
              <a:off x="609480" y="3813840"/>
              <a:ext cx="10968120" cy="266220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504" name="Google Shape;558;p43"/>
            <p:cNvSpPr/>
            <p:nvPr/>
          </p:nvSpPr>
          <p:spPr>
            <a:xfrm>
              <a:off x="609480" y="3813840"/>
              <a:ext cx="10968120" cy="2662200"/>
            </a:xfrm>
            <a:prstGeom prst="rect">
              <a:avLst/>
            </a:prstGeom>
            <a:noFill/>
            <a:ln w="0">
              <a:noFill/>
            </a:ln>
          </p:spPr>
          <p:style>
            <a:lnRef idx="0">
              <a:scrgbClr r="0" g="0" b="0"/>
            </a:lnRef>
            <a:fillRef idx="0">
              <a:scrgbClr r="0" g="0" b="0"/>
            </a:fillRef>
            <a:effectRef idx="0">
              <a:scrgbClr r="0" g="0" b="0"/>
            </a:effectRef>
            <a:fontRef idx="minor"/>
          </p:style>
          <p:txBody>
            <a:bodyPr lIns="851760" tIns="395640" rIns="851760" bIns="135000" anchor="t">
              <a:noAutofit/>
            </a:bodyPr>
            <a:lstStyle/>
            <a:p>
              <a:pPr marL="171360" lvl="1" indent="-171360" defTabSz="914400">
                <a:lnSpc>
                  <a:spcPct val="90000"/>
                </a:lnSpc>
                <a:buClr>
                  <a:srgbClr val="000000"/>
                </a:buClr>
                <a:buFont typeface="Arial"/>
                <a:buChar char="•"/>
              </a:pPr>
              <a:r>
                <a:rPr lang="en-US" sz="1800" b="0" strike="noStrike" spc="-1">
                  <a:solidFill>
                    <a:schemeClr val="dk1"/>
                  </a:solidFill>
                  <a:latin typeface="Calibri"/>
                  <a:ea typeface="Calibri"/>
                </a:rPr>
                <a:t>Implement and operate the SMS according to the current version of the service management plan.</a:t>
              </a:r>
              <a:endParaRPr lang="de-DE" sz="1800" b="0" strike="noStrike" spc="-1">
                <a:solidFill>
                  <a:srgbClr val="000000"/>
                </a:solidFill>
                <a:latin typeface="Arial"/>
              </a:endParaRPr>
            </a:p>
            <a:p>
              <a:pPr marL="171360" lvl="1" indent="-171360" defTabSz="914400">
                <a:lnSpc>
                  <a:spcPct val="90000"/>
                </a:lnSpc>
                <a:spcBef>
                  <a:spcPts val="286"/>
                </a:spcBef>
                <a:buClr>
                  <a:srgbClr val="000000"/>
                </a:buClr>
                <a:buFont typeface="Arial"/>
                <a:buChar char="•"/>
              </a:pPr>
              <a:r>
                <a:rPr lang="en-US" sz="1800" b="0" strike="noStrike" spc="-1">
                  <a:solidFill>
                    <a:schemeClr val="dk1"/>
                  </a:solidFill>
                  <a:latin typeface="Calibri"/>
                  <a:ea typeface="Calibri"/>
                </a:rPr>
                <a:t>Respond to unforeseen obstacles or issues arising in the implementation of the service management plan.</a:t>
              </a:r>
              <a:endParaRPr lang="de-DE" sz="1800" b="0" strike="noStrike" spc="-1">
                <a:solidFill>
                  <a:srgbClr val="000000"/>
                </a:solidFill>
                <a:latin typeface="Arial"/>
              </a:endParaRPr>
            </a:p>
            <a:p>
              <a:pPr marL="171360" lvl="1" indent="-171360" defTabSz="914400">
                <a:lnSpc>
                  <a:spcPct val="90000"/>
                </a:lnSpc>
                <a:spcBef>
                  <a:spcPts val="286"/>
                </a:spcBef>
                <a:buClr>
                  <a:srgbClr val="000000"/>
                </a:buClr>
                <a:buFont typeface="Arial"/>
                <a:buChar char="•"/>
              </a:pPr>
              <a:r>
                <a:rPr lang="en-US" sz="1800" b="0" strike="noStrike" spc="-1">
                  <a:solidFill>
                    <a:schemeClr val="dk1"/>
                  </a:solidFill>
                  <a:latin typeface="Calibri"/>
                  <a:ea typeface="Calibri"/>
                </a:rPr>
                <a:t>Identify and perform actions to support and enforce the application of defined ITSM processes in practice, such as effective communication, awareness and training activities as well as disciplinary measures as a last resort for those not adhering to processes, related policies or procedures.</a:t>
              </a:r>
              <a:endParaRPr lang="de-DE" sz="1800" b="0" strike="noStrike" spc="-1">
                <a:solidFill>
                  <a:srgbClr val="000000"/>
                </a:solidFill>
                <a:latin typeface="Arial"/>
              </a:endParaRPr>
            </a:p>
          </p:txBody>
        </p:sp>
        <p:sp>
          <p:nvSpPr>
            <p:cNvPr id="505" name="Google Shape;559;p43"/>
            <p:cNvSpPr/>
            <p:nvPr/>
          </p:nvSpPr>
          <p:spPr>
            <a:xfrm>
              <a:off x="1158120" y="3542040"/>
              <a:ext cx="7676280" cy="53892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506" name="Google Shape;560;p43"/>
            <p:cNvSpPr/>
            <p:nvPr/>
          </p:nvSpPr>
          <p:spPr>
            <a:xfrm>
              <a:off x="1185480" y="3568680"/>
              <a:ext cx="7621560" cy="48564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1900" b="0" strike="noStrike" spc="-1">
                  <a:solidFill>
                    <a:schemeClr val="lt1"/>
                  </a:solidFill>
                  <a:latin typeface="Calibri"/>
                  <a:ea typeface="Calibri"/>
                </a:rPr>
                <a:t>Operation and maintenance of the SMS</a:t>
              </a:r>
              <a:endParaRPr lang="de-DE" sz="1900" b="0" strike="noStrike" spc="-1">
                <a:solidFill>
                  <a:srgbClr val="000000"/>
                </a:solidFill>
                <a:latin typeface="Arial"/>
              </a:endParaRPr>
            </a:p>
          </p:txBody>
        </p:sp>
      </p:grpSp>
      <p:sp>
        <p:nvSpPr>
          <p:cNvPr id="507" name="PlaceHolder 27"/>
          <p:cNvSpPr/>
          <p:nvPr/>
        </p:nvSpPr>
        <p:spPr>
          <a:xfrm>
            <a:off x="8737560" y="6431040"/>
            <a:ext cx="2840040" cy="36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82BDB149-5130-472A-894A-934FA449F31D}" type="slidenum">
              <a:rPr lang="en-US" sz="1200" b="0" strike="noStrike" spc="-1">
                <a:solidFill>
                  <a:srgbClr val="888888"/>
                </a:solidFill>
                <a:latin typeface="Calibri"/>
                <a:ea typeface="Calibri"/>
              </a:rPr>
              <a:t>50</a:t>
            </a:fld>
            <a:endParaRPr lang="de-DE" sz="1200" b="0" strike="noStrike" spc="-1">
              <a:solidFill>
                <a:srgbClr val="000000"/>
              </a:solidFill>
              <a:latin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DO: Output</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509" name="PlaceHolder 2"/>
          <p:cNvSpPr>
            <a:spLocks noGrp="1"/>
          </p:cNvSpPr>
          <p:nvPr>
            <p:ph type="sldNum" idx="48"/>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09508AAA-FECE-49CF-8ECB-BB2828D75885}" type="slidenum">
              <a:rPr lang="en-US" sz="1200" b="0" strike="noStrike" spc="-1">
                <a:solidFill>
                  <a:srgbClr val="888888"/>
                </a:solidFill>
                <a:latin typeface="Calibri"/>
                <a:ea typeface="Calibri"/>
              </a:rPr>
              <a:t>51</a:t>
            </a:fld>
            <a:endParaRPr lang="de-DE" sz="1200" b="0" strike="noStrike" spc="-1">
              <a:solidFill>
                <a:srgbClr val="000000"/>
              </a:solidFill>
              <a:latin typeface="Times New Roman"/>
            </a:endParaRPr>
          </a:p>
        </p:txBody>
      </p:sp>
      <p:grpSp>
        <p:nvGrpSpPr>
          <p:cNvPr id="510" name="Diagram 1"/>
          <p:cNvGrpSpPr/>
          <p:nvPr/>
        </p:nvGrpSpPr>
        <p:grpSpPr>
          <a:xfrm>
            <a:off x="1486080" y="2985120"/>
            <a:ext cx="9208080" cy="1583640"/>
            <a:chOff x="1486080" y="2985120"/>
            <a:chExt cx="9208080" cy="1583640"/>
          </a:xfrm>
        </p:grpSpPr>
        <p:sp>
          <p:nvSpPr>
            <p:cNvPr id="511" name="Rectangle 510"/>
            <p:cNvSpPr/>
            <p:nvPr/>
          </p:nvSpPr>
          <p:spPr>
            <a:xfrm>
              <a:off x="1486080" y="2985120"/>
              <a:ext cx="9208080" cy="1583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512" name="Right Arrow 511"/>
            <p:cNvSpPr/>
            <p:nvPr/>
          </p:nvSpPr>
          <p:spPr>
            <a:xfrm>
              <a:off x="8712360" y="2985120"/>
              <a:ext cx="1977480" cy="158364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513" name="Rounded Rectangle 512"/>
            <p:cNvSpPr/>
            <p:nvPr/>
          </p:nvSpPr>
          <p:spPr>
            <a:xfrm>
              <a:off x="1490040" y="2985120"/>
              <a:ext cx="7219080" cy="158364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GB" sz="2600" b="0" strike="noStrike" spc="-1">
                  <a:solidFill>
                    <a:schemeClr val="lt1"/>
                  </a:solidFill>
                  <a:latin typeface="Calibri"/>
                  <a:ea typeface="Calibri"/>
                </a:rPr>
                <a:t>Implementation progress according to plans</a:t>
              </a:r>
              <a:endParaRPr lang="de-DE" sz="2600" b="0" strike="noStrike" spc="-1">
                <a:solidFill>
                  <a:srgbClr val="000000"/>
                </a:solidFill>
                <a:latin typeface="Arial"/>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PlaceHolder 1"/>
          <p:cNvSpPr>
            <a:spLocks noGrp="1"/>
          </p:cNvSpPr>
          <p:nvPr>
            <p:ph type="title"/>
          </p:nvPr>
        </p:nvSpPr>
        <p:spPr>
          <a:xfrm>
            <a:off x="914400" y="2130480"/>
            <a:ext cx="10360080" cy="146664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Monitoring &amp; Reviewing IT Service Management (CHECK) </a:t>
            </a:r>
            <a:endParaRPr lang="de-DE" sz="3200" b="0" strike="noStrike" spc="-1">
              <a:solidFill>
                <a:srgbClr val="000000"/>
              </a:solidFill>
              <a:latin typeface="Arial"/>
            </a:endParaRPr>
          </a:p>
        </p:txBody>
      </p:sp>
      <p:sp>
        <p:nvSpPr>
          <p:cNvPr id="515" name="PlaceHolder 2"/>
          <p:cNvSpPr>
            <a:spLocks noGrp="1"/>
          </p:cNvSpPr>
          <p:nvPr>
            <p:ph type="sldNum" idx="49"/>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0BC1673E-AD92-4BA4-AC78-F972ADECFF09}" type="slidenum">
              <a:rPr lang="en-US" sz="1200" b="0" strike="noStrike" spc="-1">
                <a:solidFill>
                  <a:srgbClr val="FFFFFF"/>
                </a:solidFill>
                <a:latin typeface="Calibri"/>
                <a:ea typeface="Calibri"/>
              </a:rPr>
              <a:t>52</a:t>
            </a:fld>
            <a:endParaRPr lang="de-DE" sz="1200" b="0" strike="noStrike" spc="-1">
              <a:solidFill>
                <a:srgbClr val="000000"/>
              </a:solidFill>
              <a:latin typeface="Times New Roman"/>
            </a:endParaRPr>
          </a:p>
        </p:txBody>
      </p:sp>
      <p:sp>
        <p:nvSpPr>
          <p:cNvPr id="516" name="Google Shape;576;p45"/>
          <p:cNvSpPr/>
          <p:nvPr/>
        </p:nvSpPr>
        <p:spPr>
          <a:xfrm>
            <a:off x="2895480" y="3933720"/>
            <a:ext cx="6397560" cy="170172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517" name="Google Shape;577;p45"/>
          <p:cNvSpPr/>
          <p:nvPr/>
        </p:nvSpPr>
        <p:spPr>
          <a:xfrm>
            <a:off x="2969640" y="4040640"/>
            <a:ext cx="1703160" cy="32616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800" b="0" strike="noStrike" spc="-1">
                <a:solidFill>
                  <a:schemeClr val="lt1"/>
                </a:solidFill>
                <a:latin typeface="Calibri"/>
                <a:ea typeface="Calibri"/>
              </a:rPr>
              <a:t>Objective</a:t>
            </a:r>
            <a:endParaRPr lang="de-DE" sz="1800" b="0" strike="noStrike" spc="-1">
              <a:solidFill>
                <a:srgbClr val="000000"/>
              </a:solidFill>
              <a:latin typeface="Arial"/>
            </a:endParaRPr>
          </a:p>
        </p:txBody>
      </p:sp>
      <p:sp>
        <p:nvSpPr>
          <p:cNvPr id="518" name="Google Shape;578;p45"/>
          <p:cNvSpPr/>
          <p:nvPr/>
        </p:nvSpPr>
        <p:spPr>
          <a:xfrm>
            <a:off x="2969640" y="4448520"/>
            <a:ext cx="622980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1800" b="0" strike="noStrike" spc="-1">
                <a:solidFill>
                  <a:srgbClr val="000000"/>
                </a:solidFill>
                <a:latin typeface="Calibri"/>
                <a:ea typeface="Calibri"/>
              </a:rPr>
              <a:t>To examine the level of conformity, effectiveness and efficiency of the SMS, and assess its organisational maturity</a:t>
            </a:r>
            <a:endParaRPr lang="de-DE" sz="1800" b="0" strike="noStrike" spc="-1">
              <a:solidFill>
                <a:srgbClr val="000000"/>
              </a:solidFill>
              <a:latin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CHECK: Key questions</a:t>
            </a:r>
            <a:endParaRPr lang="de-DE" sz="3200" b="0" strike="noStrike" spc="-1">
              <a:solidFill>
                <a:srgbClr val="000000"/>
              </a:solidFill>
              <a:latin typeface="Arial"/>
            </a:endParaRPr>
          </a:p>
        </p:txBody>
      </p:sp>
      <p:grpSp>
        <p:nvGrpSpPr>
          <p:cNvPr id="520" name="Google Shape;585;p46"/>
          <p:cNvGrpSpPr/>
          <p:nvPr/>
        </p:nvGrpSpPr>
        <p:grpSpPr>
          <a:xfrm>
            <a:off x="2126160" y="1698480"/>
            <a:ext cx="7939440" cy="4619520"/>
            <a:chOff x="2126160" y="1698480"/>
            <a:chExt cx="7939440" cy="4619520"/>
          </a:xfrm>
        </p:grpSpPr>
        <p:sp>
          <p:nvSpPr>
            <p:cNvPr id="521" name="Google Shape;586;p46"/>
            <p:cNvSpPr/>
            <p:nvPr/>
          </p:nvSpPr>
          <p:spPr>
            <a:xfrm rot="10800000">
              <a:off x="2772000" y="1698120"/>
              <a:ext cx="7293600" cy="128196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522" name="Google Shape;587;p46"/>
            <p:cNvSpPr/>
            <p:nvPr/>
          </p:nvSpPr>
          <p:spPr>
            <a:xfrm>
              <a:off x="3090240" y="1698480"/>
              <a:ext cx="6972480" cy="1281960"/>
            </a:xfrm>
            <a:prstGeom prst="rect">
              <a:avLst/>
            </a:prstGeom>
            <a:noFill/>
            <a:ln w="0">
              <a:noFill/>
            </a:ln>
          </p:spPr>
          <p:style>
            <a:lnRef idx="0">
              <a:scrgbClr r="0" g="0" b="0"/>
            </a:lnRef>
            <a:fillRef idx="0">
              <a:scrgbClr r="0" g="0" b="0"/>
            </a:fillRef>
            <a:effectRef idx="0">
              <a:scrgbClr r="0" g="0" b="0"/>
            </a:effectRef>
            <a:fontRef idx="minor"/>
          </p:style>
          <p:txBody>
            <a:bodyPr lIns="566640" tIns="106560" rIns="199080" bIns="106560" anchor="ctr">
              <a:noAutofit/>
            </a:bodyPr>
            <a:lstStyle/>
            <a:p>
              <a:pPr algn="ctr">
                <a:lnSpc>
                  <a:spcPct val="90000"/>
                </a:lnSpc>
                <a:tabLst>
                  <a:tab pos="0" algn="l"/>
                </a:tabLst>
              </a:pPr>
              <a:r>
                <a:rPr lang="en-US" sz="2800" b="0" strike="noStrike" spc="-1">
                  <a:solidFill>
                    <a:schemeClr val="lt1"/>
                  </a:solidFill>
                  <a:latin typeface="Calibri"/>
                  <a:ea typeface="Calibri"/>
                </a:rPr>
                <a:t>To what extent does implementation progress of the SMS match plans?</a:t>
              </a:r>
              <a:endParaRPr lang="de-DE" sz="2800" b="0" strike="noStrike" spc="-1">
                <a:solidFill>
                  <a:srgbClr val="000000"/>
                </a:solidFill>
                <a:latin typeface="Arial"/>
              </a:endParaRPr>
            </a:p>
          </p:txBody>
        </p:sp>
        <p:sp>
          <p:nvSpPr>
            <p:cNvPr id="523" name="Google Shape;588;p46"/>
            <p:cNvSpPr/>
            <p:nvPr/>
          </p:nvSpPr>
          <p:spPr>
            <a:xfrm>
              <a:off x="2126160" y="1698480"/>
              <a:ext cx="1281960" cy="128196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524" name="Google Shape;589;p46"/>
            <p:cNvSpPr/>
            <p:nvPr/>
          </p:nvSpPr>
          <p:spPr>
            <a:xfrm rot="10800000">
              <a:off x="2772000" y="3367080"/>
              <a:ext cx="7293600" cy="128196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525" name="Google Shape;590;p46"/>
            <p:cNvSpPr/>
            <p:nvPr/>
          </p:nvSpPr>
          <p:spPr>
            <a:xfrm>
              <a:off x="3090240" y="3367080"/>
              <a:ext cx="6972480" cy="1281960"/>
            </a:xfrm>
            <a:prstGeom prst="rect">
              <a:avLst/>
            </a:prstGeom>
            <a:noFill/>
            <a:ln w="0">
              <a:noFill/>
            </a:ln>
          </p:spPr>
          <p:style>
            <a:lnRef idx="0">
              <a:scrgbClr r="0" g="0" b="0"/>
            </a:lnRef>
            <a:fillRef idx="0">
              <a:scrgbClr r="0" g="0" b="0"/>
            </a:fillRef>
            <a:effectRef idx="0">
              <a:scrgbClr r="0" g="0" b="0"/>
            </a:effectRef>
            <a:fontRef idx="minor"/>
          </p:style>
          <p:txBody>
            <a:bodyPr lIns="566640" tIns="106560" rIns="199080" bIns="106560" anchor="ctr">
              <a:noAutofit/>
            </a:bodyPr>
            <a:lstStyle/>
            <a:p>
              <a:pPr algn="ctr">
                <a:lnSpc>
                  <a:spcPct val="90000"/>
                </a:lnSpc>
                <a:tabLst>
                  <a:tab pos="0" algn="l"/>
                </a:tabLst>
              </a:pPr>
              <a:r>
                <a:rPr lang="en-US" sz="2800" b="0" strike="noStrike" spc="-1">
                  <a:solidFill>
                    <a:schemeClr val="lt1"/>
                  </a:solidFill>
                  <a:latin typeface="Calibri"/>
                  <a:ea typeface="Calibri"/>
                </a:rPr>
                <a:t>How effective and efficient are the ITSM processes in achieving defined goals?</a:t>
              </a:r>
              <a:endParaRPr lang="de-DE" sz="2800" b="0" strike="noStrike" spc="-1">
                <a:solidFill>
                  <a:srgbClr val="000000"/>
                </a:solidFill>
                <a:latin typeface="Arial"/>
              </a:endParaRPr>
            </a:p>
          </p:txBody>
        </p:sp>
        <p:sp>
          <p:nvSpPr>
            <p:cNvPr id="526" name="Google Shape;591;p46"/>
            <p:cNvSpPr/>
            <p:nvPr/>
          </p:nvSpPr>
          <p:spPr>
            <a:xfrm>
              <a:off x="2126160" y="3367080"/>
              <a:ext cx="1281960" cy="128196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527" name="Google Shape;592;p46"/>
            <p:cNvSpPr/>
            <p:nvPr/>
          </p:nvSpPr>
          <p:spPr>
            <a:xfrm rot="10800000">
              <a:off x="2772000" y="5035680"/>
              <a:ext cx="7293600" cy="128196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528" name="Google Shape;593;p46"/>
            <p:cNvSpPr/>
            <p:nvPr/>
          </p:nvSpPr>
          <p:spPr>
            <a:xfrm>
              <a:off x="3090240" y="5035680"/>
              <a:ext cx="6972480" cy="1281960"/>
            </a:xfrm>
            <a:prstGeom prst="rect">
              <a:avLst/>
            </a:prstGeom>
            <a:noFill/>
            <a:ln w="0">
              <a:noFill/>
            </a:ln>
          </p:spPr>
          <p:style>
            <a:lnRef idx="0">
              <a:scrgbClr r="0" g="0" b="0"/>
            </a:lnRef>
            <a:fillRef idx="0">
              <a:scrgbClr r="0" g="0" b="0"/>
            </a:fillRef>
            <a:effectRef idx="0">
              <a:scrgbClr r="0" g="0" b="0"/>
            </a:effectRef>
            <a:fontRef idx="minor"/>
          </p:style>
          <p:txBody>
            <a:bodyPr lIns="566640" tIns="106560" rIns="199080" bIns="106560" anchor="ctr">
              <a:noAutofit/>
            </a:bodyPr>
            <a:lstStyle/>
            <a:p>
              <a:pPr algn="ctr">
                <a:lnSpc>
                  <a:spcPct val="90000"/>
                </a:lnSpc>
                <a:tabLst>
                  <a:tab pos="0" algn="l"/>
                </a:tabLst>
              </a:pPr>
              <a:r>
                <a:rPr lang="en-US" sz="2800" b="0" strike="noStrike" spc="-1">
                  <a:solidFill>
                    <a:schemeClr val="lt1"/>
                  </a:solidFill>
                  <a:latin typeface="Calibri"/>
                  <a:ea typeface="Calibri"/>
                </a:rPr>
                <a:t>How can measurements, assessments and audits be utilised to evaluate the SMS?</a:t>
              </a:r>
              <a:endParaRPr lang="de-DE" sz="2800" b="0" strike="noStrike" spc="-1">
                <a:solidFill>
                  <a:srgbClr val="000000"/>
                </a:solidFill>
                <a:latin typeface="Arial"/>
              </a:endParaRPr>
            </a:p>
          </p:txBody>
        </p:sp>
        <p:sp>
          <p:nvSpPr>
            <p:cNvPr id="529" name="Google Shape;594;p46"/>
            <p:cNvSpPr/>
            <p:nvPr/>
          </p:nvSpPr>
          <p:spPr>
            <a:xfrm>
              <a:off x="2126160" y="5035680"/>
              <a:ext cx="1281960" cy="128196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grpSp>
      <p:sp>
        <p:nvSpPr>
          <p:cNvPr id="530" name="PlaceHolder 2"/>
          <p:cNvSpPr>
            <a:spLocks noGrp="1"/>
          </p:cNvSpPr>
          <p:nvPr>
            <p:ph type="sldNum" idx="50"/>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8FFF5F29-915D-423D-A763-DC89ED0A2299}" type="slidenum">
              <a:rPr lang="en-US" sz="1200" b="0" strike="noStrike" spc="-1">
                <a:solidFill>
                  <a:srgbClr val="888888"/>
                </a:solidFill>
                <a:latin typeface="Calibri"/>
                <a:ea typeface="Calibri"/>
              </a:rPr>
              <a:t>53</a:t>
            </a:fld>
            <a:endParaRPr lang="de-DE" sz="1200" b="0" strike="noStrike" spc="-1">
              <a:solidFill>
                <a:srgbClr val="000000"/>
              </a:solidFill>
              <a:latin typeface="Times New Roman"/>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CHECK: Requirements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graphicFrame>
        <p:nvGraphicFramePr>
          <p:cNvPr id="532" name="Google Shape;602;p47"/>
          <p:cNvGraphicFramePr/>
          <p:nvPr/>
        </p:nvGraphicFramePr>
        <p:xfrm>
          <a:off x="1981080" y="1697040"/>
          <a:ext cx="8229600" cy="2176526"/>
        </p:xfrm>
        <a:graphic>
          <a:graphicData uri="http://schemas.openxmlformats.org/drawingml/2006/table">
            <a:tbl>
              <a:tblPr/>
              <a:tblGrid>
                <a:gridCol w="822960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GR6 Monitoring &amp; Reviewing IT Service Management (CHECK)</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REQUIREMENTS</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Arial"/>
                        </a:rPr>
                        <a:t>GR6.1 The effectiveness of the SMS and its service management processes shall be measured and evaluated based on suitable key performance indicators in support of defined or agreed goals.</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Arial"/>
                        </a:rPr>
                        <a:t>GR6.2 Assessments or audits of the SMS shall be conducted at planned intervals to evaluate the level of maturity and conformity.</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
        <p:nvSpPr>
          <p:cNvPr id="533" name="PlaceHolder 2"/>
          <p:cNvSpPr>
            <a:spLocks noGrp="1"/>
          </p:cNvSpPr>
          <p:nvPr>
            <p:ph type="sldNum" idx="51"/>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C9A545DE-D256-4B21-8EBA-10E1238FE17D}" type="slidenum">
              <a:rPr lang="en-US" sz="1200" b="0" strike="noStrike" spc="-1">
                <a:solidFill>
                  <a:srgbClr val="888888"/>
                </a:solidFill>
                <a:latin typeface="Calibri"/>
                <a:ea typeface="Calibri"/>
              </a:rPr>
              <a:t>54</a:t>
            </a:fld>
            <a:endParaRPr lang="de-DE" sz="1200" b="0" strike="noStrike" spc="-1">
              <a:solidFill>
                <a:srgbClr val="000000"/>
              </a:solidFill>
              <a:latin typeface="Times New Roman"/>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PlaceHolder 28"/>
          <p:cNvSpPr/>
          <p:nvPr/>
        </p:nvSpPr>
        <p:spPr>
          <a:xfrm>
            <a:off x="609480" y="275040"/>
            <a:ext cx="9053280" cy="104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CHECK: Activities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535" name="Google Shape;609;p48"/>
          <p:cNvGrpSpPr/>
          <p:nvPr/>
        </p:nvGrpSpPr>
        <p:grpSpPr>
          <a:xfrm>
            <a:off x="609480" y="1711080"/>
            <a:ext cx="10968120" cy="4592880"/>
            <a:chOff x="609480" y="1711080"/>
            <a:chExt cx="10968120" cy="4592880"/>
          </a:xfrm>
        </p:grpSpPr>
        <p:sp>
          <p:nvSpPr>
            <p:cNvPr id="536" name="Google Shape;610;p48"/>
            <p:cNvSpPr/>
            <p:nvPr/>
          </p:nvSpPr>
          <p:spPr>
            <a:xfrm>
              <a:off x="609480" y="1976760"/>
              <a:ext cx="10968120" cy="180972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537" name="Google Shape;611;p48"/>
            <p:cNvSpPr/>
            <p:nvPr/>
          </p:nvSpPr>
          <p:spPr>
            <a:xfrm>
              <a:off x="609480" y="1976760"/>
              <a:ext cx="10968120" cy="1809720"/>
            </a:xfrm>
            <a:prstGeom prst="rect">
              <a:avLst/>
            </a:prstGeom>
            <a:noFill/>
            <a:ln w="0">
              <a:noFill/>
            </a:ln>
          </p:spPr>
          <p:style>
            <a:lnRef idx="0">
              <a:scrgbClr r="0" g="0" b="0"/>
            </a:lnRef>
            <a:fillRef idx="0">
              <a:scrgbClr r="0" g="0" b="0"/>
            </a:fillRef>
            <a:effectRef idx="0">
              <a:scrgbClr r="0" g="0" b="0"/>
            </a:effectRef>
            <a:fontRef idx="minor"/>
          </p:style>
          <p:txBody>
            <a:bodyPr lIns="851760" tIns="374760" rIns="851760" bIns="128160" anchor="t">
              <a:noAutofit/>
            </a:bodyPr>
            <a:lstStyle/>
            <a:p>
              <a:pPr marL="171360" lvl="1" indent="-171360" defTabSz="914400">
                <a:lnSpc>
                  <a:spcPct val="90000"/>
                </a:lnSpc>
                <a:buClr>
                  <a:srgbClr val="000000"/>
                </a:buClr>
                <a:buFont typeface="Arial"/>
                <a:buChar char="•"/>
              </a:pPr>
              <a:r>
                <a:rPr lang="en-US" sz="1600" b="0" strike="noStrike" spc="-1">
                  <a:solidFill>
                    <a:schemeClr val="dk1"/>
                  </a:solidFill>
                  <a:latin typeface="Calibri"/>
                  <a:ea typeface="Calibri"/>
                </a:rPr>
                <a:t>Define measurable key performance indicators in support of the most relevant goals to monitor effectiveness and efficiency of the SMS. For each key performance indicator, define target values and the means of collection and reporting.</a:t>
              </a:r>
              <a:endParaRPr lang="de-DE" sz="1600" b="0" strike="noStrike" spc="-1">
                <a:solidFill>
                  <a:srgbClr val="000000"/>
                </a:solidFill>
                <a:latin typeface="Arial"/>
              </a:endParaRPr>
            </a:p>
            <a:p>
              <a:pPr marL="171360" lvl="1" indent="-171360" defTabSz="914400">
                <a:lnSpc>
                  <a:spcPct val="90000"/>
                </a:lnSpc>
                <a:spcBef>
                  <a:spcPts val="269"/>
                </a:spcBef>
                <a:buClr>
                  <a:srgbClr val="000000"/>
                </a:buClr>
                <a:buFont typeface="Arial"/>
                <a:buChar char="•"/>
              </a:pPr>
              <a:r>
                <a:rPr lang="en-US" sz="1600" b="0" strike="noStrike" spc="-1">
                  <a:solidFill>
                    <a:schemeClr val="dk1"/>
                  </a:solidFill>
                  <a:latin typeface="Calibri"/>
                  <a:ea typeface="Calibri"/>
                </a:rPr>
                <a:t>Define an SMS assessment or audit program taking into account the status and importance of the ITSM processes to be evaluated.</a:t>
              </a:r>
              <a:endParaRPr lang="de-DE" sz="1600" b="0" strike="noStrike" spc="-1">
                <a:solidFill>
                  <a:srgbClr val="000000"/>
                </a:solidFill>
                <a:latin typeface="Arial"/>
              </a:endParaRPr>
            </a:p>
          </p:txBody>
        </p:sp>
        <p:sp>
          <p:nvSpPr>
            <p:cNvPr id="538" name="Google Shape;612;p48"/>
            <p:cNvSpPr/>
            <p:nvPr/>
          </p:nvSpPr>
          <p:spPr>
            <a:xfrm>
              <a:off x="1158120" y="1711080"/>
              <a:ext cx="7676280" cy="52668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539" name="Google Shape;613;p48"/>
            <p:cNvSpPr/>
            <p:nvPr/>
          </p:nvSpPr>
          <p:spPr>
            <a:xfrm>
              <a:off x="1184040" y="1737000"/>
              <a:ext cx="7624440" cy="47484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1800" b="0" strike="noStrike" spc="-1">
                  <a:solidFill>
                    <a:schemeClr val="lt1"/>
                  </a:solidFill>
                  <a:latin typeface="Calibri"/>
                  <a:ea typeface="Calibri"/>
                </a:rPr>
                <a:t>Initial setup of the SMS</a:t>
              </a:r>
              <a:endParaRPr lang="de-DE" sz="1800" b="0" strike="noStrike" spc="-1">
                <a:solidFill>
                  <a:srgbClr val="000000"/>
                </a:solidFill>
                <a:latin typeface="Arial"/>
              </a:endParaRPr>
            </a:p>
          </p:txBody>
        </p:sp>
        <p:sp>
          <p:nvSpPr>
            <p:cNvPr id="540" name="Google Shape;614;p48"/>
            <p:cNvSpPr/>
            <p:nvPr/>
          </p:nvSpPr>
          <p:spPr>
            <a:xfrm>
              <a:off x="609480" y="4154040"/>
              <a:ext cx="10968120" cy="214992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541" name="Google Shape;615;p48"/>
            <p:cNvSpPr/>
            <p:nvPr/>
          </p:nvSpPr>
          <p:spPr>
            <a:xfrm>
              <a:off x="609480" y="4154040"/>
              <a:ext cx="10968120" cy="2149920"/>
            </a:xfrm>
            <a:prstGeom prst="rect">
              <a:avLst/>
            </a:prstGeom>
            <a:noFill/>
            <a:ln w="0">
              <a:noFill/>
            </a:ln>
          </p:spPr>
          <p:style>
            <a:lnRef idx="0">
              <a:scrgbClr r="0" g="0" b="0"/>
            </a:lnRef>
            <a:fillRef idx="0">
              <a:scrgbClr r="0" g="0" b="0"/>
            </a:fillRef>
            <a:effectRef idx="0">
              <a:scrgbClr r="0" g="0" b="0"/>
            </a:effectRef>
            <a:fontRef idx="minor"/>
          </p:style>
          <p:txBody>
            <a:bodyPr lIns="851760" tIns="374760" rIns="851760" bIns="128160" anchor="t">
              <a:noAutofit/>
            </a:bodyPr>
            <a:lstStyle/>
            <a:p>
              <a:pPr marL="171360" lvl="1" indent="-171360" defTabSz="914400">
                <a:lnSpc>
                  <a:spcPct val="90000"/>
                </a:lnSpc>
                <a:buClr>
                  <a:srgbClr val="000000"/>
                </a:buClr>
                <a:buFont typeface="Arial"/>
                <a:buChar char="•"/>
              </a:pPr>
              <a:r>
                <a:rPr lang="en-US" sz="1600" b="0" strike="noStrike" spc="-1">
                  <a:solidFill>
                    <a:schemeClr val="dk1"/>
                  </a:solidFill>
                  <a:latin typeface="Calibri"/>
                  <a:ea typeface="Calibri"/>
                </a:rPr>
                <a:t>Regularly monitor the defined key performance indicators and evaluate results against targets.</a:t>
              </a:r>
              <a:endParaRPr lang="de-DE" sz="1600" b="0" strike="noStrike" spc="-1">
                <a:solidFill>
                  <a:srgbClr val="000000"/>
                </a:solidFill>
                <a:latin typeface="Arial"/>
              </a:endParaRPr>
            </a:p>
            <a:p>
              <a:pPr marL="171360" lvl="1" indent="-171360" defTabSz="914400">
                <a:lnSpc>
                  <a:spcPct val="90000"/>
                </a:lnSpc>
                <a:spcBef>
                  <a:spcPts val="269"/>
                </a:spcBef>
                <a:buClr>
                  <a:srgbClr val="000000"/>
                </a:buClr>
                <a:buFont typeface="Arial"/>
                <a:buChar char="•"/>
              </a:pPr>
              <a:r>
                <a:rPr lang="en-US" sz="1600" b="0" strike="noStrike" spc="-1">
                  <a:solidFill>
                    <a:schemeClr val="dk1"/>
                  </a:solidFill>
                  <a:latin typeface="Calibri"/>
                  <a:ea typeface="Calibri"/>
                </a:rPr>
                <a:t>Perform assessments and audits according to plans.</a:t>
              </a:r>
              <a:endParaRPr lang="de-DE" sz="1600" b="0" strike="noStrike" spc="-1">
                <a:solidFill>
                  <a:srgbClr val="000000"/>
                </a:solidFill>
                <a:latin typeface="Arial"/>
              </a:endParaRPr>
            </a:p>
            <a:p>
              <a:pPr marL="171360" lvl="1" indent="-171360" defTabSz="914400">
                <a:lnSpc>
                  <a:spcPct val="90000"/>
                </a:lnSpc>
                <a:spcBef>
                  <a:spcPts val="269"/>
                </a:spcBef>
                <a:buClr>
                  <a:srgbClr val="000000"/>
                </a:buClr>
                <a:buFont typeface="Arial"/>
                <a:buChar char="•"/>
              </a:pPr>
              <a:r>
                <a:rPr lang="en-US" sz="1600" b="0" strike="noStrike" spc="-1">
                  <a:solidFill>
                    <a:schemeClr val="dk1"/>
                  </a:solidFill>
                  <a:latin typeface="Calibri"/>
                  <a:ea typeface="Calibri"/>
                </a:rPr>
                <a:t>Report on the results of measurements, assessments and audits to all relevant parties, including the SMS owner.</a:t>
              </a:r>
              <a:endParaRPr lang="de-DE" sz="1600" b="0" strike="noStrike" spc="-1">
                <a:solidFill>
                  <a:srgbClr val="000000"/>
                </a:solidFill>
                <a:latin typeface="Arial"/>
              </a:endParaRPr>
            </a:p>
            <a:p>
              <a:pPr marL="171360" lvl="1" indent="-171360" defTabSz="914400">
                <a:lnSpc>
                  <a:spcPct val="90000"/>
                </a:lnSpc>
                <a:spcBef>
                  <a:spcPts val="269"/>
                </a:spcBef>
                <a:buClr>
                  <a:srgbClr val="000000"/>
                </a:buClr>
                <a:buFont typeface="Arial"/>
                <a:buChar char="•"/>
              </a:pPr>
              <a:r>
                <a:rPr lang="en-US" sz="1600" b="0" strike="noStrike" spc="-1">
                  <a:solidFill>
                    <a:schemeClr val="dk1"/>
                  </a:solidFill>
                  <a:latin typeface="Calibri"/>
                  <a:ea typeface="Calibri"/>
                </a:rPr>
                <a:t>Review and update the definitions of key performance indicators as well as the assessment and audit program based on previous results and the current maturity of the SMS.</a:t>
              </a:r>
              <a:endParaRPr lang="de-DE" sz="1600" b="0" strike="noStrike" spc="-1">
                <a:solidFill>
                  <a:srgbClr val="000000"/>
                </a:solidFill>
                <a:latin typeface="Arial"/>
              </a:endParaRPr>
            </a:p>
          </p:txBody>
        </p:sp>
        <p:sp>
          <p:nvSpPr>
            <p:cNvPr id="542" name="Google Shape;616;p48"/>
            <p:cNvSpPr/>
            <p:nvPr/>
          </p:nvSpPr>
          <p:spPr>
            <a:xfrm>
              <a:off x="1158120" y="3888360"/>
              <a:ext cx="7676280" cy="52668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543" name="Google Shape;617;p48"/>
            <p:cNvSpPr/>
            <p:nvPr/>
          </p:nvSpPr>
          <p:spPr>
            <a:xfrm>
              <a:off x="1184040" y="3914280"/>
              <a:ext cx="7624440" cy="47484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1800" b="0" strike="noStrike" spc="-1">
                  <a:solidFill>
                    <a:schemeClr val="lt1"/>
                  </a:solidFill>
                  <a:latin typeface="Calibri"/>
                  <a:ea typeface="Calibri"/>
                </a:rPr>
                <a:t>Operation and maintenance of the SMS</a:t>
              </a:r>
              <a:endParaRPr lang="de-DE" sz="1800" b="0" strike="noStrike" spc="-1">
                <a:solidFill>
                  <a:srgbClr val="000000"/>
                </a:solidFill>
                <a:latin typeface="Arial"/>
              </a:endParaRPr>
            </a:p>
          </p:txBody>
        </p:sp>
      </p:grpSp>
      <p:sp>
        <p:nvSpPr>
          <p:cNvPr id="544" name="PlaceHolder 29"/>
          <p:cNvSpPr/>
          <p:nvPr/>
        </p:nvSpPr>
        <p:spPr>
          <a:xfrm>
            <a:off x="8737560" y="6431040"/>
            <a:ext cx="2840040" cy="36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8B6AB9B9-2146-4CA9-93B1-931B5FDA3DC6}" type="slidenum">
              <a:rPr lang="en-US" sz="1200" b="0" strike="noStrike" spc="-1">
                <a:solidFill>
                  <a:srgbClr val="888888"/>
                </a:solidFill>
                <a:latin typeface="Calibri"/>
                <a:ea typeface="Calibri"/>
              </a:rPr>
              <a:t>55</a:t>
            </a:fld>
            <a:endParaRPr lang="de-DE" sz="1200" b="0" strike="noStrike" spc="-1">
              <a:solidFill>
                <a:srgbClr val="000000"/>
              </a:solidFill>
              <a:latin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GB" sz="3200" b="0" strike="noStrike" spc="-1">
                <a:solidFill>
                  <a:srgbClr val="205595"/>
                </a:solidFill>
                <a:latin typeface="Calibri"/>
                <a:ea typeface="Calibri"/>
              </a:rPr>
              <a:t>Effective use of KPIs</a:t>
            </a:r>
            <a:endParaRPr lang="de-DE" sz="3200" b="0" strike="noStrike" spc="-1">
              <a:solidFill>
                <a:srgbClr val="000000"/>
              </a:solidFill>
              <a:latin typeface="Arial"/>
            </a:endParaRPr>
          </a:p>
        </p:txBody>
      </p:sp>
      <p:sp>
        <p:nvSpPr>
          <p:cNvPr id="546" name="PlaceHolder 2"/>
          <p:cNvSpPr>
            <a:spLocks noGrp="1"/>
          </p:cNvSpPr>
          <p:nvPr>
            <p:ph/>
          </p:nvPr>
        </p:nvSpPr>
        <p:spPr>
          <a:xfrm>
            <a:off x="609480" y="1696680"/>
            <a:ext cx="10969560" cy="4622760"/>
          </a:xfrm>
          <a:prstGeom prst="rect">
            <a:avLst/>
          </a:prstGeom>
          <a:noFill/>
          <a:ln w="0">
            <a:noFill/>
          </a:ln>
        </p:spPr>
        <p:txBody>
          <a:bodyPr lIns="91440" tIns="45720" rIns="91440" bIns="45720" anchor="t">
            <a:normAutofit fontScale="95833" lnSpcReduction="10000"/>
          </a:bodyPr>
          <a:lstStyle/>
          <a:p>
            <a:pPr marL="457200" indent="-343080">
              <a:lnSpc>
                <a:spcPct val="110000"/>
              </a:lnSpc>
              <a:spcBef>
                <a:spcPts val="601"/>
              </a:spcBef>
              <a:buClr>
                <a:srgbClr val="000000"/>
              </a:buClr>
              <a:buFont typeface="Arial"/>
              <a:buChar char="•"/>
            </a:pPr>
            <a:r>
              <a:rPr lang="en-GB" sz="2800" b="0" strike="noStrike" spc="-1">
                <a:solidFill>
                  <a:schemeClr val="dk1"/>
                </a:solidFill>
                <a:latin typeface="Calibri"/>
                <a:ea typeface="Calibri"/>
              </a:rPr>
              <a:t>Key Performance Indicators (KPIs) are:</a:t>
            </a:r>
            <a:endParaRPr lang="de-DE" sz="2800" b="0" strike="noStrike" spc="-1">
              <a:solidFill>
                <a:srgbClr val="000000"/>
              </a:solidFill>
              <a:latin typeface="Arial"/>
            </a:endParaRPr>
          </a:p>
          <a:p>
            <a:pPr marL="914400" lvl="1" indent="-343080">
              <a:lnSpc>
                <a:spcPct val="110000"/>
              </a:lnSpc>
              <a:spcBef>
                <a:spcPts val="601"/>
              </a:spcBef>
              <a:buClr>
                <a:srgbClr val="000000"/>
              </a:buClr>
              <a:buFont typeface="Arial"/>
              <a:buChar char="–"/>
            </a:pPr>
            <a:r>
              <a:rPr lang="en-GB" sz="2400" b="0" strike="noStrike" spc="-1">
                <a:solidFill>
                  <a:srgbClr val="00B050"/>
                </a:solidFill>
                <a:latin typeface="Calibri"/>
                <a:ea typeface="Calibri"/>
              </a:rPr>
              <a:t>Effective</a:t>
            </a:r>
            <a:r>
              <a:rPr lang="en-GB" sz="2400" b="0" strike="noStrike" spc="-1">
                <a:solidFill>
                  <a:schemeClr val="dk1"/>
                </a:solidFill>
                <a:latin typeface="Calibri"/>
                <a:ea typeface="Calibri"/>
              </a:rPr>
              <a:t> when they are clearly measurable factors that can be collected with reasonable effort.</a:t>
            </a:r>
            <a:endParaRPr lang="de-DE" sz="2400" b="0" strike="noStrike" spc="-1">
              <a:solidFill>
                <a:srgbClr val="000000"/>
              </a:solidFill>
              <a:latin typeface="Arial"/>
            </a:endParaRPr>
          </a:p>
          <a:p>
            <a:pPr marL="914400" lvl="1" indent="-343080">
              <a:lnSpc>
                <a:spcPct val="110000"/>
              </a:lnSpc>
              <a:spcBef>
                <a:spcPts val="601"/>
              </a:spcBef>
              <a:buClr>
                <a:srgbClr val="000000"/>
              </a:buClr>
              <a:buFont typeface="Arial"/>
              <a:buChar char="–"/>
            </a:pPr>
            <a:r>
              <a:rPr lang="en-GB" sz="2400" b="0" strike="noStrike" spc="-1">
                <a:solidFill>
                  <a:srgbClr val="FF0000"/>
                </a:solidFill>
                <a:latin typeface="Calibri"/>
                <a:ea typeface="Calibri"/>
              </a:rPr>
              <a:t>Ineffective</a:t>
            </a:r>
            <a:r>
              <a:rPr lang="en-GB" sz="2400" b="0" strike="noStrike" spc="-1">
                <a:solidFill>
                  <a:schemeClr val="dk1"/>
                </a:solidFill>
                <a:latin typeface="Calibri"/>
                <a:ea typeface="Calibri"/>
              </a:rPr>
              <a:t> when they are subjective, qualitative or very costly to collect.</a:t>
            </a:r>
            <a:endParaRPr lang="de-DE" sz="2400" b="0" strike="noStrike" spc="-1">
              <a:solidFill>
                <a:srgbClr val="000000"/>
              </a:solidFill>
              <a:latin typeface="Arial"/>
            </a:endParaRPr>
          </a:p>
          <a:p>
            <a:pPr marL="914400" lvl="1" indent="-343080">
              <a:lnSpc>
                <a:spcPct val="110000"/>
              </a:lnSpc>
              <a:spcBef>
                <a:spcPts val="601"/>
              </a:spcBef>
              <a:buClr>
                <a:srgbClr val="000000"/>
              </a:buClr>
              <a:buFont typeface="Arial"/>
              <a:buChar char="–"/>
            </a:pPr>
            <a:r>
              <a:rPr lang="en-GB" sz="2400" b="0" strike="noStrike" spc="-1">
                <a:solidFill>
                  <a:srgbClr val="00B050"/>
                </a:solidFill>
                <a:latin typeface="Calibri"/>
                <a:ea typeface="Calibri"/>
              </a:rPr>
              <a:t>Effective</a:t>
            </a:r>
            <a:r>
              <a:rPr lang="en-GB" sz="2400" b="0" strike="noStrike" spc="-1">
                <a:solidFill>
                  <a:schemeClr val="dk1"/>
                </a:solidFill>
                <a:latin typeface="Calibri"/>
                <a:ea typeface="Calibri"/>
              </a:rPr>
              <a:t> when they reflect provider performance,  so can be impacted by changing provider behaviour.</a:t>
            </a:r>
            <a:endParaRPr lang="de-DE" sz="2400" b="0" strike="noStrike" spc="-1">
              <a:solidFill>
                <a:srgbClr val="000000"/>
              </a:solidFill>
              <a:latin typeface="Arial"/>
            </a:endParaRPr>
          </a:p>
          <a:p>
            <a:pPr marL="914400" lvl="1" indent="-343080">
              <a:lnSpc>
                <a:spcPct val="110000"/>
              </a:lnSpc>
              <a:spcBef>
                <a:spcPts val="601"/>
              </a:spcBef>
              <a:buClr>
                <a:srgbClr val="000000"/>
              </a:buClr>
              <a:buFont typeface="Arial"/>
              <a:buChar char="–"/>
            </a:pPr>
            <a:r>
              <a:rPr lang="en-GB" sz="2400" b="0" strike="noStrike" spc="-1">
                <a:solidFill>
                  <a:srgbClr val="FF0000"/>
                </a:solidFill>
                <a:latin typeface="Calibri"/>
                <a:ea typeface="Calibri"/>
              </a:rPr>
              <a:t>Ineffective</a:t>
            </a:r>
            <a:r>
              <a:rPr lang="en-GB" sz="2400" b="0" strike="noStrike" spc="-1">
                <a:solidFill>
                  <a:schemeClr val="dk1"/>
                </a:solidFill>
                <a:latin typeface="Calibri"/>
                <a:ea typeface="Calibri"/>
              </a:rPr>
              <a:t> when they are situations you cannot impact with your processes, e.g. having a KPI for how many sunny days you experience, how do you improve it?</a:t>
            </a:r>
            <a:endParaRPr lang="de-DE" sz="2400" b="0" strike="noStrike" spc="-1">
              <a:solidFill>
                <a:srgbClr val="000000"/>
              </a:solidFill>
              <a:latin typeface="Arial"/>
            </a:endParaRPr>
          </a:p>
          <a:p>
            <a:pPr marL="914400" lvl="1" indent="-343080">
              <a:lnSpc>
                <a:spcPct val="110000"/>
              </a:lnSpc>
              <a:spcBef>
                <a:spcPts val="601"/>
              </a:spcBef>
              <a:buClr>
                <a:srgbClr val="000000"/>
              </a:buClr>
              <a:buFont typeface="Arial"/>
              <a:buChar char="–"/>
            </a:pPr>
            <a:r>
              <a:rPr lang="en-GB" sz="2400" b="0" strike="noStrike" spc="-1">
                <a:solidFill>
                  <a:srgbClr val="00B050"/>
                </a:solidFill>
                <a:latin typeface="Calibri"/>
                <a:ea typeface="Calibri"/>
              </a:rPr>
              <a:t>Effective</a:t>
            </a:r>
            <a:r>
              <a:rPr lang="en-GB" sz="2400" b="0" strike="noStrike" spc="-1">
                <a:solidFill>
                  <a:schemeClr val="dk1"/>
                </a:solidFill>
                <a:latin typeface="Calibri"/>
                <a:ea typeface="Calibri"/>
              </a:rPr>
              <a:t> when they measure progress toward a goal you want to achieve (a critical success factor). </a:t>
            </a:r>
            <a:endParaRPr lang="de-DE" sz="2400" b="0" strike="noStrike" spc="-1">
              <a:solidFill>
                <a:srgbClr val="000000"/>
              </a:solidFill>
              <a:latin typeface="Arial"/>
            </a:endParaRPr>
          </a:p>
          <a:p>
            <a:pPr marL="914400" lvl="1" indent="-343080">
              <a:lnSpc>
                <a:spcPct val="110000"/>
              </a:lnSpc>
              <a:spcBef>
                <a:spcPts val="601"/>
              </a:spcBef>
              <a:buClr>
                <a:srgbClr val="000000"/>
              </a:buClr>
              <a:buFont typeface="Arial"/>
              <a:buChar char="–"/>
            </a:pPr>
            <a:r>
              <a:rPr lang="en-GB" sz="2400" b="0" strike="noStrike" spc="-1">
                <a:solidFill>
                  <a:srgbClr val="FF0000"/>
                </a:solidFill>
                <a:latin typeface="Calibri"/>
                <a:ea typeface="Calibri"/>
              </a:rPr>
              <a:t>Ineffective</a:t>
            </a:r>
            <a:r>
              <a:rPr lang="en-GB" sz="2400" b="0" strike="noStrike" spc="-1">
                <a:solidFill>
                  <a:schemeClr val="dk1"/>
                </a:solidFill>
                <a:latin typeface="Calibri"/>
                <a:ea typeface="Calibri"/>
              </a:rPr>
              <a:t> when you simply make the KPIs things that you can easily measure.</a:t>
            </a:r>
            <a:endParaRPr lang="de-DE" sz="2400" b="0" strike="noStrike" spc="-1">
              <a:solidFill>
                <a:srgbClr val="000000"/>
              </a:solidFill>
              <a:latin typeface="Arial"/>
            </a:endParaRPr>
          </a:p>
          <a:p>
            <a:pPr indent="0">
              <a:lnSpc>
                <a:spcPct val="100000"/>
              </a:lnSpc>
              <a:spcBef>
                <a:spcPts val="360"/>
              </a:spcBef>
              <a:buNone/>
              <a:tabLst>
                <a:tab pos="0" algn="l"/>
              </a:tabLst>
            </a:pPr>
            <a:endParaRPr lang="de-DE" sz="2400" b="0" strike="noStrike" spc="-1">
              <a:solidFill>
                <a:srgbClr val="000000"/>
              </a:solidFill>
              <a:latin typeface="Arial"/>
            </a:endParaRPr>
          </a:p>
          <a:p>
            <a:pPr indent="0">
              <a:lnSpc>
                <a:spcPct val="100000"/>
              </a:lnSpc>
              <a:spcBef>
                <a:spcPts val="360"/>
              </a:spcBef>
              <a:buNone/>
              <a:tabLst>
                <a:tab pos="0" algn="l"/>
              </a:tabLst>
            </a:pPr>
            <a:endParaRPr lang="de-DE" sz="2800" b="0" strike="noStrike" spc="-1">
              <a:solidFill>
                <a:srgbClr val="000000"/>
              </a:solidFill>
              <a:latin typeface="Arial"/>
            </a:endParaRPr>
          </a:p>
        </p:txBody>
      </p:sp>
      <p:sp>
        <p:nvSpPr>
          <p:cNvPr id="547" name="PlaceHolder 3"/>
          <p:cNvSpPr>
            <a:spLocks noGrp="1"/>
          </p:cNvSpPr>
          <p:nvPr>
            <p:ph type="sldNum" idx="52"/>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26AFCEB9-4F92-4383-BD82-AC290958C587}" type="slidenum">
              <a:rPr lang="en-US" sz="1200" b="0" strike="noStrike" spc="-1">
                <a:solidFill>
                  <a:srgbClr val="888888"/>
                </a:solidFill>
                <a:latin typeface="Calibri"/>
                <a:ea typeface="Calibri"/>
              </a:rPr>
              <a:t>56</a:t>
            </a:fld>
            <a:endParaRPr lang="de-DE" sz="1200" b="0" strike="noStrike" spc="-1">
              <a:solidFill>
                <a:srgbClr val="000000"/>
              </a:solidFill>
              <a:latin typeface="Times New Roman"/>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 name="PlaceHolder 30"/>
          <p:cNvSpPr/>
          <p:nvPr/>
        </p:nvSpPr>
        <p:spPr>
          <a:xfrm>
            <a:off x="609840" y="275040"/>
            <a:ext cx="9053280" cy="104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GB" sz="3200" b="0" strike="noStrike" spc="-1">
                <a:solidFill>
                  <a:srgbClr val="205595"/>
                </a:solidFill>
                <a:latin typeface="Calibri"/>
                <a:ea typeface="Calibri"/>
              </a:rPr>
              <a:t>Effective use of KPIs</a:t>
            </a:r>
            <a:endParaRPr lang="de-DE" sz="3200" b="0" strike="noStrike" spc="-1">
              <a:solidFill>
                <a:srgbClr val="000000"/>
              </a:solidFill>
              <a:latin typeface="Arial"/>
            </a:endParaRPr>
          </a:p>
        </p:txBody>
      </p:sp>
      <p:sp>
        <p:nvSpPr>
          <p:cNvPr id="549" name="PlaceHolder 31"/>
          <p:cNvSpPr/>
          <p:nvPr/>
        </p:nvSpPr>
        <p:spPr>
          <a:xfrm>
            <a:off x="609840" y="1697040"/>
            <a:ext cx="10968120" cy="472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marL="457200" indent="-343080">
              <a:lnSpc>
                <a:spcPct val="100000"/>
              </a:lnSpc>
              <a:spcBef>
                <a:spcPts val="360"/>
              </a:spcBef>
              <a:buClr>
                <a:srgbClr val="000000"/>
              </a:buClr>
              <a:buFont typeface="Arial"/>
              <a:buChar char="•"/>
            </a:pPr>
            <a:r>
              <a:rPr lang="en-GB" sz="2800" b="0" strike="noStrike" spc="-1">
                <a:solidFill>
                  <a:schemeClr val="dk1"/>
                </a:solidFill>
                <a:latin typeface="Calibri"/>
                <a:ea typeface="Calibri"/>
              </a:rPr>
              <a:t>Creating KPIs:</a:t>
            </a:r>
            <a:endParaRPr lang="de-DE" sz="2800" b="0" strike="noStrike" spc="-1">
              <a:solidFill>
                <a:srgbClr val="000000"/>
              </a:solidFill>
              <a:latin typeface="Arial"/>
            </a:endParaRPr>
          </a:p>
          <a:p>
            <a:pPr>
              <a:lnSpc>
                <a:spcPct val="100000"/>
              </a:lnSpc>
              <a:spcBef>
                <a:spcPts val="360"/>
              </a:spcBef>
              <a:tabLst>
                <a:tab pos="0" algn="l"/>
              </a:tabLst>
            </a:pPr>
            <a:endParaRPr lang="de-DE" sz="2800" b="0" strike="noStrike" spc="-1">
              <a:solidFill>
                <a:srgbClr val="000000"/>
              </a:solidFill>
              <a:latin typeface="Arial"/>
            </a:endParaRPr>
          </a:p>
          <a:p>
            <a:pPr>
              <a:lnSpc>
                <a:spcPct val="100000"/>
              </a:lnSpc>
              <a:spcBef>
                <a:spcPts val="360"/>
              </a:spcBef>
              <a:tabLst>
                <a:tab pos="0" algn="l"/>
              </a:tabLst>
            </a:pPr>
            <a:endParaRPr lang="de-DE" sz="2800" b="0" strike="noStrike" spc="-1">
              <a:solidFill>
                <a:srgbClr val="000000"/>
              </a:solidFill>
              <a:latin typeface="Arial"/>
            </a:endParaRPr>
          </a:p>
          <a:p>
            <a:pPr>
              <a:lnSpc>
                <a:spcPct val="100000"/>
              </a:lnSpc>
              <a:spcBef>
                <a:spcPts val="360"/>
              </a:spcBef>
              <a:tabLst>
                <a:tab pos="0" algn="l"/>
              </a:tabLst>
            </a:pPr>
            <a:endParaRPr lang="de-DE" sz="2800" b="0" strike="noStrike" spc="-1">
              <a:solidFill>
                <a:srgbClr val="000000"/>
              </a:solidFill>
              <a:latin typeface="Arial"/>
            </a:endParaRPr>
          </a:p>
          <a:p>
            <a:pPr>
              <a:lnSpc>
                <a:spcPct val="100000"/>
              </a:lnSpc>
              <a:spcBef>
                <a:spcPts val="360"/>
              </a:spcBef>
              <a:tabLst>
                <a:tab pos="0" algn="l"/>
              </a:tabLst>
            </a:pPr>
            <a:endParaRPr lang="de-DE" sz="2800" b="0" strike="noStrike" spc="-1">
              <a:solidFill>
                <a:srgbClr val="000000"/>
              </a:solidFill>
              <a:latin typeface="Arial"/>
            </a:endParaRPr>
          </a:p>
          <a:p>
            <a:pPr>
              <a:lnSpc>
                <a:spcPct val="100000"/>
              </a:lnSpc>
              <a:spcBef>
                <a:spcPts val="360"/>
              </a:spcBef>
              <a:tabLst>
                <a:tab pos="0" algn="l"/>
              </a:tabLst>
            </a:pPr>
            <a:endParaRPr lang="de-DE" sz="2800" b="0" strike="noStrike" spc="-1">
              <a:solidFill>
                <a:srgbClr val="000000"/>
              </a:solidFill>
              <a:latin typeface="Arial"/>
            </a:endParaRPr>
          </a:p>
          <a:p>
            <a:pPr marL="457200" indent="-343080">
              <a:lnSpc>
                <a:spcPct val="100000"/>
              </a:lnSpc>
              <a:spcBef>
                <a:spcPts val="360"/>
              </a:spcBef>
              <a:buClr>
                <a:srgbClr val="000000"/>
              </a:buClr>
              <a:buFont typeface="Arial"/>
              <a:buChar char="•"/>
              <a:tabLst>
                <a:tab pos="0" algn="l"/>
              </a:tabLst>
            </a:pPr>
            <a:r>
              <a:rPr lang="en-GB" sz="2800" b="0" strike="noStrike" spc="-1">
                <a:solidFill>
                  <a:schemeClr val="dk1"/>
                </a:solidFill>
                <a:latin typeface="Calibri"/>
                <a:ea typeface="Calibri"/>
              </a:rPr>
              <a:t>KPIs should generally be set for:</a:t>
            </a:r>
            <a:endParaRPr lang="de-DE" sz="2800" b="0" strike="noStrike" spc="-1">
              <a:solidFill>
                <a:srgbClr val="000000"/>
              </a:solidFill>
              <a:latin typeface="Arial"/>
            </a:endParaRPr>
          </a:p>
          <a:p>
            <a:pPr marL="914400" lvl="1" indent="-343080">
              <a:lnSpc>
                <a:spcPct val="100000"/>
              </a:lnSpc>
              <a:spcBef>
                <a:spcPts val="360"/>
              </a:spcBef>
              <a:buClr>
                <a:srgbClr val="000000"/>
              </a:buClr>
              <a:buFont typeface="Arial"/>
              <a:buChar char="–"/>
              <a:tabLst>
                <a:tab pos="0" algn="l"/>
              </a:tabLst>
            </a:pPr>
            <a:r>
              <a:rPr lang="en-GB" sz="2400" b="0" strike="noStrike" spc="-1">
                <a:solidFill>
                  <a:schemeClr val="dk1"/>
                </a:solidFill>
                <a:latin typeface="Calibri"/>
                <a:ea typeface="Calibri"/>
              </a:rPr>
              <a:t>The SMS as a whole</a:t>
            </a:r>
            <a:endParaRPr lang="de-DE" sz="2400" b="0" strike="noStrike" spc="-1">
              <a:solidFill>
                <a:srgbClr val="000000"/>
              </a:solidFill>
              <a:latin typeface="Arial"/>
            </a:endParaRPr>
          </a:p>
          <a:p>
            <a:pPr marL="914400" lvl="1" indent="-343080">
              <a:lnSpc>
                <a:spcPct val="100000"/>
              </a:lnSpc>
              <a:spcBef>
                <a:spcPts val="360"/>
              </a:spcBef>
              <a:buClr>
                <a:srgbClr val="000000"/>
              </a:buClr>
              <a:buFont typeface="Arial"/>
              <a:buChar char="–"/>
              <a:tabLst>
                <a:tab pos="0" algn="l"/>
              </a:tabLst>
            </a:pPr>
            <a:r>
              <a:rPr lang="en-GB" sz="2400" b="0" strike="noStrike" spc="-1">
                <a:solidFill>
                  <a:schemeClr val="dk1"/>
                </a:solidFill>
                <a:latin typeface="Calibri"/>
                <a:ea typeface="Calibri"/>
              </a:rPr>
              <a:t>Processes</a:t>
            </a:r>
            <a:endParaRPr lang="de-DE" sz="2400" b="0" strike="noStrike" spc="-1">
              <a:solidFill>
                <a:srgbClr val="000000"/>
              </a:solidFill>
              <a:latin typeface="Arial"/>
            </a:endParaRPr>
          </a:p>
          <a:p>
            <a:pPr marL="914400" lvl="1" indent="-343080">
              <a:lnSpc>
                <a:spcPct val="100000"/>
              </a:lnSpc>
              <a:spcBef>
                <a:spcPts val="360"/>
              </a:spcBef>
              <a:buClr>
                <a:srgbClr val="000000"/>
              </a:buClr>
              <a:buFont typeface="Arial"/>
              <a:buChar char="–"/>
              <a:tabLst>
                <a:tab pos="0" algn="l"/>
              </a:tabLst>
            </a:pPr>
            <a:r>
              <a:rPr lang="en-GB" sz="2400" b="0" strike="noStrike" spc="-1">
                <a:solidFill>
                  <a:schemeClr val="dk1"/>
                </a:solidFill>
                <a:latin typeface="Calibri"/>
                <a:ea typeface="Calibri"/>
              </a:rPr>
              <a:t>Services</a:t>
            </a:r>
            <a:endParaRPr lang="de-DE" sz="2400" b="0" strike="noStrike" spc="-1">
              <a:solidFill>
                <a:srgbClr val="000000"/>
              </a:solidFill>
              <a:latin typeface="Arial"/>
            </a:endParaRPr>
          </a:p>
          <a:p>
            <a:pPr>
              <a:lnSpc>
                <a:spcPct val="100000"/>
              </a:lnSpc>
              <a:spcBef>
                <a:spcPts val="360"/>
              </a:spcBef>
              <a:tabLst>
                <a:tab pos="0" algn="l"/>
              </a:tabLst>
            </a:pPr>
            <a:endParaRPr lang="de-DE" sz="2800" b="0" strike="noStrike" spc="-1">
              <a:solidFill>
                <a:srgbClr val="000000"/>
              </a:solidFill>
              <a:latin typeface="Arial"/>
            </a:endParaRPr>
          </a:p>
          <a:p>
            <a:pPr>
              <a:lnSpc>
                <a:spcPct val="100000"/>
              </a:lnSpc>
              <a:spcBef>
                <a:spcPts val="360"/>
              </a:spcBef>
              <a:tabLst>
                <a:tab pos="0" algn="l"/>
              </a:tabLst>
            </a:pPr>
            <a:endParaRPr lang="de-DE" sz="2400" b="0" strike="noStrike" spc="-1">
              <a:solidFill>
                <a:srgbClr val="000000"/>
              </a:solidFill>
              <a:latin typeface="Arial"/>
            </a:endParaRPr>
          </a:p>
          <a:p>
            <a:pPr>
              <a:lnSpc>
                <a:spcPct val="100000"/>
              </a:lnSpc>
              <a:spcBef>
                <a:spcPts val="360"/>
              </a:spcBef>
              <a:tabLst>
                <a:tab pos="0" algn="l"/>
              </a:tabLst>
            </a:pPr>
            <a:endParaRPr lang="de-DE" sz="2800" b="0" strike="noStrike" spc="-1">
              <a:solidFill>
                <a:srgbClr val="000000"/>
              </a:solidFill>
              <a:latin typeface="Arial"/>
            </a:endParaRPr>
          </a:p>
        </p:txBody>
      </p:sp>
      <p:sp>
        <p:nvSpPr>
          <p:cNvPr id="550" name="PlaceHolder 32"/>
          <p:cNvSpPr/>
          <p:nvPr/>
        </p:nvSpPr>
        <p:spPr>
          <a:xfrm>
            <a:off x="8737920" y="6431040"/>
            <a:ext cx="2840040" cy="36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91CED082-5995-4FA4-8E43-1F18DABB774D}" type="slidenum">
              <a:rPr lang="en-US" sz="1200" b="0" strike="noStrike" spc="-1">
                <a:solidFill>
                  <a:srgbClr val="888888"/>
                </a:solidFill>
                <a:latin typeface="Calibri"/>
                <a:ea typeface="Calibri"/>
              </a:rPr>
              <a:t>57</a:t>
            </a:fld>
            <a:endParaRPr lang="de-DE" sz="1200" b="0" strike="noStrike" spc="-1">
              <a:solidFill>
                <a:srgbClr val="000000"/>
              </a:solidFill>
              <a:latin typeface="Arial"/>
            </a:endParaRPr>
          </a:p>
        </p:txBody>
      </p:sp>
      <p:grpSp>
        <p:nvGrpSpPr>
          <p:cNvPr id="551" name="Diagram6"/>
          <p:cNvGrpSpPr/>
          <p:nvPr/>
        </p:nvGrpSpPr>
        <p:grpSpPr>
          <a:xfrm>
            <a:off x="296280" y="2225880"/>
            <a:ext cx="11701080" cy="2207520"/>
            <a:chOff x="296280" y="2225880"/>
            <a:chExt cx="11701080" cy="2207520"/>
          </a:xfrm>
        </p:grpSpPr>
        <p:sp>
          <p:nvSpPr>
            <p:cNvPr id="552" name="Rectangle 551"/>
            <p:cNvSpPr/>
            <p:nvPr/>
          </p:nvSpPr>
          <p:spPr>
            <a:xfrm>
              <a:off x="296280" y="2225880"/>
              <a:ext cx="11701080" cy="2207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553" name="Rounded Rectangle 552"/>
            <p:cNvSpPr/>
            <p:nvPr/>
          </p:nvSpPr>
          <p:spPr>
            <a:xfrm>
              <a:off x="303120" y="2343960"/>
              <a:ext cx="1527840" cy="669240"/>
            </a:xfrm>
            <a:prstGeom prst="roundRect">
              <a:avLst>
                <a:gd name="adj" fmla="val 10000"/>
              </a:avLst>
            </a:prstGeom>
            <a:solidFill>
              <a:schemeClr val="accent1">
                <a:shade val="50000"/>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8360" tIns="108360" rIns="108360" bIns="273600" numCol="1" spcCol="1440" anchor="t">
              <a:noAutofit/>
            </a:bodyPr>
            <a:lstStyle/>
            <a:p>
              <a:pPr defTabSz="800280">
                <a:lnSpc>
                  <a:spcPct val="90000"/>
                </a:lnSpc>
                <a:spcAft>
                  <a:spcPts val="629"/>
                </a:spcAft>
                <a:tabLst>
                  <a:tab pos="0" algn="l"/>
                </a:tabLst>
              </a:pPr>
              <a:r>
                <a:rPr lang="en-GB" sz="2000" b="0" strike="noStrike" spc="-1">
                  <a:solidFill>
                    <a:schemeClr val="lt1"/>
                  </a:solidFill>
                  <a:latin typeface="Calibri"/>
                </a:rPr>
                <a:t>Goal</a:t>
              </a:r>
              <a:endParaRPr lang="de-DE" sz="2000" b="0" strike="noStrike" spc="-1">
                <a:solidFill>
                  <a:srgbClr val="000000"/>
                </a:solidFill>
                <a:latin typeface="Arial"/>
              </a:endParaRPr>
            </a:p>
          </p:txBody>
        </p:sp>
        <p:sp>
          <p:nvSpPr>
            <p:cNvPr id="554" name="Rounded Rectangle 553"/>
            <p:cNvSpPr/>
            <p:nvPr/>
          </p:nvSpPr>
          <p:spPr>
            <a:xfrm>
              <a:off x="617040" y="2792880"/>
              <a:ext cx="1527840" cy="1522800"/>
            </a:xfrm>
            <a:prstGeom prst="roundRect">
              <a:avLst>
                <a:gd name="adj" fmla="val 10000"/>
              </a:avLst>
            </a:prstGeom>
            <a:solidFill>
              <a:schemeClr val="lt1">
                <a:alpha val="90000"/>
                <a:hueOff val="0"/>
                <a:satOff val="0"/>
                <a:lumOff val="0"/>
                <a:alphaOff val="0"/>
              </a:schemeClr>
            </a:solidFill>
            <a:ln>
              <a:solidFill>
                <a:srgbClr val="3A5F8B"/>
              </a:solidFill>
              <a:round/>
            </a:ln>
          </p:spPr>
          <p:style>
            <a:lnRef idx="2">
              <a:scrgbClr r="0" g="0" b="0"/>
            </a:lnRef>
            <a:fillRef idx="0">
              <a:scrgbClr r="0" g="0" b="0"/>
            </a:fillRef>
            <a:effectRef idx="0">
              <a:scrgbClr r="0" g="0" b="0"/>
            </a:effectRef>
            <a:fontRef idx="minor"/>
          </p:style>
          <p:txBody>
            <a:bodyPr lIns="99720" tIns="99720" rIns="99720" bIns="99720" numCol="1" spcCol="1440" anchor="t">
              <a:noAutofit/>
            </a:bodyPr>
            <a:lstStyle/>
            <a:p>
              <a:pPr marL="114480" lvl="1" indent="-114480" defTabSz="622440">
                <a:lnSpc>
                  <a:spcPct val="90000"/>
                </a:lnSpc>
                <a:spcAft>
                  <a:spcPts val="210"/>
                </a:spcAft>
                <a:buClr>
                  <a:srgbClr val="000000"/>
                </a:buClr>
                <a:buFont typeface="Symbol"/>
                <a:buChar char=""/>
              </a:pPr>
              <a:r>
                <a:rPr lang="en-GB" sz="1500" b="0" strike="noStrike" spc="-1">
                  <a:solidFill>
                    <a:srgbClr val="000000"/>
                  </a:solidFill>
                  <a:latin typeface="Calibri"/>
                </a:rPr>
                <a:t>Situation to achieve </a:t>
              </a:r>
              <a:endParaRPr lang="de-DE" sz="1500" b="0" strike="noStrike" spc="-1">
                <a:solidFill>
                  <a:srgbClr val="000000"/>
                </a:solidFill>
                <a:latin typeface="Arial"/>
              </a:endParaRPr>
            </a:p>
            <a:p>
              <a:pPr marL="114480" lvl="1" indent="-114480" defTabSz="622440">
                <a:lnSpc>
                  <a:spcPct val="90000"/>
                </a:lnSpc>
                <a:spcAft>
                  <a:spcPts val="210"/>
                </a:spcAft>
                <a:buClr>
                  <a:srgbClr val="000000"/>
                </a:buClr>
                <a:buFont typeface="Symbol"/>
                <a:buChar char=""/>
              </a:pPr>
              <a:r>
                <a:rPr lang="en-GB" sz="1500" b="0" strike="noStrike" spc="-1">
                  <a:solidFill>
                    <a:srgbClr val="000000"/>
                  </a:solidFill>
                  <a:latin typeface="Calibri"/>
                </a:rPr>
                <a:t>Requirement from FitSM-1</a:t>
              </a:r>
              <a:endParaRPr lang="de-DE" sz="1500" b="0" strike="noStrike" spc="-1">
                <a:solidFill>
                  <a:srgbClr val="000000"/>
                </a:solidFill>
                <a:latin typeface="Arial"/>
              </a:endParaRPr>
            </a:p>
          </p:txBody>
        </p:sp>
        <p:sp>
          <p:nvSpPr>
            <p:cNvPr id="555" name="Right Arrow 554"/>
            <p:cNvSpPr/>
            <p:nvPr/>
          </p:nvSpPr>
          <p:spPr>
            <a:xfrm>
              <a:off x="2067840" y="2377800"/>
              <a:ext cx="488160" cy="377280"/>
            </a:xfrm>
            <a:prstGeom prst="rightArrow">
              <a:avLst>
                <a:gd name="adj1" fmla="val 60000"/>
                <a:gd name="adj2" fmla="val 50000"/>
              </a:avLst>
            </a:prstGeom>
            <a:solidFill>
              <a:schemeClr val="accent1">
                <a:shade val="90000"/>
                <a:hueOff val="0"/>
                <a:satOff val="0"/>
                <a:lumOff val="0"/>
                <a:alphaOff val="0"/>
              </a:schemeClr>
            </a:solidFill>
            <a:ln w="0">
              <a:noFill/>
            </a:ln>
          </p:spPr>
          <p:style>
            <a:lnRef idx="0">
              <a:scrgbClr r="0" g="0" b="0"/>
            </a:lnRef>
            <a:fillRef idx="0">
              <a:scrgbClr r="0" g="0" b="0"/>
            </a:fillRef>
            <a:effectRef idx="0">
              <a:scrgbClr r="0" g="0" b="0"/>
            </a:effectRef>
            <a:fontRef idx="minor"/>
          </p:style>
          <p:txBody>
            <a:bodyPr lIns="0" tIns="0" rIns="0" bIns="0" numCol="1" spcCol="1440" anchor="ctr">
              <a:noAutofit/>
            </a:bodyPr>
            <a:lstStyle/>
            <a:p>
              <a:pPr>
                <a:lnSpc>
                  <a:spcPct val="100000"/>
                </a:lnSpc>
              </a:pPr>
              <a:endParaRPr lang="en-GB" sz="1100" b="0" strike="noStrike" spc="-1">
                <a:solidFill>
                  <a:schemeClr val="lt1"/>
                </a:solidFill>
                <a:latin typeface="Calibri"/>
              </a:endParaRPr>
            </a:p>
          </p:txBody>
        </p:sp>
        <p:sp>
          <p:nvSpPr>
            <p:cNvPr id="556" name="Rounded Rectangle 555"/>
            <p:cNvSpPr/>
            <p:nvPr/>
          </p:nvSpPr>
          <p:spPr>
            <a:xfrm>
              <a:off x="2764440" y="2343960"/>
              <a:ext cx="1527840" cy="669240"/>
            </a:xfrm>
            <a:prstGeom prst="roundRect">
              <a:avLst>
                <a:gd name="adj" fmla="val 10000"/>
              </a:avLst>
            </a:prstGeom>
            <a:solidFill>
              <a:schemeClr val="accent1">
                <a:shade val="50000"/>
                <a:hueOff val="144575"/>
                <a:satOff val="-3024"/>
                <a:lumOff val="16825"/>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8360" tIns="108360" rIns="108360" bIns="273600" numCol="1" spcCol="1440" anchor="t">
              <a:noAutofit/>
            </a:bodyPr>
            <a:lstStyle/>
            <a:p>
              <a:pPr defTabSz="800280">
                <a:lnSpc>
                  <a:spcPct val="90000"/>
                </a:lnSpc>
                <a:spcAft>
                  <a:spcPts val="629"/>
                </a:spcAft>
                <a:tabLst>
                  <a:tab pos="0" algn="l"/>
                </a:tabLst>
              </a:pPr>
              <a:r>
                <a:rPr lang="en-GB" sz="2000" b="0" strike="noStrike" spc="-1">
                  <a:solidFill>
                    <a:schemeClr val="lt1"/>
                  </a:solidFill>
                  <a:latin typeface="Calibri"/>
                </a:rPr>
                <a:t>Measure</a:t>
              </a:r>
              <a:endParaRPr lang="de-DE" sz="2000" b="0" strike="noStrike" spc="-1">
                <a:solidFill>
                  <a:srgbClr val="000000"/>
                </a:solidFill>
                <a:latin typeface="Arial"/>
              </a:endParaRPr>
            </a:p>
          </p:txBody>
        </p:sp>
        <p:sp>
          <p:nvSpPr>
            <p:cNvPr id="557" name="Rounded Rectangle 556"/>
            <p:cNvSpPr/>
            <p:nvPr/>
          </p:nvSpPr>
          <p:spPr>
            <a:xfrm>
              <a:off x="3078360" y="2792880"/>
              <a:ext cx="1527840" cy="1522800"/>
            </a:xfrm>
            <a:prstGeom prst="roundRect">
              <a:avLst>
                <a:gd name="adj" fmla="val 10000"/>
              </a:avLst>
            </a:prstGeom>
            <a:solidFill>
              <a:schemeClr val="lt1">
                <a:alpha val="90000"/>
                <a:hueOff val="0"/>
                <a:satOff val="0"/>
                <a:lumOff val="0"/>
                <a:alphaOff val="0"/>
              </a:schemeClr>
            </a:solidFill>
            <a:ln>
              <a:solidFill>
                <a:srgbClr val="6286B9"/>
              </a:solidFill>
              <a:round/>
            </a:ln>
          </p:spPr>
          <p:style>
            <a:lnRef idx="2">
              <a:scrgbClr r="0" g="0" b="0"/>
            </a:lnRef>
            <a:fillRef idx="0">
              <a:scrgbClr r="0" g="0" b="0"/>
            </a:fillRef>
            <a:effectRef idx="0">
              <a:scrgbClr r="0" g="0" b="0"/>
            </a:effectRef>
            <a:fontRef idx="minor"/>
          </p:style>
          <p:txBody>
            <a:bodyPr lIns="99720" tIns="99720" rIns="99720" bIns="99720" numCol="1" spcCol="1440" anchor="t">
              <a:noAutofit/>
            </a:bodyPr>
            <a:lstStyle/>
            <a:p>
              <a:pPr marL="114480" lvl="1" indent="-114480" defTabSz="622440">
                <a:lnSpc>
                  <a:spcPct val="90000"/>
                </a:lnSpc>
                <a:spcAft>
                  <a:spcPts val="210"/>
                </a:spcAft>
                <a:buClr>
                  <a:srgbClr val="000000"/>
                </a:buClr>
                <a:buFont typeface="Symbol"/>
                <a:buChar char=""/>
              </a:pPr>
              <a:r>
                <a:rPr lang="en-GB" sz="1400" b="0" strike="noStrike" spc="-1">
                  <a:solidFill>
                    <a:srgbClr val="000000"/>
                  </a:solidFill>
                  <a:latin typeface="Calibri"/>
                </a:rPr>
                <a:t>Quantifiable</a:t>
              </a:r>
              <a:endParaRPr lang="de-DE" sz="1400" b="0" strike="noStrike" spc="-1">
                <a:solidFill>
                  <a:srgbClr val="000000"/>
                </a:solidFill>
                <a:latin typeface="Arial"/>
              </a:endParaRPr>
            </a:p>
            <a:p>
              <a:pPr marL="114480" lvl="1" indent="-114480" defTabSz="622440">
                <a:lnSpc>
                  <a:spcPct val="90000"/>
                </a:lnSpc>
                <a:spcAft>
                  <a:spcPts val="210"/>
                </a:spcAft>
                <a:buClr>
                  <a:srgbClr val="000000"/>
                </a:buClr>
                <a:buFont typeface="Symbol"/>
                <a:buChar char=""/>
              </a:pPr>
              <a:r>
                <a:rPr lang="en-GB" sz="1400" b="0" strike="noStrike" spc="-1">
                  <a:solidFill>
                    <a:srgbClr val="000000"/>
                  </a:solidFill>
                  <a:latin typeface="Calibri"/>
                </a:rPr>
                <a:t>Objective</a:t>
              </a:r>
              <a:endParaRPr lang="de-DE" sz="1400" b="0" strike="noStrike" spc="-1">
                <a:solidFill>
                  <a:srgbClr val="000000"/>
                </a:solidFill>
                <a:latin typeface="Arial"/>
              </a:endParaRPr>
            </a:p>
          </p:txBody>
        </p:sp>
        <p:sp>
          <p:nvSpPr>
            <p:cNvPr id="558" name="Right Arrow 557"/>
            <p:cNvSpPr/>
            <p:nvPr/>
          </p:nvSpPr>
          <p:spPr>
            <a:xfrm>
              <a:off x="4529160" y="2377800"/>
              <a:ext cx="488160" cy="377280"/>
            </a:xfrm>
            <a:prstGeom prst="rightArrow">
              <a:avLst>
                <a:gd name="adj1" fmla="val 60000"/>
                <a:gd name="adj2" fmla="val 50000"/>
              </a:avLst>
            </a:prstGeom>
            <a:solidFill>
              <a:schemeClr val="accent1">
                <a:shade val="90000"/>
                <a:hueOff val="187556"/>
                <a:satOff val="-3464"/>
                <a:lumOff val="16063"/>
                <a:alphaOff val="0"/>
              </a:schemeClr>
            </a:solidFill>
            <a:ln w="0">
              <a:noFill/>
            </a:ln>
          </p:spPr>
          <p:style>
            <a:lnRef idx="0">
              <a:scrgbClr r="0" g="0" b="0"/>
            </a:lnRef>
            <a:fillRef idx="0">
              <a:scrgbClr r="0" g="0" b="0"/>
            </a:fillRef>
            <a:effectRef idx="0">
              <a:scrgbClr r="0" g="0" b="0"/>
            </a:effectRef>
            <a:fontRef idx="minor"/>
          </p:style>
          <p:txBody>
            <a:bodyPr lIns="0" tIns="0" rIns="0" bIns="0" numCol="1" spcCol="1440" anchor="ctr">
              <a:noAutofit/>
            </a:bodyPr>
            <a:lstStyle/>
            <a:p>
              <a:pPr>
                <a:lnSpc>
                  <a:spcPct val="100000"/>
                </a:lnSpc>
              </a:pPr>
              <a:endParaRPr lang="en-GB" sz="1100" b="0" strike="noStrike" spc="-1">
                <a:solidFill>
                  <a:schemeClr val="lt1"/>
                </a:solidFill>
                <a:latin typeface="Calibri"/>
              </a:endParaRPr>
            </a:p>
          </p:txBody>
        </p:sp>
        <p:sp>
          <p:nvSpPr>
            <p:cNvPr id="559" name="Rounded Rectangle 558"/>
            <p:cNvSpPr/>
            <p:nvPr/>
          </p:nvSpPr>
          <p:spPr>
            <a:xfrm>
              <a:off x="5226120" y="2343960"/>
              <a:ext cx="1527840" cy="669240"/>
            </a:xfrm>
            <a:prstGeom prst="roundRect">
              <a:avLst>
                <a:gd name="adj" fmla="val 10000"/>
              </a:avLst>
            </a:prstGeom>
            <a:solidFill>
              <a:schemeClr val="accent1">
                <a:shade val="50000"/>
                <a:hueOff val="289149"/>
                <a:satOff val="-6048"/>
                <a:lumOff val="3365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8360" tIns="108360" rIns="108360" bIns="273600" numCol="1" spcCol="1440" anchor="t">
              <a:noAutofit/>
            </a:bodyPr>
            <a:lstStyle/>
            <a:p>
              <a:pPr defTabSz="800280">
                <a:lnSpc>
                  <a:spcPct val="90000"/>
                </a:lnSpc>
                <a:spcAft>
                  <a:spcPts val="629"/>
                </a:spcAft>
                <a:tabLst>
                  <a:tab pos="0" algn="l"/>
                </a:tabLst>
              </a:pPr>
              <a:r>
                <a:rPr lang="en-GB" sz="2000" b="0" strike="noStrike" spc="-1">
                  <a:solidFill>
                    <a:schemeClr val="lt1"/>
                  </a:solidFill>
                  <a:latin typeface="Calibri"/>
                </a:rPr>
                <a:t>Collection</a:t>
              </a:r>
              <a:endParaRPr lang="de-DE" sz="2000" b="0" strike="noStrike" spc="-1">
                <a:solidFill>
                  <a:srgbClr val="000000"/>
                </a:solidFill>
                <a:latin typeface="Arial"/>
              </a:endParaRPr>
            </a:p>
          </p:txBody>
        </p:sp>
        <p:sp>
          <p:nvSpPr>
            <p:cNvPr id="560" name="Rounded Rectangle 559"/>
            <p:cNvSpPr/>
            <p:nvPr/>
          </p:nvSpPr>
          <p:spPr>
            <a:xfrm>
              <a:off x="5540040" y="2792880"/>
              <a:ext cx="1527840" cy="1522800"/>
            </a:xfrm>
            <a:prstGeom prst="roundRect">
              <a:avLst>
                <a:gd name="adj" fmla="val 10000"/>
              </a:avLst>
            </a:prstGeom>
            <a:solidFill>
              <a:schemeClr val="lt1">
                <a:alpha val="90000"/>
                <a:hueOff val="0"/>
                <a:satOff val="0"/>
                <a:lumOff val="0"/>
                <a:alphaOff val="0"/>
              </a:schemeClr>
            </a:solidFill>
            <a:ln>
              <a:solidFill>
                <a:srgbClr val="A0B2D1"/>
              </a:solidFill>
              <a:round/>
            </a:ln>
          </p:spPr>
          <p:style>
            <a:lnRef idx="2">
              <a:scrgbClr r="0" g="0" b="0"/>
            </a:lnRef>
            <a:fillRef idx="0">
              <a:scrgbClr r="0" g="0" b="0"/>
            </a:fillRef>
            <a:effectRef idx="0">
              <a:scrgbClr r="0" g="0" b="0"/>
            </a:effectRef>
            <a:fontRef idx="minor"/>
          </p:style>
          <p:txBody>
            <a:bodyPr lIns="99720" tIns="99720" rIns="99720" bIns="99720" numCol="1" spcCol="1440" anchor="t">
              <a:noAutofit/>
            </a:bodyPr>
            <a:lstStyle/>
            <a:p>
              <a:pPr marL="114480" lvl="1" indent="-114480" defTabSz="622440">
                <a:lnSpc>
                  <a:spcPct val="90000"/>
                </a:lnSpc>
                <a:spcAft>
                  <a:spcPts val="210"/>
                </a:spcAft>
                <a:buClr>
                  <a:srgbClr val="000000"/>
                </a:buClr>
                <a:buFont typeface="Symbol"/>
                <a:buChar char=""/>
              </a:pPr>
              <a:r>
                <a:rPr lang="en-GB" sz="1400" b="0" strike="noStrike" spc="-1">
                  <a:solidFill>
                    <a:srgbClr val="000000"/>
                  </a:solidFill>
                  <a:latin typeface="Calibri"/>
                </a:rPr>
                <a:t>Responsibility</a:t>
              </a:r>
              <a:endParaRPr lang="de-DE" sz="1400" b="0" strike="noStrike" spc="-1">
                <a:solidFill>
                  <a:srgbClr val="000000"/>
                </a:solidFill>
                <a:latin typeface="Arial"/>
              </a:endParaRPr>
            </a:p>
            <a:p>
              <a:pPr marL="114480" lvl="1" indent="-114480" defTabSz="622440">
                <a:lnSpc>
                  <a:spcPct val="90000"/>
                </a:lnSpc>
                <a:spcAft>
                  <a:spcPts val="210"/>
                </a:spcAft>
                <a:buClr>
                  <a:srgbClr val="000000"/>
                </a:buClr>
                <a:buFont typeface="Symbol"/>
                <a:buChar char=""/>
              </a:pPr>
              <a:r>
                <a:rPr lang="en-GB" sz="1400" b="0" strike="noStrike" spc="-1">
                  <a:solidFill>
                    <a:srgbClr val="000000"/>
                  </a:solidFill>
                  <a:latin typeface="Calibri"/>
                </a:rPr>
                <a:t>Acceptable level of effort</a:t>
              </a:r>
              <a:endParaRPr lang="de-DE" sz="1400" b="0" strike="noStrike" spc="-1">
                <a:solidFill>
                  <a:srgbClr val="000000"/>
                </a:solidFill>
                <a:latin typeface="Arial"/>
              </a:endParaRPr>
            </a:p>
            <a:p>
              <a:pPr marL="114480" lvl="1" indent="-114480" defTabSz="622440">
                <a:lnSpc>
                  <a:spcPct val="90000"/>
                </a:lnSpc>
                <a:spcAft>
                  <a:spcPts val="210"/>
                </a:spcAft>
                <a:buClr>
                  <a:srgbClr val="000000"/>
                </a:buClr>
                <a:buFont typeface="Symbol"/>
                <a:buChar char=""/>
              </a:pPr>
              <a:r>
                <a:rPr lang="en-GB" sz="1400" b="0" strike="noStrike" spc="-1">
                  <a:solidFill>
                    <a:srgbClr val="000000"/>
                  </a:solidFill>
                  <a:latin typeface="Calibri"/>
                </a:rPr>
                <a:t>Means (technology)</a:t>
              </a:r>
              <a:endParaRPr lang="de-DE" sz="1400" b="0" strike="noStrike" spc="-1">
                <a:solidFill>
                  <a:srgbClr val="000000"/>
                </a:solidFill>
                <a:latin typeface="Arial"/>
              </a:endParaRPr>
            </a:p>
          </p:txBody>
        </p:sp>
        <p:sp>
          <p:nvSpPr>
            <p:cNvPr id="561" name="Right Arrow 560"/>
            <p:cNvSpPr/>
            <p:nvPr/>
          </p:nvSpPr>
          <p:spPr>
            <a:xfrm>
              <a:off x="6990480" y="2377800"/>
              <a:ext cx="488160" cy="377280"/>
            </a:xfrm>
            <a:prstGeom prst="rightArrow">
              <a:avLst>
                <a:gd name="adj1" fmla="val 60000"/>
                <a:gd name="adj2" fmla="val 50000"/>
              </a:avLst>
            </a:prstGeom>
            <a:solidFill>
              <a:schemeClr val="accent1">
                <a:shade val="90000"/>
                <a:hueOff val="375112"/>
                <a:satOff val="-6927"/>
                <a:lumOff val="32127"/>
                <a:alphaOff val="0"/>
              </a:schemeClr>
            </a:solidFill>
            <a:ln w="0">
              <a:noFill/>
            </a:ln>
          </p:spPr>
          <p:style>
            <a:lnRef idx="0">
              <a:scrgbClr r="0" g="0" b="0"/>
            </a:lnRef>
            <a:fillRef idx="0">
              <a:scrgbClr r="0" g="0" b="0"/>
            </a:fillRef>
            <a:effectRef idx="0">
              <a:scrgbClr r="0" g="0" b="0"/>
            </a:effectRef>
            <a:fontRef idx="minor"/>
          </p:style>
          <p:txBody>
            <a:bodyPr lIns="0" tIns="0" rIns="0" bIns="0" numCol="1" spcCol="1440" anchor="ctr">
              <a:noAutofit/>
            </a:bodyPr>
            <a:lstStyle/>
            <a:p>
              <a:pPr>
                <a:lnSpc>
                  <a:spcPct val="100000"/>
                </a:lnSpc>
              </a:pPr>
              <a:endParaRPr lang="en-GB" sz="1100" b="0" strike="noStrike" spc="-1">
                <a:solidFill>
                  <a:schemeClr val="lt1"/>
                </a:solidFill>
                <a:latin typeface="Calibri"/>
              </a:endParaRPr>
            </a:p>
          </p:txBody>
        </p:sp>
        <p:sp>
          <p:nvSpPr>
            <p:cNvPr id="562" name="Rounded Rectangle 561"/>
            <p:cNvSpPr/>
            <p:nvPr/>
          </p:nvSpPr>
          <p:spPr>
            <a:xfrm>
              <a:off x="7687440" y="2343960"/>
              <a:ext cx="1527840" cy="669240"/>
            </a:xfrm>
            <a:prstGeom prst="roundRect">
              <a:avLst>
                <a:gd name="adj" fmla="val 10000"/>
              </a:avLst>
            </a:prstGeom>
            <a:solidFill>
              <a:schemeClr val="accent1">
                <a:shade val="50000"/>
                <a:hueOff val="289149"/>
                <a:satOff val="-6048"/>
                <a:lumOff val="3365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8360" tIns="108360" rIns="108360" bIns="273600" numCol="1" spcCol="1440" anchor="t">
              <a:noAutofit/>
            </a:bodyPr>
            <a:lstStyle/>
            <a:p>
              <a:pPr defTabSz="800280">
                <a:lnSpc>
                  <a:spcPct val="90000"/>
                </a:lnSpc>
                <a:spcAft>
                  <a:spcPts val="629"/>
                </a:spcAft>
                <a:tabLst>
                  <a:tab pos="0" algn="l"/>
                </a:tabLst>
              </a:pPr>
              <a:r>
                <a:rPr lang="en-GB" sz="2000" b="0" strike="noStrike" spc="-1">
                  <a:solidFill>
                    <a:schemeClr val="lt1"/>
                  </a:solidFill>
                  <a:latin typeface="Calibri"/>
                </a:rPr>
                <a:t>Target</a:t>
              </a:r>
              <a:endParaRPr lang="de-DE" sz="2000" b="0" strike="noStrike" spc="-1">
                <a:solidFill>
                  <a:srgbClr val="000000"/>
                </a:solidFill>
                <a:latin typeface="Arial"/>
              </a:endParaRPr>
            </a:p>
          </p:txBody>
        </p:sp>
        <p:sp>
          <p:nvSpPr>
            <p:cNvPr id="563" name="Rounded Rectangle 562"/>
            <p:cNvSpPr/>
            <p:nvPr/>
          </p:nvSpPr>
          <p:spPr>
            <a:xfrm>
              <a:off x="8001360" y="2792880"/>
              <a:ext cx="1527840" cy="1522800"/>
            </a:xfrm>
            <a:prstGeom prst="roundRect">
              <a:avLst>
                <a:gd name="adj" fmla="val 10000"/>
              </a:avLst>
            </a:prstGeom>
            <a:solidFill>
              <a:schemeClr val="lt1">
                <a:alpha val="90000"/>
                <a:hueOff val="0"/>
                <a:satOff val="0"/>
                <a:lumOff val="0"/>
                <a:alphaOff val="0"/>
              </a:schemeClr>
            </a:solidFill>
            <a:ln>
              <a:solidFill>
                <a:srgbClr val="A0B2D1"/>
              </a:solidFill>
              <a:round/>
            </a:ln>
          </p:spPr>
          <p:style>
            <a:lnRef idx="2">
              <a:scrgbClr r="0" g="0" b="0"/>
            </a:lnRef>
            <a:fillRef idx="0">
              <a:scrgbClr r="0" g="0" b="0"/>
            </a:fillRef>
            <a:effectRef idx="0">
              <a:scrgbClr r="0" g="0" b="0"/>
            </a:effectRef>
            <a:fontRef idx="minor"/>
          </p:style>
          <p:txBody>
            <a:bodyPr lIns="99720" tIns="99720" rIns="99720" bIns="99720" numCol="1" spcCol="1440" anchor="t">
              <a:noAutofit/>
            </a:bodyPr>
            <a:lstStyle/>
            <a:p>
              <a:pPr marL="114480" lvl="1" indent="-114480" defTabSz="622440">
                <a:lnSpc>
                  <a:spcPct val="90000"/>
                </a:lnSpc>
                <a:spcAft>
                  <a:spcPts val="210"/>
                </a:spcAft>
                <a:buClr>
                  <a:srgbClr val="000000"/>
                </a:buClr>
                <a:buFont typeface="Symbol"/>
                <a:buChar char=""/>
              </a:pPr>
              <a:r>
                <a:rPr lang="en-GB" sz="1400" b="0" strike="noStrike" spc="-1">
                  <a:solidFill>
                    <a:srgbClr val="000000"/>
                  </a:solidFill>
                  <a:latin typeface="Calibri"/>
                </a:rPr>
                <a:t>Achievable</a:t>
              </a:r>
              <a:endParaRPr lang="de-DE" sz="1400" b="0" strike="noStrike" spc="-1">
                <a:solidFill>
                  <a:srgbClr val="000000"/>
                </a:solidFill>
                <a:latin typeface="Arial"/>
              </a:endParaRPr>
            </a:p>
            <a:p>
              <a:pPr marL="114480" lvl="1" indent="-114480" defTabSz="622440">
                <a:lnSpc>
                  <a:spcPct val="90000"/>
                </a:lnSpc>
                <a:spcAft>
                  <a:spcPts val="210"/>
                </a:spcAft>
                <a:buClr>
                  <a:srgbClr val="000000"/>
                </a:buClr>
                <a:buFont typeface="Symbol"/>
                <a:buChar char=""/>
              </a:pPr>
              <a:r>
                <a:rPr lang="en-GB" sz="1400" b="0" strike="noStrike" spc="-1">
                  <a:solidFill>
                    <a:srgbClr val="000000"/>
                  </a:solidFill>
                  <a:latin typeface="Calibri"/>
                </a:rPr>
                <a:t>Time-bound</a:t>
              </a:r>
              <a:endParaRPr lang="de-DE" sz="1400" b="0" strike="noStrike" spc="-1">
                <a:solidFill>
                  <a:srgbClr val="000000"/>
                </a:solidFill>
                <a:latin typeface="Arial"/>
              </a:endParaRPr>
            </a:p>
          </p:txBody>
        </p:sp>
        <p:sp>
          <p:nvSpPr>
            <p:cNvPr id="564" name="Right Arrow 563"/>
            <p:cNvSpPr/>
            <p:nvPr/>
          </p:nvSpPr>
          <p:spPr>
            <a:xfrm>
              <a:off x="9452160" y="2377800"/>
              <a:ext cx="488160" cy="377280"/>
            </a:xfrm>
            <a:prstGeom prst="rightArrow">
              <a:avLst>
                <a:gd name="adj1" fmla="val 60000"/>
                <a:gd name="adj2" fmla="val 50000"/>
              </a:avLst>
            </a:prstGeom>
            <a:solidFill>
              <a:schemeClr val="accent1">
                <a:shade val="90000"/>
                <a:hueOff val="187556"/>
                <a:satOff val="-3464"/>
                <a:lumOff val="16063"/>
                <a:alphaOff val="0"/>
              </a:schemeClr>
            </a:solidFill>
            <a:ln w="0">
              <a:noFill/>
            </a:ln>
          </p:spPr>
          <p:style>
            <a:lnRef idx="0">
              <a:scrgbClr r="0" g="0" b="0"/>
            </a:lnRef>
            <a:fillRef idx="0">
              <a:scrgbClr r="0" g="0" b="0"/>
            </a:fillRef>
            <a:effectRef idx="0">
              <a:scrgbClr r="0" g="0" b="0"/>
            </a:effectRef>
            <a:fontRef idx="minor"/>
          </p:style>
          <p:txBody>
            <a:bodyPr lIns="0" tIns="0" rIns="0" bIns="0" numCol="1" spcCol="1440" anchor="ctr">
              <a:noAutofit/>
            </a:bodyPr>
            <a:lstStyle/>
            <a:p>
              <a:pPr>
                <a:lnSpc>
                  <a:spcPct val="100000"/>
                </a:lnSpc>
              </a:pPr>
              <a:endParaRPr lang="en-GB" sz="1100" b="0" strike="noStrike" spc="-1">
                <a:solidFill>
                  <a:schemeClr val="lt1"/>
                </a:solidFill>
                <a:latin typeface="Calibri"/>
              </a:endParaRPr>
            </a:p>
          </p:txBody>
        </p:sp>
        <p:sp>
          <p:nvSpPr>
            <p:cNvPr id="565" name="Rounded Rectangle 564"/>
            <p:cNvSpPr/>
            <p:nvPr/>
          </p:nvSpPr>
          <p:spPr>
            <a:xfrm>
              <a:off x="10149120" y="2343960"/>
              <a:ext cx="1527840" cy="669240"/>
            </a:xfrm>
            <a:prstGeom prst="roundRect">
              <a:avLst>
                <a:gd name="adj" fmla="val 10000"/>
              </a:avLst>
            </a:prstGeom>
            <a:solidFill>
              <a:schemeClr val="accent1">
                <a:shade val="50000"/>
                <a:hueOff val="144575"/>
                <a:satOff val="-3024"/>
                <a:lumOff val="16825"/>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8360" tIns="108360" rIns="108360" bIns="273600" numCol="1" spcCol="1440" anchor="t">
              <a:noAutofit/>
            </a:bodyPr>
            <a:lstStyle/>
            <a:p>
              <a:pPr defTabSz="800280">
                <a:lnSpc>
                  <a:spcPct val="90000"/>
                </a:lnSpc>
                <a:spcAft>
                  <a:spcPts val="629"/>
                </a:spcAft>
                <a:tabLst>
                  <a:tab pos="0" algn="l"/>
                </a:tabLst>
              </a:pPr>
              <a:r>
                <a:rPr lang="en-GB" sz="2000" b="0" strike="noStrike" spc="-1">
                  <a:solidFill>
                    <a:schemeClr val="lt1"/>
                  </a:solidFill>
                  <a:latin typeface="Calibri"/>
                </a:rPr>
                <a:t>Review</a:t>
              </a:r>
              <a:endParaRPr lang="de-DE" sz="2000" b="0" strike="noStrike" spc="-1">
                <a:solidFill>
                  <a:srgbClr val="000000"/>
                </a:solidFill>
                <a:latin typeface="Arial"/>
              </a:endParaRPr>
            </a:p>
          </p:txBody>
        </p:sp>
        <p:sp>
          <p:nvSpPr>
            <p:cNvPr id="566" name="Rounded Rectangle 565"/>
            <p:cNvSpPr/>
            <p:nvPr/>
          </p:nvSpPr>
          <p:spPr>
            <a:xfrm>
              <a:off x="10462680" y="2792880"/>
              <a:ext cx="1527840" cy="1522800"/>
            </a:xfrm>
            <a:prstGeom prst="roundRect">
              <a:avLst>
                <a:gd name="adj" fmla="val 10000"/>
              </a:avLst>
            </a:prstGeom>
            <a:solidFill>
              <a:schemeClr val="lt1">
                <a:alpha val="90000"/>
                <a:hueOff val="0"/>
                <a:satOff val="0"/>
                <a:lumOff val="0"/>
                <a:alphaOff val="0"/>
              </a:schemeClr>
            </a:solidFill>
            <a:ln>
              <a:solidFill>
                <a:srgbClr val="6286B9"/>
              </a:solidFill>
              <a:round/>
            </a:ln>
          </p:spPr>
          <p:style>
            <a:lnRef idx="2">
              <a:scrgbClr r="0" g="0" b="0"/>
            </a:lnRef>
            <a:fillRef idx="0">
              <a:scrgbClr r="0" g="0" b="0"/>
            </a:fillRef>
            <a:effectRef idx="0">
              <a:scrgbClr r="0" g="0" b="0"/>
            </a:effectRef>
            <a:fontRef idx="minor"/>
          </p:style>
          <p:txBody>
            <a:bodyPr lIns="99720" tIns="99720" rIns="99720" bIns="99720" numCol="1" spcCol="1440" anchor="t">
              <a:noAutofit/>
            </a:bodyPr>
            <a:lstStyle/>
            <a:p>
              <a:pPr marL="114480" lvl="1" indent="-114480" defTabSz="622440">
                <a:lnSpc>
                  <a:spcPct val="90000"/>
                </a:lnSpc>
                <a:spcAft>
                  <a:spcPts val="210"/>
                </a:spcAft>
                <a:buClr>
                  <a:srgbClr val="000000"/>
                </a:buClr>
                <a:buFont typeface="Symbol"/>
                <a:buChar char=""/>
              </a:pPr>
              <a:r>
                <a:rPr lang="en-GB" sz="1300" b="0" strike="noStrike" spc="-1">
                  <a:solidFill>
                    <a:srgbClr val="000000"/>
                  </a:solidFill>
                  <a:latin typeface="Calibri"/>
                </a:rPr>
                <a:t>Periodic assessment</a:t>
              </a:r>
              <a:endParaRPr lang="de-DE" sz="1300" b="0" strike="noStrike" spc="-1">
                <a:solidFill>
                  <a:srgbClr val="000000"/>
                </a:solidFill>
                <a:latin typeface="Arial"/>
              </a:endParaRPr>
            </a:p>
            <a:p>
              <a:pPr marL="114480" lvl="1" indent="-114480" defTabSz="622440">
                <a:lnSpc>
                  <a:spcPct val="90000"/>
                </a:lnSpc>
                <a:spcAft>
                  <a:spcPts val="210"/>
                </a:spcAft>
                <a:buClr>
                  <a:srgbClr val="000000"/>
                </a:buClr>
                <a:buFont typeface="Symbol"/>
                <a:buChar char=""/>
              </a:pPr>
              <a:r>
                <a:rPr lang="en-GB" sz="1300" b="0" strike="noStrike" spc="-1">
                  <a:solidFill>
                    <a:srgbClr val="000000"/>
                  </a:solidFill>
                  <a:latin typeface="Calibri"/>
                </a:rPr>
                <a:t>Make improvements based on results</a:t>
              </a:r>
              <a:endParaRPr lang="de-DE" sz="1300" b="0" strike="noStrike" spc="-1">
                <a:solidFill>
                  <a:srgbClr val="000000"/>
                </a:solidFill>
                <a:latin typeface="Arial"/>
              </a:endParaRPr>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CHECK: Outputs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568" name="PlaceHolder 2"/>
          <p:cNvSpPr>
            <a:spLocks noGrp="1"/>
          </p:cNvSpPr>
          <p:nvPr>
            <p:ph type="sldNum" idx="53"/>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4FFC29AE-CCB0-4612-A78D-E8D74BC17C5C}" type="slidenum">
              <a:rPr lang="en-US" sz="1200" b="0" strike="noStrike" spc="-1">
                <a:solidFill>
                  <a:srgbClr val="888888"/>
                </a:solidFill>
                <a:latin typeface="Calibri"/>
                <a:ea typeface="Calibri"/>
              </a:rPr>
              <a:t>58</a:t>
            </a:fld>
            <a:endParaRPr lang="de-DE" sz="1200" b="0" strike="noStrike" spc="-1">
              <a:solidFill>
                <a:srgbClr val="000000"/>
              </a:solidFill>
              <a:latin typeface="Times New Roman"/>
            </a:endParaRPr>
          </a:p>
        </p:txBody>
      </p:sp>
      <p:grpSp>
        <p:nvGrpSpPr>
          <p:cNvPr id="569" name="Diagram 1"/>
          <p:cNvGrpSpPr/>
          <p:nvPr/>
        </p:nvGrpSpPr>
        <p:grpSpPr>
          <a:xfrm>
            <a:off x="2381760" y="1913040"/>
            <a:ext cx="8124840" cy="4245840"/>
            <a:chOff x="2381760" y="1913040"/>
            <a:chExt cx="8124840" cy="4245840"/>
          </a:xfrm>
        </p:grpSpPr>
        <p:sp>
          <p:nvSpPr>
            <p:cNvPr id="570" name="Rectangle 569"/>
            <p:cNvSpPr/>
            <p:nvPr/>
          </p:nvSpPr>
          <p:spPr>
            <a:xfrm>
              <a:off x="2381760" y="1913040"/>
              <a:ext cx="8124840" cy="4245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571" name="Right Arrow 570"/>
            <p:cNvSpPr/>
            <p:nvPr/>
          </p:nvSpPr>
          <p:spPr>
            <a:xfrm>
              <a:off x="9075960" y="1914120"/>
              <a:ext cx="1425600" cy="98424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572" name="Rounded Rectangle 571"/>
            <p:cNvSpPr/>
            <p:nvPr/>
          </p:nvSpPr>
          <p:spPr>
            <a:xfrm>
              <a:off x="2386440" y="1918440"/>
              <a:ext cx="6686640" cy="97560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GB" sz="2600" b="0" strike="noStrike" spc="-1">
                  <a:solidFill>
                    <a:schemeClr val="lt1"/>
                  </a:solidFill>
                  <a:latin typeface="Calibri"/>
                  <a:ea typeface="Calibri"/>
                </a:rPr>
                <a:t>Definitions of key performance indicators</a:t>
              </a:r>
              <a:endParaRPr lang="de-DE" sz="2600" b="0" strike="noStrike" spc="-1">
                <a:solidFill>
                  <a:srgbClr val="000000"/>
                </a:solidFill>
                <a:latin typeface="Arial"/>
              </a:endParaRPr>
            </a:p>
          </p:txBody>
        </p:sp>
        <p:sp>
          <p:nvSpPr>
            <p:cNvPr id="573" name="Right Arrow 572"/>
            <p:cNvSpPr/>
            <p:nvPr/>
          </p:nvSpPr>
          <p:spPr>
            <a:xfrm>
              <a:off x="9075960" y="3000600"/>
              <a:ext cx="1427760" cy="98424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574" name="Rounded Rectangle 573"/>
            <p:cNvSpPr/>
            <p:nvPr/>
          </p:nvSpPr>
          <p:spPr>
            <a:xfrm>
              <a:off x="2384280" y="3000600"/>
              <a:ext cx="6688440" cy="98424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US" sz="2600" b="0" strike="noStrike" spc="-1">
                  <a:solidFill>
                    <a:schemeClr val="lt1"/>
                  </a:solidFill>
                  <a:latin typeface="Calibri"/>
                  <a:ea typeface="Calibri"/>
                </a:rPr>
                <a:t>Assessment or audit program </a:t>
              </a:r>
              <a:endParaRPr lang="de-DE" sz="2600" b="0" strike="noStrike" spc="-1">
                <a:solidFill>
                  <a:srgbClr val="000000"/>
                </a:solidFill>
                <a:latin typeface="Arial"/>
              </a:endParaRPr>
            </a:p>
          </p:txBody>
        </p:sp>
        <p:sp>
          <p:nvSpPr>
            <p:cNvPr id="575" name="Right Arrow 574"/>
            <p:cNvSpPr/>
            <p:nvPr/>
          </p:nvSpPr>
          <p:spPr>
            <a:xfrm>
              <a:off x="9075960" y="4086720"/>
              <a:ext cx="1427760" cy="98424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576" name="Rounded Rectangle 575"/>
            <p:cNvSpPr/>
            <p:nvPr/>
          </p:nvSpPr>
          <p:spPr>
            <a:xfrm>
              <a:off x="2384280" y="4086720"/>
              <a:ext cx="6688440" cy="98424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GB" sz="2600" b="0" strike="noStrike" spc="-1">
                  <a:solidFill>
                    <a:schemeClr val="lt1"/>
                  </a:solidFill>
                  <a:latin typeface="Calibri"/>
                  <a:ea typeface="Calibri"/>
                </a:rPr>
                <a:t>Results and reports of measurements, assessments and audits</a:t>
              </a:r>
              <a:endParaRPr lang="de-DE" sz="2600" b="0" strike="noStrike" spc="-1">
                <a:solidFill>
                  <a:srgbClr val="000000"/>
                </a:solidFill>
                <a:latin typeface="Arial"/>
              </a:endParaRPr>
            </a:p>
          </p:txBody>
        </p:sp>
        <p:sp>
          <p:nvSpPr>
            <p:cNvPr id="577" name="Right Arrow 576"/>
            <p:cNvSpPr/>
            <p:nvPr/>
          </p:nvSpPr>
          <p:spPr>
            <a:xfrm>
              <a:off x="9075960" y="5173200"/>
              <a:ext cx="1427760" cy="98424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578" name="Rounded Rectangle 577"/>
            <p:cNvSpPr/>
            <p:nvPr/>
          </p:nvSpPr>
          <p:spPr>
            <a:xfrm>
              <a:off x="2384280" y="5173200"/>
              <a:ext cx="6688440" cy="98424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GB" sz="2200" b="0" strike="noStrike" spc="-1">
                  <a:solidFill>
                    <a:schemeClr val="lt1"/>
                  </a:solidFill>
                  <a:latin typeface="Calibri"/>
                  <a:ea typeface="Calibri"/>
                </a:rPr>
                <a:t>Identified nonconformities, deviations from goals and opportunities for improvement</a:t>
              </a:r>
              <a:endParaRPr lang="de-DE" sz="2200" b="0" strike="noStrike" spc="-1">
                <a:solidFill>
                  <a:srgbClr val="000000"/>
                </a:solidFill>
                <a:latin typeface="Arial"/>
              </a:endParaRPr>
            </a:p>
          </p:txBody>
        </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 name="PlaceHolder 1"/>
          <p:cNvSpPr>
            <a:spLocks noGrp="1"/>
          </p:cNvSpPr>
          <p:nvPr>
            <p:ph type="title"/>
          </p:nvPr>
        </p:nvSpPr>
        <p:spPr>
          <a:xfrm>
            <a:off x="914400" y="2130480"/>
            <a:ext cx="10360080" cy="146664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dirty="0">
                <a:solidFill>
                  <a:srgbClr val="205595"/>
                </a:solidFill>
                <a:latin typeface="Calibri"/>
                <a:ea typeface="Calibri"/>
              </a:rPr>
              <a:t>Continually Improving IT Service Management (ACT) </a:t>
            </a:r>
            <a:endParaRPr lang="de-DE" sz="3200" b="0" strike="noStrike" spc="-1" dirty="0">
              <a:solidFill>
                <a:srgbClr val="000000"/>
              </a:solidFill>
              <a:latin typeface="Arial"/>
            </a:endParaRPr>
          </a:p>
        </p:txBody>
      </p:sp>
      <p:sp>
        <p:nvSpPr>
          <p:cNvPr id="580" name="PlaceHolder 2"/>
          <p:cNvSpPr>
            <a:spLocks noGrp="1"/>
          </p:cNvSpPr>
          <p:nvPr>
            <p:ph type="sldNum" idx="54"/>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0AF72D2D-74BB-46A9-9702-2EFC6083DF50}" type="slidenum">
              <a:rPr lang="en-US" sz="1200" b="0" strike="noStrike" spc="-1">
                <a:solidFill>
                  <a:srgbClr val="FFFFFF"/>
                </a:solidFill>
                <a:latin typeface="Calibri"/>
                <a:ea typeface="Calibri"/>
              </a:rPr>
              <a:t>59</a:t>
            </a:fld>
            <a:endParaRPr lang="de-DE" sz="1200" b="0" strike="noStrike" spc="-1">
              <a:solidFill>
                <a:srgbClr val="000000"/>
              </a:solidFill>
              <a:latin typeface="Times New Roman"/>
            </a:endParaRPr>
          </a:p>
        </p:txBody>
      </p:sp>
      <p:sp>
        <p:nvSpPr>
          <p:cNvPr id="581" name="Google Shape;633;p50"/>
          <p:cNvSpPr/>
          <p:nvPr/>
        </p:nvSpPr>
        <p:spPr>
          <a:xfrm>
            <a:off x="2895480" y="3933720"/>
            <a:ext cx="6397560" cy="170172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582" name="Google Shape;634;p50"/>
          <p:cNvSpPr/>
          <p:nvPr/>
        </p:nvSpPr>
        <p:spPr>
          <a:xfrm>
            <a:off x="2969640" y="4040640"/>
            <a:ext cx="1703160" cy="32616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800" b="0" strike="noStrike" spc="-1">
                <a:solidFill>
                  <a:schemeClr val="lt1"/>
                </a:solidFill>
                <a:latin typeface="Calibri"/>
                <a:ea typeface="Calibri"/>
              </a:rPr>
              <a:t>Objective</a:t>
            </a:r>
            <a:endParaRPr lang="de-DE" sz="1800" b="0" strike="noStrike" spc="-1">
              <a:solidFill>
                <a:srgbClr val="000000"/>
              </a:solidFill>
              <a:latin typeface="Arial"/>
            </a:endParaRPr>
          </a:p>
        </p:txBody>
      </p:sp>
      <p:sp>
        <p:nvSpPr>
          <p:cNvPr id="583" name="Google Shape;635;p50"/>
          <p:cNvSpPr/>
          <p:nvPr/>
        </p:nvSpPr>
        <p:spPr>
          <a:xfrm>
            <a:off x="2969640" y="4448520"/>
            <a:ext cx="622980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1800" b="0" strike="noStrike" spc="-1">
                <a:solidFill>
                  <a:srgbClr val="000000"/>
                </a:solidFill>
                <a:latin typeface="Calibri"/>
                <a:ea typeface="Calibri"/>
              </a:rPr>
              <a:t>To establish a culture of continual improvement of the SMS and enable the Continual Service Improvement process to act upon identified nonconformities and deviations from goals</a:t>
            </a:r>
            <a:endParaRPr lang="de-DE" sz="1800" b="0" strike="noStrike" spc="-1">
              <a:solidFill>
                <a:srgbClr val="000000"/>
              </a:solidFill>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PlaceHolder 1"/>
          <p:cNvSpPr>
            <a:spLocks noGrp="1"/>
          </p:cNvSpPr>
          <p:nvPr>
            <p:ph type="title"/>
          </p:nvPr>
        </p:nvSpPr>
        <p:spPr>
          <a:xfrm>
            <a:off x="914400" y="2130480"/>
            <a:ext cx="10360080" cy="146664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FitSM Foundation wrap-up &amp; ITSM basics</a:t>
            </a:r>
            <a:endParaRPr lang="de-DE" sz="3200" b="0" strike="noStrike" spc="-1">
              <a:solidFill>
                <a:srgbClr val="000000"/>
              </a:solidFill>
              <a:latin typeface="Arial"/>
            </a:endParaRPr>
          </a:p>
        </p:txBody>
      </p:sp>
      <p:sp>
        <p:nvSpPr>
          <p:cNvPr id="61" name="PlaceHolder 2"/>
          <p:cNvSpPr>
            <a:spLocks noGrp="1"/>
          </p:cNvSpPr>
          <p:nvPr>
            <p:ph type="sldNum" idx="15"/>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EA4051B5-C370-4756-8380-2022D3B68D8C}" type="slidenum">
              <a:rPr lang="en-US" sz="1200" b="0" strike="noStrike" spc="-1">
                <a:solidFill>
                  <a:srgbClr val="FFFFFF"/>
                </a:solidFill>
                <a:latin typeface="Calibri"/>
                <a:ea typeface="Calibri"/>
              </a:rPr>
              <a:t>6</a:t>
            </a:fld>
            <a:endParaRPr lang="de-DE" sz="1200" b="0" strike="noStrike" spc="-1">
              <a:solidFill>
                <a:srgbClr val="000000"/>
              </a:solidFill>
              <a:latin typeface="Times New Roman"/>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ACT: Key questions</a:t>
            </a:r>
            <a:endParaRPr lang="de-DE" sz="3200" b="0" strike="noStrike" spc="-1">
              <a:solidFill>
                <a:srgbClr val="000000"/>
              </a:solidFill>
              <a:latin typeface="Arial"/>
            </a:endParaRPr>
          </a:p>
        </p:txBody>
      </p:sp>
      <p:grpSp>
        <p:nvGrpSpPr>
          <p:cNvPr id="585" name="Google Shape;642;p51"/>
          <p:cNvGrpSpPr/>
          <p:nvPr/>
        </p:nvGrpSpPr>
        <p:grpSpPr>
          <a:xfrm>
            <a:off x="1945080" y="1699200"/>
            <a:ext cx="8301960" cy="4620600"/>
            <a:chOff x="1945080" y="1699200"/>
            <a:chExt cx="8301960" cy="4620600"/>
          </a:xfrm>
        </p:grpSpPr>
        <p:sp>
          <p:nvSpPr>
            <p:cNvPr id="586" name="Google Shape;643;p51"/>
            <p:cNvSpPr/>
            <p:nvPr/>
          </p:nvSpPr>
          <p:spPr>
            <a:xfrm rot="10800000">
              <a:off x="2953440" y="1699200"/>
              <a:ext cx="7293600" cy="200700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587" name="Google Shape;644;p51"/>
            <p:cNvSpPr/>
            <p:nvPr/>
          </p:nvSpPr>
          <p:spPr>
            <a:xfrm>
              <a:off x="3452760" y="1699200"/>
              <a:ext cx="6791040" cy="2007000"/>
            </a:xfrm>
            <a:prstGeom prst="rect">
              <a:avLst/>
            </a:prstGeom>
            <a:noFill/>
            <a:ln w="0">
              <a:noFill/>
            </a:ln>
          </p:spPr>
          <p:style>
            <a:lnRef idx="0">
              <a:scrgbClr r="0" g="0" b="0"/>
            </a:lnRef>
            <a:fillRef idx="0">
              <a:scrgbClr r="0" g="0" b="0"/>
            </a:fillRef>
            <a:effectRef idx="0">
              <a:scrgbClr r="0" g="0" b="0"/>
            </a:effectRef>
            <a:fontRef idx="minor"/>
          </p:style>
          <p:txBody>
            <a:bodyPr lIns="886320" tIns="114480" rIns="213480" bIns="114480" anchor="ctr">
              <a:noAutofit/>
            </a:bodyPr>
            <a:lstStyle/>
            <a:p>
              <a:pPr algn="ctr">
                <a:lnSpc>
                  <a:spcPct val="90000"/>
                </a:lnSpc>
                <a:tabLst>
                  <a:tab pos="0" algn="l"/>
                </a:tabLst>
              </a:pPr>
              <a:r>
                <a:rPr lang="en-US" sz="2800" b="0" strike="noStrike" spc="-1">
                  <a:solidFill>
                    <a:schemeClr val="lt1"/>
                  </a:solidFill>
                  <a:latin typeface="Calibri"/>
                  <a:ea typeface="Calibri"/>
                </a:rPr>
                <a:t>How do we ensure that all potential opportunities for improvement are overseen or considered as an input to the CSI process?</a:t>
              </a:r>
              <a:endParaRPr lang="de-DE" sz="2800" b="0" strike="noStrike" spc="-1">
                <a:solidFill>
                  <a:srgbClr val="000000"/>
                </a:solidFill>
                <a:latin typeface="Arial"/>
              </a:endParaRPr>
            </a:p>
          </p:txBody>
        </p:sp>
        <p:sp>
          <p:nvSpPr>
            <p:cNvPr id="588" name="Google Shape;645;p51"/>
            <p:cNvSpPr/>
            <p:nvPr/>
          </p:nvSpPr>
          <p:spPr>
            <a:xfrm>
              <a:off x="1945080" y="1699200"/>
              <a:ext cx="2007000" cy="200700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589" name="Google Shape;646;p51"/>
            <p:cNvSpPr/>
            <p:nvPr/>
          </p:nvSpPr>
          <p:spPr>
            <a:xfrm rot="10800000">
              <a:off x="2953440" y="4312800"/>
              <a:ext cx="7293600" cy="200700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590" name="Google Shape;647;p51"/>
            <p:cNvSpPr/>
            <p:nvPr/>
          </p:nvSpPr>
          <p:spPr>
            <a:xfrm>
              <a:off x="3452760" y="4309560"/>
              <a:ext cx="6791040" cy="2007000"/>
            </a:xfrm>
            <a:prstGeom prst="rect">
              <a:avLst/>
            </a:prstGeom>
            <a:noFill/>
            <a:ln w="0">
              <a:noFill/>
            </a:ln>
          </p:spPr>
          <p:style>
            <a:lnRef idx="0">
              <a:scrgbClr r="0" g="0" b="0"/>
            </a:lnRef>
            <a:fillRef idx="0">
              <a:scrgbClr r="0" g="0" b="0"/>
            </a:fillRef>
            <a:effectRef idx="0">
              <a:scrgbClr r="0" g="0" b="0"/>
            </a:effectRef>
            <a:fontRef idx="minor"/>
          </p:style>
          <p:txBody>
            <a:bodyPr lIns="886320" tIns="114480" rIns="213480" bIns="114480" anchor="ctr">
              <a:noAutofit/>
            </a:bodyPr>
            <a:lstStyle/>
            <a:p>
              <a:pPr algn="ctr">
                <a:lnSpc>
                  <a:spcPct val="90000"/>
                </a:lnSpc>
                <a:tabLst>
                  <a:tab pos="0" algn="l"/>
                </a:tabLst>
              </a:pPr>
              <a:r>
                <a:rPr lang="en-US" sz="2800" b="0" strike="noStrike" spc="-1">
                  <a:solidFill>
                    <a:schemeClr val="lt1"/>
                  </a:solidFill>
                  <a:latin typeface="Calibri"/>
                  <a:ea typeface="Calibri"/>
                </a:rPr>
                <a:t>How do we ensure that all potential sources for improvement are exploited for the CSI process?</a:t>
              </a:r>
              <a:endParaRPr lang="de-DE" sz="2800" b="0" strike="noStrike" spc="-1">
                <a:solidFill>
                  <a:srgbClr val="000000"/>
                </a:solidFill>
                <a:latin typeface="Arial"/>
              </a:endParaRPr>
            </a:p>
          </p:txBody>
        </p:sp>
        <p:sp>
          <p:nvSpPr>
            <p:cNvPr id="591" name="Google Shape;648;p51"/>
            <p:cNvSpPr/>
            <p:nvPr/>
          </p:nvSpPr>
          <p:spPr>
            <a:xfrm>
              <a:off x="1945080" y="4309560"/>
              <a:ext cx="2007000" cy="200700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grpSp>
      <p:sp>
        <p:nvSpPr>
          <p:cNvPr id="592" name="PlaceHolder 2"/>
          <p:cNvSpPr>
            <a:spLocks noGrp="1"/>
          </p:cNvSpPr>
          <p:nvPr>
            <p:ph type="sldNum" idx="55"/>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5F516710-9045-44F2-8BE0-1C0429ACFDEC}" type="slidenum">
              <a:rPr lang="en-US" sz="1200" b="0" strike="noStrike" spc="-1">
                <a:solidFill>
                  <a:srgbClr val="888888"/>
                </a:solidFill>
                <a:latin typeface="Calibri"/>
                <a:ea typeface="Calibri"/>
              </a:rPr>
              <a:t>60</a:t>
            </a:fld>
            <a:endParaRPr lang="de-DE" sz="1200" b="0" strike="noStrike" spc="-1">
              <a:solidFill>
                <a:srgbClr val="000000"/>
              </a:solidFill>
              <a:latin typeface="Times New Roman"/>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ACT: Requirements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graphicFrame>
        <p:nvGraphicFramePr>
          <p:cNvPr id="594" name="Google Shape;656;p52"/>
          <p:cNvGraphicFramePr/>
          <p:nvPr>
            <p:extLst>
              <p:ext uri="{D42A27DB-BD31-4B8C-83A1-F6EECF244321}">
                <p14:modId xmlns:p14="http://schemas.microsoft.com/office/powerpoint/2010/main" val="223401245"/>
              </p:ext>
            </p:extLst>
          </p:nvPr>
        </p:nvGraphicFramePr>
        <p:xfrm>
          <a:off x="1981080" y="1697040"/>
          <a:ext cx="8229600" cy="2456942"/>
        </p:xfrm>
        <a:graphic>
          <a:graphicData uri="http://schemas.openxmlformats.org/drawingml/2006/table">
            <a:tbl>
              <a:tblPr/>
              <a:tblGrid>
                <a:gridCol w="822960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dirty="0">
                          <a:solidFill>
                            <a:srgbClr val="FFFFFF"/>
                          </a:solidFill>
                          <a:latin typeface="Calibri"/>
                          <a:ea typeface="Calibri"/>
                        </a:rPr>
                        <a:t>GR7 Continually Improving IT Service Management (ACT)</a:t>
                      </a:r>
                      <a:endParaRPr lang="de-DE" sz="1600" b="0" strike="noStrike" spc="-1" dirty="0">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REQUIREMENTS</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dirty="0">
                          <a:solidFill>
                            <a:srgbClr val="000000"/>
                          </a:solidFill>
                          <a:latin typeface="Calibri"/>
                          <a:ea typeface="Arial"/>
                        </a:rPr>
                        <a:t>GR7.1 Nonconformities and deviations from goals shall be identified and actions shall be taken to prevent them from recurring.</a:t>
                      </a:r>
                      <a:endParaRPr lang="de-DE" sz="1600" b="0" strike="noStrike" spc="-1" dirty="0">
                        <a:solidFill>
                          <a:srgbClr val="000000"/>
                        </a:solidFill>
                        <a:latin typeface="Arial"/>
                      </a:endParaRPr>
                    </a:p>
                    <a:p>
                      <a:pPr marL="343080" indent="-343080">
                        <a:lnSpc>
                          <a:spcPct val="115000"/>
                        </a:lnSpc>
                        <a:buClr>
                          <a:srgbClr val="000000"/>
                        </a:buClr>
                        <a:buFont typeface="Noto Sans Symbols"/>
                        <a:buChar char="∙"/>
                      </a:pPr>
                      <a:r>
                        <a:rPr lang="en-US" sz="1600" b="0" strike="noStrike" spc="-1" dirty="0">
                          <a:solidFill>
                            <a:srgbClr val="000000"/>
                          </a:solidFill>
                          <a:latin typeface="Calibri"/>
                          <a:ea typeface="Arial"/>
                        </a:rPr>
                        <a:t>GR7.2 The service management policy, service management plan and all service management processes shall be subject to continual improvement. Respective improvements shall be identified, evaluated and implemented according to the Continual Service Improvement Management process (see PR14).</a:t>
                      </a:r>
                      <a:endParaRPr lang="de-DE" sz="1600" b="0" strike="noStrike" spc="-1" dirty="0">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
        <p:nvSpPr>
          <p:cNvPr id="595" name="PlaceHolder 2"/>
          <p:cNvSpPr>
            <a:spLocks noGrp="1"/>
          </p:cNvSpPr>
          <p:nvPr>
            <p:ph type="sldNum" idx="56"/>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99C87FE1-9F3E-4F4E-AA4B-4EA8CF3DE322}" type="slidenum">
              <a:rPr lang="en-US" sz="1200" b="0" strike="noStrike" spc="-1">
                <a:solidFill>
                  <a:srgbClr val="888888"/>
                </a:solidFill>
                <a:latin typeface="Calibri"/>
                <a:ea typeface="Calibri"/>
              </a:rPr>
              <a:t>61</a:t>
            </a:fld>
            <a:endParaRPr lang="de-DE" sz="1200" b="0" strike="noStrike" spc="-1">
              <a:solidFill>
                <a:srgbClr val="000000"/>
              </a:solidFill>
              <a:latin typeface="Times New Roman"/>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 name="PlaceHolder 33"/>
          <p:cNvSpPr/>
          <p:nvPr/>
        </p:nvSpPr>
        <p:spPr>
          <a:xfrm>
            <a:off x="609480" y="275040"/>
            <a:ext cx="9053280" cy="104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ACT: Activities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597" name="Google Shape;663;p53"/>
          <p:cNvGrpSpPr/>
          <p:nvPr/>
        </p:nvGrpSpPr>
        <p:grpSpPr>
          <a:xfrm>
            <a:off x="609480" y="1737360"/>
            <a:ext cx="10968120" cy="4540320"/>
            <a:chOff x="609480" y="1737360"/>
            <a:chExt cx="10968120" cy="4540320"/>
          </a:xfrm>
        </p:grpSpPr>
        <p:sp>
          <p:nvSpPr>
            <p:cNvPr id="598" name="Google Shape;664;p53"/>
            <p:cNvSpPr/>
            <p:nvPr/>
          </p:nvSpPr>
          <p:spPr>
            <a:xfrm>
              <a:off x="609480" y="2062080"/>
              <a:ext cx="10968120" cy="221292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599" name="Google Shape;665;p53"/>
            <p:cNvSpPr/>
            <p:nvPr/>
          </p:nvSpPr>
          <p:spPr>
            <a:xfrm>
              <a:off x="609480" y="2062080"/>
              <a:ext cx="10968120" cy="2212920"/>
            </a:xfrm>
            <a:prstGeom prst="rect">
              <a:avLst/>
            </a:prstGeom>
            <a:noFill/>
            <a:ln w="0">
              <a:noFill/>
            </a:ln>
          </p:spPr>
          <p:style>
            <a:lnRef idx="0">
              <a:scrgbClr r="0" g="0" b="0"/>
            </a:lnRef>
            <a:fillRef idx="0">
              <a:scrgbClr r="0" g="0" b="0"/>
            </a:fillRef>
            <a:effectRef idx="0">
              <a:scrgbClr r="0" g="0" b="0"/>
            </a:effectRef>
            <a:fontRef idx="minor"/>
          </p:style>
          <p:txBody>
            <a:bodyPr lIns="851760" tIns="458280" rIns="851760" bIns="156600" anchor="t">
              <a:noAutofit/>
            </a:bodyPr>
            <a:lstStyle/>
            <a:p>
              <a:pPr marL="228600" lvl="1" indent="-228600" defTabSz="914400">
                <a:lnSpc>
                  <a:spcPct val="90000"/>
                </a:lnSpc>
                <a:buClr>
                  <a:srgbClr val="000000"/>
                </a:buClr>
                <a:buFont typeface="Arial"/>
                <a:buChar char="•"/>
              </a:pPr>
              <a:r>
                <a:rPr lang="en-US" sz="2100" b="0" strike="noStrike" spc="-1">
                  <a:solidFill>
                    <a:schemeClr val="dk1"/>
                  </a:solidFill>
                  <a:latin typeface="Calibri"/>
                  <a:ea typeface="Calibri"/>
                </a:rPr>
                <a:t>Promote the idea of continual improvement of the SMS by highlighting the importance of everyone’s contribution to it.</a:t>
              </a:r>
              <a:endParaRPr lang="de-DE" sz="2100" b="0" strike="noStrike" spc="-1">
                <a:solidFill>
                  <a:srgbClr val="000000"/>
                </a:solidFill>
                <a:latin typeface="Arial"/>
              </a:endParaRPr>
            </a:p>
            <a:p>
              <a:pPr marL="228600" lvl="1" indent="-228600" defTabSz="914400">
                <a:lnSpc>
                  <a:spcPct val="90000"/>
                </a:lnSpc>
                <a:spcBef>
                  <a:spcPts val="329"/>
                </a:spcBef>
                <a:buClr>
                  <a:srgbClr val="000000"/>
                </a:buClr>
                <a:buFont typeface="Arial"/>
                <a:buChar char="•"/>
              </a:pPr>
              <a:r>
                <a:rPr lang="en-US" sz="2100" b="0" strike="noStrike" spc="-1">
                  <a:solidFill>
                    <a:schemeClr val="dk1"/>
                  </a:solidFill>
                  <a:latin typeface="Calibri"/>
                  <a:ea typeface="Calibri"/>
                </a:rPr>
                <a:t>Support the establishment of the Continual Service Improvement Management process and connect the process to all evaluation activities as part of the SMS that may result in improvements.</a:t>
              </a:r>
              <a:endParaRPr lang="de-DE" sz="2100" b="0" strike="noStrike" spc="-1">
                <a:solidFill>
                  <a:srgbClr val="000000"/>
                </a:solidFill>
                <a:latin typeface="Arial"/>
              </a:endParaRPr>
            </a:p>
          </p:txBody>
        </p:sp>
        <p:sp>
          <p:nvSpPr>
            <p:cNvPr id="600" name="Google Shape;666;p53"/>
            <p:cNvSpPr/>
            <p:nvPr/>
          </p:nvSpPr>
          <p:spPr>
            <a:xfrm>
              <a:off x="1158120" y="1737360"/>
              <a:ext cx="7676280" cy="64476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601" name="Google Shape;667;p53"/>
            <p:cNvSpPr/>
            <p:nvPr/>
          </p:nvSpPr>
          <p:spPr>
            <a:xfrm>
              <a:off x="1189800" y="1769040"/>
              <a:ext cx="7612920" cy="58140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2200" b="0" strike="noStrike" spc="-1">
                  <a:solidFill>
                    <a:schemeClr val="lt1"/>
                  </a:solidFill>
                  <a:latin typeface="Calibri"/>
                  <a:ea typeface="Calibri"/>
                </a:rPr>
                <a:t>Initial setup of the SMS</a:t>
              </a:r>
              <a:endParaRPr lang="de-DE" sz="2200" b="0" strike="noStrike" spc="-1">
                <a:solidFill>
                  <a:srgbClr val="000000"/>
                </a:solidFill>
                <a:latin typeface="Arial"/>
              </a:endParaRPr>
            </a:p>
          </p:txBody>
        </p:sp>
        <p:sp>
          <p:nvSpPr>
            <p:cNvPr id="602" name="Google Shape;668;p53"/>
            <p:cNvSpPr/>
            <p:nvPr/>
          </p:nvSpPr>
          <p:spPr>
            <a:xfrm>
              <a:off x="609480" y="4723200"/>
              <a:ext cx="10968120" cy="155448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603" name="Google Shape;669;p53"/>
            <p:cNvSpPr/>
            <p:nvPr/>
          </p:nvSpPr>
          <p:spPr>
            <a:xfrm>
              <a:off x="609480" y="4723200"/>
              <a:ext cx="10968120" cy="1554480"/>
            </a:xfrm>
            <a:prstGeom prst="rect">
              <a:avLst/>
            </a:prstGeom>
            <a:noFill/>
            <a:ln w="0">
              <a:noFill/>
            </a:ln>
          </p:spPr>
          <p:style>
            <a:lnRef idx="0">
              <a:scrgbClr r="0" g="0" b="0"/>
            </a:lnRef>
            <a:fillRef idx="0">
              <a:scrgbClr r="0" g="0" b="0"/>
            </a:fillRef>
            <a:effectRef idx="0">
              <a:scrgbClr r="0" g="0" b="0"/>
            </a:effectRef>
            <a:fontRef idx="minor"/>
          </p:style>
          <p:txBody>
            <a:bodyPr lIns="851760" tIns="458280" rIns="851760" bIns="156600" anchor="t">
              <a:noAutofit/>
            </a:bodyPr>
            <a:lstStyle/>
            <a:p>
              <a:pPr marL="228600" lvl="1" indent="-228600" defTabSz="914400">
                <a:lnSpc>
                  <a:spcPct val="90000"/>
                </a:lnSpc>
                <a:buClr>
                  <a:srgbClr val="000000"/>
                </a:buClr>
                <a:buFont typeface="Arial"/>
                <a:buChar char="•"/>
              </a:pPr>
              <a:r>
                <a:rPr lang="en-US" sz="2100" b="0" strike="noStrike" spc="-1">
                  <a:solidFill>
                    <a:schemeClr val="dk1"/>
                  </a:solidFill>
                  <a:latin typeface="Calibri"/>
                  <a:ea typeface="Calibri"/>
                </a:rPr>
                <a:t>Ensure that identified nonconformities and deviations are prioritise, approved or rejected, and implemented according to the Continual Service Improvement Management process.</a:t>
              </a:r>
              <a:endParaRPr lang="de-DE" sz="2100" b="0" strike="noStrike" spc="-1">
                <a:solidFill>
                  <a:srgbClr val="000000"/>
                </a:solidFill>
                <a:latin typeface="Arial"/>
              </a:endParaRPr>
            </a:p>
          </p:txBody>
        </p:sp>
        <p:sp>
          <p:nvSpPr>
            <p:cNvPr id="604" name="Google Shape;670;p53"/>
            <p:cNvSpPr/>
            <p:nvPr/>
          </p:nvSpPr>
          <p:spPr>
            <a:xfrm>
              <a:off x="1158120" y="4398480"/>
              <a:ext cx="7676280" cy="64476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605" name="Google Shape;671;p53"/>
            <p:cNvSpPr/>
            <p:nvPr/>
          </p:nvSpPr>
          <p:spPr>
            <a:xfrm>
              <a:off x="1189800" y="4430160"/>
              <a:ext cx="7612920" cy="58140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2200" b="0" strike="noStrike" spc="-1">
                  <a:solidFill>
                    <a:schemeClr val="lt1"/>
                  </a:solidFill>
                  <a:latin typeface="Calibri"/>
                  <a:ea typeface="Calibri"/>
                </a:rPr>
                <a:t>Operation and maintenance of the SMS</a:t>
              </a:r>
              <a:endParaRPr lang="de-DE" sz="2200" b="0" strike="noStrike" spc="-1">
                <a:solidFill>
                  <a:srgbClr val="000000"/>
                </a:solidFill>
                <a:latin typeface="Arial"/>
              </a:endParaRPr>
            </a:p>
          </p:txBody>
        </p:sp>
      </p:grpSp>
      <p:sp>
        <p:nvSpPr>
          <p:cNvPr id="606" name="PlaceHolder 34"/>
          <p:cNvSpPr/>
          <p:nvPr/>
        </p:nvSpPr>
        <p:spPr>
          <a:xfrm>
            <a:off x="8737560" y="6431040"/>
            <a:ext cx="2840040" cy="36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8AD7C448-6E66-4814-9B13-0B0387DF1AC7}" type="slidenum">
              <a:rPr lang="en-US" sz="1200" b="0" strike="noStrike" spc="-1">
                <a:solidFill>
                  <a:srgbClr val="888888"/>
                </a:solidFill>
                <a:latin typeface="Calibri"/>
                <a:ea typeface="Calibri"/>
              </a:rPr>
              <a:t>62</a:t>
            </a:fld>
            <a:endParaRPr lang="de-DE" sz="1200" b="0" strike="noStrike" spc="-1">
              <a:solidFill>
                <a:srgbClr val="000000"/>
              </a:solidFill>
              <a:latin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ACT: Outputs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608" name="PlaceHolder 2"/>
          <p:cNvSpPr>
            <a:spLocks noGrp="1"/>
          </p:cNvSpPr>
          <p:nvPr>
            <p:ph type="sldNum" idx="57"/>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12C1388D-1FAD-4734-B2A2-051A1537964B}" type="slidenum">
              <a:rPr lang="en-US" sz="1200" b="0" strike="noStrike" spc="-1">
                <a:solidFill>
                  <a:srgbClr val="888888"/>
                </a:solidFill>
                <a:latin typeface="Calibri"/>
                <a:ea typeface="Calibri"/>
              </a:rPr>
              <a:t>63</a:t>
            </a:fld>
            <a:endParaRPr lang="de-DE" sz="1200" b="0" strike="noStrike" spc="-1">
              <a:solidFill>
                <a:srgbClr val="000000"/>
              </a:solidFill>
              <a:latin typeface="Times New Roman"/>
            </a:endParaRPr>
          </a:p>
        </p:txBody>
      </p:sp>
      <p:grpSp>
        <p:nvGrpSpPr>
          <p:cNvPr id="609" name="Diagram 1"/>
          <p:cNvGrpSpPr/>
          <p:nvPr/>
        </p:nvGrpSpPr>
        <p:grpSpPr>
          <a:xfrm>
            <a:off x="1486080" y="2985120"/>
            <a:ext cx="9208080" cy="1583640"/>
            <a:chOff x="1486080" y="2985120"/>
            <a:chExt cx="9208080" cy="1583640"/>
          </a:xfrm>
        </p:grpSpPr>
        <p:sp>
          <p:nvSpPr>
            <p:cNvPr id="610" name="Rectangle 609"/>
            <p:cNvSpPr/>
            <p:nvPr/>
          </p:nvSpPr>
          <p:spPr>
            <a:xfrm>
              <a:off x="1486080" y="2985120"/>
              <a:ext cx="9208080" cy="1583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611" name="Right Arrow 610"/>
            <p:cNvSpPr/>
            <p:nvPr/>
          </p:nvSpPr>
          <p:spPr>
            <a:xfrm>
              <a:off x="8712360" y="2985120"/>
              <a:ext cx="1977480" cy="158364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612" name="Rounded Rectangle 611"/>
            <p:cNvSpPr/>
            <p:nvPr/>
          </p:nvSpPr>
          <p:spPr>
            <a:xfrm>
              <a:off x="1490040" y="2985120"/>
              <a:ext cx="7219080" cy="158364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GB" sz="2600" b="0" strike="noStrike" spc="-1">
                  <a:solidFill>
                    <a:schemeClr val="lt1"/>
                  </a:solidFill>
                  <a:latin typeface="Calibri"/>
                  <a:ea typeface="Calibri"/>
                </a:rPr>
                <a:t>Incremental progress in the effectiveness and maturity of the SMS</a:t>
              </a:r>
              <a:endParaRPr lang="de-DE" sz="2600" b="0" strike="noStrike" spc="-1">
                <a:solidFill>
                  <a:srgbClr val="000000"/>
                </a:solidFill>
                <a:latin typeface="Arial"/>
              </a:endParaRPr>
            </a:p>
          </p:txBody>
        </p:sp>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Training agenda</a:t>
            </a:r>
            <a:endParaRPr lang="de-DE" sz="3200" b="0" strike="noStrike" spc="-1">
              <a:solidFill>
                <a:srgbClr val="000000"/>
              </a:solidFill>
              <a:latin typeface="Arial"/>
            </a:endParaRPr>
          </a:p>
        </p:txBody>
      </p:sp>
      <p:sp>
        <p:nvSpPr>
          <p:cNvPr id="614" name="PlaceHolder 2"/>
          <p:cNvSpPr>
            <a:spLocks noGrp="1"/>
          </p:cNvSpPr>
          <p:nvPr>
            <p:ph/>
          </p:nvPr>
        </p:nvSpPr>
        <p:spPr>
          <a:xfrm>
            <a:off x="609480" y="1696680"/>
            <a:ext cx="10969560" cy="4622760"/>
          </a:xfrm>
          <a:prstGeom prst="rect">
            <a:avLst/>
          </a:prstGeom>
          <a:noFill/>
          <a:ln w="0">
            <a:noFill/>
          </a:ln>
        </p:spPr>
        <p:txBody>
          <a:bodyPr lIns="91440" tIns="45720" rIns="91440" bIns="45720" anchor="t">
            <a:normAutofit/>
          </a:bodyPr>
          <a:lstStyle/>
          <a:p>
            <a:pPr marL="343080" indent="-343080">
              <a:lnSpc>
                <a:spcPct val="100000"/>
              </a:lnSpc>
              <a:buClr>
                <a:srgbClr val="A5A5A5"/>
              </a:buClr>
              <a:buFont typeface="Arial"/>
              <a:buChar char="•"/>
            </a:pPr>
            <a:r>
              <a:rPr lang="en-US" sz="2800" b="0" strike="noStrike" spc="-1">
                <a:solidFill>
                  <a:srgbClr val="A5A5A5"/>
                </a:solidFill>
                <a:latin typeface="Calibri"/>
                <a:ea typeface="Calibri"/>
              </a:rPr>
              <a:t>FitSM Foundation wrap-up &amp; ITSM basics</a:t>
            </a:r>
            <a:endParaRPr lang="de-DE" sz="2800" b="0" strike="noStrike" spc="-1">
              <a:solidFill>
                <a:srgbClr val="000000"/>
              </a:solidFill>
              <a:latin typeface="Arial"/>
            </a:endParaRPr>
          </a:p>
          <a:p>
            <a:pPr marL="343080" indent="-343080">
              <a:lnSpc>
                <a:spcPct val="100000"/>
              </a:lnSpc>
              <a:spcBef>
                <a:spcPts val="561"/>
              </a:spcBef>
              <a:buClr>
                <a:srgbClr val="A5A5A5"/>
              </a:buClr>
              <a:buFont typeface="Arial"/>
              <a:buChar char="•"/>
            </a:pPr>
            <a:r>
              <a:rPr lang="en-US" sz="2800" b="0" strike="noStrike" spc="-1">
                <a:solidFill>
                  <a:srgbClr val="A5A5A5"/>
                </a:solidFill>
                <a:latin typeface="Calibri"/>
                <a:ea typeface="Calibri"/>
              </a:rPr>
              <a:t>General aspects of establishing a service management system</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1" strike="noStrike" spc="-1">
                <a:solidFill>
                  <a:schemeClr val="dk1"/>
                </a:solidFill>
                <a:latin typeface="Calibri"/>
                <a:ea typeface="Calibri"/>
              </a:rPr>
              <a:t>Roles in a service management system</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ITSM processes for service planning and delivery (SPD)</a:t>
            </a:r>
            <a:endParaRPr lang="de-DE" sz="2800" b="0" strike="noStrike" spc="-1">
              <a:solidFill>
                <a:srgbClr val="000000"/>
              </a:solidFill>
              <a:latin typeface="Arial"/>
            </a:endParaRPr>
          </a:p>
        </p:txBody>
      </p:sp>
      <p:sp>
        <p:nvSpPr>
          <p:cNvPr id="615" name="PlaceHolder 3"/>
          <p:cNvSpPr>
            <a:spLocks noGrp="1"/>
          </p:cNvSpPr>
          <p:nvPr>
            <p:ph type="sldNum" idx="58"/>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157C3A3A-FD55-4493-943C-FD82D9BD3A87}" type="slidenum">
              <a:rPr lang="en-US" sz="1200" b="0" strike="noStrike" spc="-1">
                <a:solidFill>
                  <a:srgbClr val="888888"/>
                </a:solidFill>
                <a:latin typeface="Calibri"/>
                <a:ea typeface="Calibri"/>
              </a:rPr>
              <a:t>64</a:t>
            </a:fld>
            <a:endParaRPr lang="de-DE" sz="1200" b="0" strike="noStrike" spc="-1">
              <a:solidFill>
                <a:srgbClr val="000000"/>
              </a:solidFill>
              <a:latin typeface="Times New Roman"/>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 name="PlaceHolder 1"/>
          <p:cNvSpPr>
            <a:spLocks noGrp="1"/>
          </p:cNvSpPr>
          <p:nvPr>
            <p:ph type="title"/>
          </p:nvPr>
        </p:nvSpPr>
        <p:spPr>
          <a:xfrm>
            <a:off x="914400" y="2130480"/>
            <a:ext cx="10360080" cy="146664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Roles in a service management system</a:t>
            </a:r>
            <a:endParaRPr lang="de-DE" sz="3200" b="0" strike="noStrike" spc="-1">
              <a:solidFill>
                <a:srgbClr val="000000"/>
              </a:solidFill>
              <a:latin typeface="Arial"/>
            </a:endParaRPr>
          </a:p>
        </p:txBody>
      </p:sp>
      <p:sp>
        <p:nvSpPr>
          <p:cNvPr id="617" name="PlaceHolder 2"/>
          <p:cNvSpPr>
            <a:spLocks noGrp="1"/>
          </p:cNvSpPr>
          <p:nvPr>
            <p:ph type="sldNum" idx="59"/>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105BCFA8-738D-475F-8835-1BB172862366}" type="slidenum">
              <a:rPr lang="en-US" sz="1200" b="0" strike="noStrike" spc="-1">
                <a:solidFill>
                  <a:srgbClr val="FFFFFF"/>
                </a:solidFill>
                <a:latin typeface="Calibri"/>
                <a:ea typeface="Calibri"/>
              </a:rPr>
              <a:t>65</a:t>
            </a:fld>
            <a:endParaRPr lang="de-DE" sz="1200" b="0" strike="noStrike" spc="-1">
              <a:solidFill>
                <a:srgbClr val="000000"/>
              </a:solidFill>
              <a:latin typeface="Times New Roman"/>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 name="PlaceHolder 35"/>
          <p:cNvSpPr/>
          <p:nvPr/>
        </p:nvSpPr>
        <p:spPr>
          <a:xfrm>
            <a:off x="615960" y="275040"/>
            <a:ext cx="9053280" cy="104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panose="020F0502020204030204" pitchFamily="34" charset="0"/>
                <a:ea typeface="Calibri"/>
                <a:cs typeface="Calibri" panose="020F0502020204030204" pitchFamily="34" charset="0"/>
              </a:rPr>
              <a:t>Role makeup and types</a:t>
            </a:r>
            <a:endParaRPr lang="de-DE" sz="3200" b="0" strike="noStrike" spc="-1">
              <a:solidFill>
                <a:srgbClr val="000000"/>
              </a:solidFill>
              <a:latin typeface="Calibri" panose="020F0502020204030204" pitchFamily="34" charset="0"/>
              <a:cs typeface="Calibri" panose="020F0502020204030204" pitchFamily="34" charset="0"/>
            </a:endParaRPr>
          </a:p>
        </p:txBody>
      </p:sp>
      <p:sp>
        <p:nvSpPr>
          <p:cNvPr id="620" name="PlaceHolder 36"/>
          <p:cNvSpPr/>
          <p:nvPr/>
        </p:nvSpPr>
        <p:spPr>
          <a:xfrm>
            <a:off x="8744040" y="6431040"/>
            <a:ext cx="2840040" cy="36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604A2A9C-F6E4-4BE1-B27C-02313F39B2F3}" type="slidenum">
              <a:rPr lang="en-US" sz="1200" b="0" strike="noStrike" spc="-1">
                <a:solidFill>
                  <a:srgbClr val="888888"/>
                </a:solidFill>
                <a:latin typeface="Calibri" panose="020F0502020204030204" pitchFamily="34" charset="0"/>
                <a:ea typeface="Calibri"/>
                <a:cs typeface="Calibri" panose="020F0502020204030204" pitchFamily="34" charset="0"/>
              </a:rPr>
              <a:t>66</a:t>
            </a:fld>
            <a:endParaRPr lang="de-DE" sz="1200" b="0" strike="noStrike" spc="-1">
              <a:solidFill>
                <a:srgbClr val="000000"/>
              </a:solidFill>
              <a:latin typeface="Calibri" panose="020F0502020204030204" pitchFamily="34" charset="0"/>
              <a:cs typeface="Calibri" panose="020F0502020204030204" pitchFamily="34" charset="0"/>
            </a:endParaRPr>
          </a:p>
        </p:txBody>
      </p:sp>
      <p:sp>
        <p:nvSpPr>
          <p:cNvPr id="621" name="Rectangle 10"/>
          <p:cNvSpPr/>
          <p:nvPr/>
        </p:nvSpPr>
        <p:spPr>
          <a:xfrm>
            <a:off x="7263000" y="1986840"/>
            <a:ext cx="4506480" cy="1204200"/>
          </a:xfrm>
          <a:prstGeom prst="rect">
            <a:avLst/>
          </a:prstGeom>
          <a:solidFill>
            <a:srgbClr val="4F81BD"/>
          </a:solidFill>
          <a:ln>
            <a:solidFill>
              <a:srgbClr val="223852"/>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t">
            <a:noAutofit/>
          </a:bodyPr>
          <a:lstStyle/>
          <a:p>
            <a:pPr algn="ctr" defTabSz="914400">
              <a:lnSpc>
                <a:spcPct val="100000"/>
              </a:lnSpc>
              <a:tabLst>
                <a:tab pos="0" algn="l"/>
              </a:tabLst>
            </a:pPr>
            <a:r>
              <a:rPr lang="en-GB" sz="2400" b="1" strike="noStrike" spc="-1">
                <a:solidFill>
                  <a:srgbClr val="FFFFFF"/>
                </a:solidFill>
                <a:latin typeface="Calibri" panose="020F0502020204030204" pitchFamily="34" charset="0"/>
                <a:cs typeface="Calibri" panose="020F0502020204030204" pitchFamily="34" charset="0"/>
              </a:rPr>
              <a:t>Role context</a:t>
            </a:r>
            <a:endParaRPr lang="de-DE" sz="2400" b="0" strike="noStrike" spc="-1">
              <a:solidFill>
                <a:srgbClr val="000000"/>
              </a:solidFill>
              <a:latin typeface="Calibri" panose="020F0502020204030204" pitchFamily="34" charset="0"/>
              <a:cs typeface="Calibri" panose="020F0502020204030204" pitchFamily="34" charset="0"/>
            </a:endParaRPr>
          </a:p>
          <a:p>
            <a:pPr defTabSz="914400">
              <a:lnSpc>
                <a:spcPct val="100000"/>
              </a:lnSpc>
              <a:tabLst>
                <a:tab pos="0" algn="l"/>
              </a:tabLst>
            </a:pPr>
            <a:endParaRPr lang="de-DE" sz="1400" b="0" strike="noStrike" spc="-1">
              <a:solidFill>
                <a:srgbClr val="000000"/>
              </a:solidFill>
              <a:latin typeface="Calibri" panose="020F0502020204030204" pitchFamily="34" charset="0"/>
              <a:cs typeface="Calibri" panose="020F0502020204030204" pitchFamily="34" charset="0"/>
            </a:endParaRPr>
          </a:p>
        </p:txBody>
      </p:sp>
      <p:pic>
        <p:nvPicPr>
          <p:cNvPr id="622" name="Graphic 11" descr="Checkbox Checked with solid fill"/>
          <p:cNvPicPr/>
          <p:nvPr/>
        </p:nvPicPr>
        <p:blipFill>
          <a:blip r:embed="rId3"/>
          <a:stretch/>
        </p:blipFill>
        <p:spPr>
          <a:xfrm>
            <a:off x="7542360" y="2311920"/>
            <a:ext cx="752400" cy="752400"/>
          </a:xfrm>
          <a:prstGeom prst="rect">
            <a:avLst/>
          </a:prstGeom>
          <a:ln w="0">
            <a:noFill/>
          </a:ln>
        </p:spPr>
      </p:pic>
      <p:sp>
        <p:nvSpPr>
          <p:cNvPr id="623" name="TextBox 12"/>
          <p:cNvSpPr/>
          <p:nvPr/>
        </p:nvSpPr>
        <p:spPr>
          <a:xfrm>
            <a:off x="8745840" y="2520360"/>
            <a:ext cx="1828555"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tabLst>
                <a:tab pos="0" algn="l"/>
              </a:tabLst>
            </a:pPr>
            <a:r>
              <a:rPr lang="en-GB" sz="1400" b="0" strike="noStrike" spc="-1">
                <a:solidFill>
                  <a:srgbClr val="FFFFFF"/>
                </a:solidFill>
                <a:latin typeface="Calibri" panose="020F0502020204030204" pitchFamily="34" charset="0"/>
                <a:cs typeface="Calibri" panose="020F0502020204030204" pitchFamily="34" charset="0"/>
              </a:rPr>
              <a:t>Entity the role impacts</a:t>
            </a:r>
            <a:endParaRPr lang="de-DE" sz="1400" b="0" strike="noStrike" spc="-1">
              <a:solidFill>
                <a:srgbClr val="000000"/>
              </a:solidFill>
              <a:latin typeface="Calibri" panose="020F0502020204030204" pitchFamily="34" charset="0"/>
              <a:cs typeface="Calibri" panose="020F0502020204030204" pitchFamily="34" charset="0"/>
            </a:endParaRPr>
          </a:p>
        </p:txBody>
      </p:sp>
      <p:sp>
        <p:nvSpPr>
          <p:cNvPr id="624" name="Rectangle 13"/>
          <p:cNvSpPr/>
          <p:nvPr/>
        </p:nvSpPr>
        <p:spPr>
          <a:xfrm>
            <a:off x="7263000" y="3349080"/>
            <a:ext cx="4506480" cy="1204200"/>
          </a:xfrm>
          <a:prstGeom prst="rect">
            <a:avLst/>
          </a:prstGeom>
          <a:solidFill>
            <a:srgbClr val="4F81BD"/>
          </a:solidFill>
          <a:ln>
            <a:solidFill>
              <a:srgbClr val="223852"/>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t">
            <a:noAutofit/>
          </a:bodyPr>
          <a:lstStyle/>
          <a:p>
            <a:pPr algn="ctr" defTabSz="914400">
              <a:lnSpc>
                <a:spcPct val="100000"/>
              </a:lnSpc>
              <a:tabLst>
                <a:tab pos="0" algn="l"/>
              </a:tabLst>
            </a:pPr>
            <a:r>
              <a:rPr lang="en-GB" sz="2400" b="1" strike="noStrike" spc="-1">
                <a:solidFill>
                  <a:srgbClr val="FFFFFF"/>
                </a:solidFill>
                <a:latin typeface="Calibri" panose="020F0502020204030204" pitchFamily="34" charset="0"/>
                <a:cs typeface="Calibri" panose="020F0502020204030204" pitchFamily="34" charset="0"/>
              </a:rPr>
              <a:t>Role definition </a:t>
            </a:r>
            <a:endParaRPr lang="de-DE" sz="2400" b="0" strike="noStrike" spc="-1">
              <a:solidFill>
                <a:srgbClr val="000000"/>
              </a:solidFill>
              <a:latin typeface="Calibri" panose="020F0502020204030204" pitchFamily="34" charset="0"/>
              <a:cs typeface="Calibri" panose="020F0502020204030204" pitchFamily="34" charset="0"/>
            </a:endParaRPr>
          </a:p>
          <a:p>
            <a:pPr defTabSz="914400">
              <a:lnSpc>
                <a:spcPct val="100000"/>
              </a:lnSpc>
              <a:tabLst>
                <a:tab pos="0" algn="l"/>
              </a:tabLst>
            </a:pPr>
            <a:endParaRPr lang="de-DE" sz="1400" b="0" strike="noStrike" spc="-1">
              <a:solidFill>
                <a:srgbClr val="000000"/>
              </a:solidFill>
              <a:latin typeface="Calibri" panose="020F0502020204030204" pitchFamily="34" charset="0"/>
              <a:cs typeface="Calibri" panose="020F0502020204030204" pitchFamily="34" charset="0"/>
            </a:endParaRPr>
          </a:p>
        </p:txBody>
      </p:sp>
      <p:pic>
        <p:nvPicPr>
          <p:cNvPr id="625" name="Graphic 14" descr="Checkbox Checked with solid fill"/>
          <p:cNvPicPr/>
          <p:nvPr/>
        </p:nvPicPr>
        <p:blipFill>
          <a:blip r:embed="rId3"/>
          <a:stretch/>
        </p:blipFill>
        <p:spPr>
          <a:xfrm>
            <a:off x="7542360" y="3674160"/>
            <a:ext cx="752400" cy="752400"/>
          </a:xfrm>
          <a:prstGeom prst="rect">
            <a:avLst/>
          </a:prstGeom>
          <a:ln w="0">
            <a:noFill/>
          </a:ln>
        </p:spPr>
      </p:pic>
      <p:sp>
        <p:nvSpPr>
          <p:cNvPr id="626" name="TextBox 15"/>
          <p:cNvSpPr/>
          <p:nvPr/>
        </p:nvSpPr>
        <p:spPr>
          <a:xfrm>
            <a:off x="8683920" y="3883680"/>
            <a:ext cx="1880493"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tabLst>
                <a:tab pos="0" algn="l"/>
              </a:tabLst>
            </a:pPr>
            <a:r>
              <a:rPr lang="en-GB" sz="1400" b="0" strike="noStrike" spc="-1">
                <a:solidFill>
                  <a:srgbClr val="FFFFFF"/>
                </a:solidFill>
                <a:latin typeface="Calibri" panose="020F0502020204030204" pitchFamily="34" charset="0"/>
                <a:cs typeface="Calibri" panose="020F0502020204030204" pitchFamily="34" charset="0"/>
              </a:rPr>
              <a:t>Responsibilities &amp; tasks</a:t>
            </a:r>
            <a:endParaRPr lang="de-DE" sz="1400" b="0" strike="noStrike" spc="-1">
              <a:solidFill>
                <a:srgbClr val="000000"/>
              </a:solidFill>
              <a:latin typeface="Calibri" panose="020F0502020204030204" pitchFamily="34" charset="0"/>
              <a:cs typeface="Calibri" panose="020F0502020204030204" pitchFamily="34" charset="0"/>
            </a:endParaRPr>
          </a:p>
        </p:txBody>
      </p:sp>
      <p:sp>
        <p:nvSpPr>
          <p:cNvPr id="627" name="Rectangle 16"/>
          <p:cNvSpPr/>
          <p:nvPr/>
        </p:nvSpPr>
        <p:spPr>
          <a:xfrm>
            <a:off x="7263000" y="4759560"/>
            <a:ext cx="4506480" cy="1204200"/>
          </a:xfrm>
          <a:prstGeom prst="rect">
            <a:avLst/>
          </a:prstGeom>
          <a:solidFill>
            <a:srgbClr val="4F81BD"/>
          </a:solidFill>
          <a:ln>
            <a:solidFill>
              <a:srgbClr val="223852"/>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t">
            <a:noAutofit/>
          </a:bodyPr>
          <a:lstStyle/>
          <a:p>
            <a:pPr algn="ctr" defTabSz="914400">
              <a:lnSpc>
                <a:spcPct val="100000"/>
              </a:lnSpc>
              <a:tabLst>
                <a:tab pos="0" algn="l"/>
              </a:tabLst>
            </a:pPr>
            <a:r>
              <a:rPr lang="en-GB" sz="2400" b="1" strike="noStrike" spc="-1">
                <a:solidFill>
                  <a:srgbClr val="FFFFFF"/>
                </a:solidFill>
                <a:latin typeface="Calibri" panose="020F0502020204030204" pitchFamily="34" charset="0"/>
                <a:cs typeface="Calibri" panose="020F0502020204030204" pitchFamily="34" charset="0"/>
              </a:rPr>
              <a:t>Role assignment </a:t>
            </a:r>
            <a:endParaRPr lang="de-DE" sz="2400" b="0" strike="noStrike" spc="-1">
              <a:solidFill>
                <a:srgbClr val="000000"/>
              </a:solidFill>
              <a:latin typeface="Calibri" panose="020F0502020204030204" pitchFamily="34" charset="0"/>
              <a:cs typeface="Calibri" panose="020F0502020204030204" pitchFamily="34" charset="0"/>
            </a:endParaRPr>
          </a:p>
          <a:p>
            <a:pPr defTabSz="914400">
              <a:lnSpc>
                <a:spcPct val="100000"/>
              </a:lnSpc>
              <a:tabLst>
                <a:tab pos="0" algn="l"/>
              </a:tabLst>
            </a:pPr>
            <a:endParaRPr lang="de-DE" sz="1400" b="0" strike="noStrike" spc="-1">
              <a:solidFill>
                <a:srgbClr val="000000"/>
              </a:solidFill>
              <a:latin typeface="Calibri" panose="020F0502020204030204" pitchFamily="34" charset="0"/>
              <a:cs typeface="Calibri" panose="020F0502020204030204" pitchFamily="34" charset="0"/>
            </a:endParaRPr>
          </a:p>
        </p:txBody>
      </p:sp>
      <p:pic>
        <p:nvPicPr>
          <p:cNvPr id="628" name="Graphic 17" descr="Checkbox Checked with solid fill"/>
          <p:cNvPicPr/>
          <p:nvPr/>
        </p:nvPicPr>
        <p:blipFill>
          <a:blip r:embed="rId3"/>
          <a:stretch/>
        </p:blipFill>
        <p:spPr>
          <a:xfrm>
            <a:off x="7542360" y="5085000"/>
            <a:ext cx="752400" cy="752400"/>
          </a:xfrm>
          <a:prstGeom prst="rect">
            <a:avLst/>
          </a:prstGeom>
          <a:ln w="0">
            <a:noFill/>
          </a:ln>
        </p:spPr>
      </p:pic>
      <p:sp>
        <p:nvSpPr>
          <p:cNvPr id="629" name="TextBox 18"/>
          <p:cNvSpPr/>
          <p:nvPr/>
        </p:nvSpPr>
        <p:spPr>
          <a:xfrm>
            <a:off x="8572680" y="5277240"/>
            <a:ext cx="2228537"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tabLst>
                <a:tab pos="0" algn="l"/>
              </a:tabLst>
            </a:pPr>
            <a:r>
              <a:rPr lang="en-GB" sz="1400" b="0" strike="noStrike" spc="-1">
                <a:solidFill>
                  <a:srgbClr val="FFFFFF"/>
                </a:solidFill>
                <a:latin typeface="Calibri" panose="020F0502020204030204" pitchFamily="34" charset="0"/>
                <a:cs typeface="Calibri" panose="020F0502020204030204" pitchFamily="34" charset="0"/>
              </a:rPr>
              <a:t>Name of individual assigned</a:t>
            </a:r>
            <a:endParaRPr lang="de-DE" sz="1400" b="0" strike="noStrike" spc="-1">
              <a:solidFill>
                <a:srgbClr val="000000"/>
              </a:solidFill>
              <a:latin typeface="Calibri" panose="020F0502020204030204" pitchFamily="34" charset="0"/>
              <a:cs typeface="Calibri" panose="020F0502020204030204" pitchFamily="34" charset="0"/>
            </a:endParaRPr>
          </a:p>
        </p:txBody>
      </p:sp>
      <p:sp>
        <p:nvSpPr>
          <p:cNvPr id="630" name="PlaceHolder 37"/>
          <p:cNvSpPr/>
          <p:nvPr/>
        </p:nvSpPr>
        <p:spPr>
          <a:xfrm>
            <a:off x="615960" y="1697040"/>
            <a:ext cx="6051960" cy="4621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91944" lnSpcReduction="10000"/>
          </a:bodyPr>
          <a:lstStyle/>
          <a:p>
            <a:pPr marL="457200" indent="-343080">
              <a:lnSpc>
                <a:spcPct val="100000"/>
              </a:lnSpc>
              <a:spcBef>
                <a:spcPts val="360"/>
              </a:spcBef>
              <a:buClr>
                <a:srgbClr val="000000"/>
              </a:buClr>
              <a:buFont typeface="Arial"/>
              <a:buChar char="•"/>
            </a:pPr>
            <a:r>
              <a:rPr lang="en-GB" sz="2800" b="0" strike="noStrike" spc="-1">
                <a:solidFill>
                  <a:schemeClr val="dk1"/>
                </a:solidFill>
                <a:latin typeface="Calibri" panose="020F0502020204030204" pitchFamily="34" charset="0"/>
                <a:ea typeface="Calibri"/>
                <a:cs typeface="Calibri" panose="020F0502020204030204" pitchFamily="34" charset="0"/>
              </a:rPr>
              <a:t>Roles are made up of a context, a definition and an assignment</a:t>
            </a:r>
            <a:endParaRPr lang="de-DE" sz="2800" b="0" strike="noStrike" spc="-1">
              <a:solidFill>
                <a:srgbClr val="000000"/>
              </a:solidFill>
              <a:latin typeface="Calibri" panose="020F0502020204030204" pitchFamily="34" charset="0"/>
              <a:cs typeface="Calibri" panose="020F0502020204030204" pitchFamily="34" charset="0"/>
            </a:endParaRPr>
          </a:p>
          <a:p>
            <a:pPr marL="914400" lvl="1" indent="-343080">
              <a:lnSpc>
                <a:spcPct val="100000"/>
              </a:lnSpc>
              <a:spcBef>
                <a:spcPts val="360"/>
              </a:spcBef>
              <a:buClr>
                <a:srgbClr val="000000"/>
              </a:buClr>
              <a:buFont typeface="Arial"/>
              <a:buChar char="–"/>
            </a:pPr>
            <a:r>
              <a:rPr lang="en-GB" sz="2400" b="0" strike="noStrike" spc="-1">
                <a:solidFill>
                  <a:schemeClr val="dk1"/>
                </a:solidFill>
                <a:latin typeface="Calibri" panose="020F0502020204030204" pitchFamily="34" charset="0"/>
                <a:ea typeface="Calibri"/>
                <a:cs typeface="Calibri" panose="020F0502020204030204" pitchFamily="34" charset="0"/>
              </a:rPr>
              <a:t>If they have all three, they have been implemented</a:t>
            </a:r>
            <a:endParaRPr lang="de-DE" sz="2400" b="0" strike="noStrike" spc="-1">
              <a:solidFill>
                <a:srgbClr val="000000"/>
              </a:solidFill>
              <a:latin typeface="Calibri" panose="020F0502020204030204" pitchFamily="34" charset="0"/>
              <a:cs typeface="Calibri" panose="020F0502020204030204" pitchFamily="34" charset="0"/>
            </a:endParaRPr>
          </a:p>
          <a:p>
            <a:pPr marL="457200" indent="-343080">
              <a:lnSpc>
                <a:spcPct val="100000"/>
              </a:lnSpc>
              <a:spcBef>
                <a:spcPts val="360"/>
              </a:spcBef>
              <a:buClr>
                <a:srgbClr val="000000"/>
              </a:buClr>
              <a:buFont typeface="Arial"/>
              <a:buChar char="•"/>
            </a:pPr>
            <a:r>
              <a:rPr lang="en-GB" sz="2800" b="0" strike="noStrike" spc="-1">
                <a:solidFill>
                  <a:schemeClr val="dk1"/>
                </a:solidFill>
                <a:latin typeface="Calibri" panose="020F0502020204030204" pitchFamily="34" charset="0"/>
                <a:ea typeface="Calibri"/>
                <a:cs typeface="Calibri" panose="020F0502020204030204" pitchFamily="34" charset="0"/>
              </a:rPr>
              <a:t>General roles</a:t>
            </a:r>
            <a:endParaRPr lang="de-DE" sz="2800" b="0" strike="noStrike" spc="-1">
              <a:solidFill>
                <a:srgbClr val="000000"/>
              </a:solidFill>
              <a:latin typeface="Calibri" panose="020F0502020204030204" pitchFamily="34" charset="0"/>
              <a:cs typeface="Calibri" panose="020F0502020204030204" pitchFamily="34" charset="0"/>
            </a:endParaRPr>
          </a:p>
          <a:p>
            <a:pPr marL="914400" lvl="1" indent="-343080">
              <a:lnSpc>
                <a:spcPct val="100000"/>
              </a:lnSpc>
              <a:spcBef>
                <a:spcPts val="360"/>
              </a:spcBef>
              <a:buClr>
                <a:srgbClr val="000000"/>
              </a:buClr>
              <a:buFont typeface="Arial"/>
              <a:buChar char="–"/>
            </a:pPr>
            <a:r>
              <a:rPr lang="en-GB" sz="2400" b="0" strike="noStrike" spc="-1">
                <a:solidFill>
                  <a:schemeClr val="dk1"/>
                </a:solidFill>
                <a:latin typeface="Calibri" panose="020F0502020204030204" pitchFamily="34" charset="0"/>
                <a:ea typeface="Calibri"/>
                <a:cs typeface="Calibri" panose="020F0502020204030204" pitchFamily="34" charset="0"/>
              </a:rPr>
              <a:t>Address the whole SMS</a:t>
            </a:r>
            <a:endParaRPr lang="de-DE" sz="2400" b="0" strike="noStrike" spc="-1">
              <a:solidFill>
                <a:srgbClr val="000000"/>
              </a:solidFill>
              <a:latin typeface="Calibri" panose="020F0502020204030204" pitchFamily="34" charset="0"/>
              <a:cs typeface="Calibri" panose="020F0502020204030204" pitchFamily="34" charset="0"/>
            </a:endParaRPr>
          </a:p>
          <a:p>
            <a:pPr marL="914400" lvl="1" indent="-343080">
              <a:lnSpc>
                <a:spcPct val="100000"/>
              </a:lnSpc>
              <a:spcBef>
                <a:spcPts val="360"/>
              </a:spcBef>
              <a:buClr>
                <a:srgbClr val="000000"/>
              </a:buClr>
              <a:buFont typeface="Arial"/>
              <a:buChar char="–"/>
            </a:pPr>
            <a:r>
              <a:rPr lang="en-GB" sz="2400" b="0" strike="noStrike" spc="-1">
                <a:solidFill>
                  <a:schemeClr val="dk1"/>
                </a:solidFill>
                <a:latin typeface="Calibri" panose="020F0502020204030204" pitchFamily="34" charset="0"/>
                <a:ea typeface="Calibri"/>
                <a:cs typeface="Calibri" panose="020F0502020204030204" pitchFamily="34" charset="0"/>
              </a:rPr>
              <a:t>They are mainly related to the General Requirements (GR 1-7) in FitSM-1 </a:t>
            </a:r>
            <a:endParaRPr lang="de-DE" sz="2400" b="0" strike="noStrike" spc="-1">
              <a:solidFill>
                <a:srgbClr val="000000"/>
              </a:solidFill>
              <a:latin typeface="Calibri" panose="020F0502020204030204" pitchFamily="34" charset="0"/>
              <a:cs typeface="Calibri" panose="020F0502020204030204" pitchFamily="34" charset="0"/>
            </a:endParaRPr>
          </a:p>
          <a:p>
            <a:pPr marL="457200" indent="-343080">
              <a:lnSpc>
                <a:spcPct val="100000"/>
              </a:lnSpc>
              <a:spcBef>
                <a:spcPts val="360"/>
              </a:spcBef>
              <a:buClr>
                <a:srgbClr val="000000"/>
              </a:buClr>
              <a:buFont typeface="Arial"/>
              <a:buChar char="•"/>
            </a:pPr>
            <a:r>
              <a:rPr lang="en-GB" sz="2800" b="0" strike="noStrike" spc="-1">
                <a:solidFill>
                  <a:schemeClr val="dk1"/>
                </a:solidFill>
                <a:latin typeface="Calibri" panose="020F0502020204030204" pitchFamily="34" charset="0"/>
                <a:ea typeface="Calibri"/>
                <a:cs typeface="Calibri" panose="020F0502020204030204" pitchFamily="34" charset="0"/>
              </a:rPr>
              <a:t>Process specific roles</a:t>
            </a:r>
            <a:endParaRPr lang="de-DE" sz="2800" b="0" strike="noStrike" spc="-1">
              <a:solidFill>
                <a:srgbClr val="000000"/>
              </a:solidFill>
              <a:latin typeface="Calibri" panose="020F0502020204030204" pitchFamily="34" charset="0"/>
              <a:cs typeface="Calibri" panose="020F0502020204030204" pitchFamily="34" charset="0"/>
            </a:endParaRPr>
          </a:p>
          <a:p>
            <a:pPr marL="914400" lvl="1" indent="-343080">
              <a:lnSpc>
                <a:spcPct val="100000"/>
              </a:lnSpc>
              <a:spcBef>
                <a:spcPts val="360"/>
              </a:spcBef>
              <a:buClr>
                <a:srgbClr val="000000"/>
              </a:buClr>
              <a:buFont typeface="Arial"/>
              <a:buChar char="–"/>
            </a:pPr>
            <a:r>
              <a:rPr lang="en-GB" sz="2400" b="0" strike="noStrike" spc="-1">
                <a:solidFill>
                  <a:schemeClr val="dk1"/>
                </a:solidFill>
                <a:latin typeface="Calibri" panose="020F0502020204030204" pitchFamily="34" charset="0"/>
                <a:ea typeface="Calibri"/>
                <a:cs typeface="Calibri" panose="020F0502020204030204" pitchFamily="34" charset="0"/>
              </a:rPr>
              <a:t>Address one process or a case within the process</a:t>
            </a:r>
            <a:endParaRPr lang="de-DE" sz="2400" b="0" strike="noStrike" spc="-1">
              <a:solidFill>
                <a:srgbClr val="000000"/>
              </a:solidFill>
              <a:latin typeface="Calibri" panose="020F0502020204030204" pitchFamily="34" charset="0"/>
              <a:cs typeface="Calibri" panose="020F0502020204030204" pitchFamily="34" charset="0"/>
            </a:endParaRPr>
          </a:p>
          <a:p>
            <a:pPr marL="914400" lvl="1" indent="-343080">
              <a:lnSpc>
                <a:spcPct val="100000"/>
              </a:lnSpc>
              <a:spcBef>
                <a:spcPts val="360"/>
              </a:spcBef>
              <a:buClr>
                <a:srgbClr val="000000"/>
              </a:buClr>
              <a:buFont typeface="Arial"/>
              <a:buChar char="–"/>
            </a:pPr>
            <a:r>
              <a:rPr lang="en-GB" sz="2400" b="0" strike="noStrike" spc="-1">
                <a:solidFill>
                  <a:schemeClr val="dk1"/>
                </a:solidFill>
                <a:latin typeface="Calibri" panose="020F0502020204030204" pitchFamily="34" charset="0"/>
                <a:ea typeface="Calibri"/>
                <a:cs typeface="Calibri" panose="020F0502020204030204" pitchFamily="34" charset="0"/>
              </a:rPr>
              <a:t>They are mainly related to the Process Requirements (PR1-14) in FitSM-1</a:t>
            </a:r>
            <a:endParaRPr lang="de-DE" sz="2400" b="0" strike="noStrike" spc="-1">
              <a:solidFill>
                <a:srgbClr val="000000"/>
              </a:solidFill>
              <a:latin typeface="Calibri" panose="020F0502020204030204" pitchFamily="34" charset="0"/>
              <a:cs typeface="Calibri" panose="020F0502020204030204" pitchFamily="34" charset="0"/>
            </a:endParaRPr>
          </a:p>
          <a:p>
            <a:pPr>
              <a:lnSpc>
                <a:spcPct val="100000"/>
              </a:lnSpc>
              <a:spcBef>
                <a:spcPts val="360"/>
              </a:spcBef>
              <a:tabLst>
                <a:tab pos="0" algn="l"/>
              </a:tabLst>
            </a:pPr>
            <a:endParaRPr lang="de-DE" sz="2800" b="0" strike="noStrike" spc="-1">
              <a:solidFill>
                <a:srgbClr val="000000"/>
              </a:solidFill>
              <a:latin typeface="Calibri" panose="020F0502020204030204" pitchFamily="34" charset="0"/>
              <a:cs typeface="Calibri" panose="020F0502020204030204" pitchFamily="34" charset="0"/>
            </a:endParaRPr>
          </a:p>
          <a:p>
            <a:pPr>
              <a:lnSpc>
                <a:spcPct val="100000"/>
              </a:lnSpc>
              <a:spcBef>
                <a:spcPts val="360"/>
              </a:spcBef>
              <a:tabLst>
                <a:tab pos="0" algn="l"/>
              </a:tabLst>
            </a:pPr>
            <a:endParaRPr lang="de-DE" sz="2800" b="0" strike="noStrike" spc="-1">
              <a:solidFill>
                <a:srgbClr val="000000"/>
              </a:solidFill>
              <a:latin typeface="Calibri" panose="020F0502020204030204" pitchFamily="34" charset="0"/>
              <a:cs typeface="Calibri" panose="020F050202020403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Key roles in an SMS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sp>
        <p:nvSpPr>
          <p:cNvPr id="632" name="PlaceHolder 2"/>
          <p:cNvSpPr>
            <a:spLocks noGrp="1"/>
          </p:cNvSpPr>
          <p:nvPr>
            <p:ph/>
          </p:nvPr>
        </p:nvSpPr>
        <p:spPr>
          <a:xfrm>
            <a:off x="609480" y="1696680"/>
            <a:ext cx="10969560" cy="4622760"/>
          </a:xfrm>
          <a:prstGeom prst="rect">
            <a:avLst/>
          </a:prstGeom>
          <a:noFill/>
          <a:ln w="0">
            <a:noFill/>
          </a:ln>
        </p:spPr>
        <p:txBody>
          <a:bodyPr lIns="91440" tIns="45720" rIns="91440" bIns="45720" anchor="t">
            <a:normAutofit/>
          </a:bodyPr>
          <a:lstStyle/>
          <a:p>
            <a:pPr marL="343080" indent="-343080">
              <a:lnSpc>
                <a:spcPct val="100000"/>
              </a:lnSpc>
              <a:spcBef>
                <a:spcPts val="601"/>
              </a:spcBef>
              <a:buClr>
                <a:srgbClr val="000000"/>
              </a:buClr>
              <a:buFont typeface="Arial"/>
              <a:buChar char="•"/>
            </a:pPr>
            <a:r>
              <a:rPr lang="en-US" sz="2800" b="0" strike="noStrike" spc="-1">
                <a:solidFill>
                  <a:schemeClr val="dk1"/>
                </a:solidFill>
                <a:latin typeface="Calibri"/>
                <a:ea typeface="Calibri"/>
              </a:rPr>
              <a:t>General roles</a:t>
            </a:r>
            <a:endParaRPr lang="de-DE" sz="2800" b="0" strike="noStrike" spc="-1">
              <a:solidFill>
                <a:srgbClr val="000000"/>
              </a:solidFill>
              <a:latin typeface="Arial"/>
            </a:endParaRPr>
          </a:p>
          <a:p>
            <a:pPr marL="800280" lvl="1" indent="-343080">
              <a:lnSpc>
                <a:spcPct val="100000"/>
              </a:lnSpc>
              <a:spcBef>
                <a:spcPts val="601"/>
              </a:spcBef>
              <a:buClr>
                <a:srgbClr val="000000"/>
              </a:buClr>
              <a:buFont typeface="System Font Regular"/>
              <a:buChar char="–"/>
            </a:pPr>
            <a:r>
              <a:rPr lang="en-US" sz="2400" b="0" strike="noStrike" spc="-1">
                <a:solidFill>
                  <a:schemeClr val="dk1"/>
                </a:solidFill>
                <a:latin typeface="Calibri"/>
                <a:ea typeface="Calibri"/>
              </a:rPr>
              <a:t>SMS owner</a:t>
            </a:r>
            <a:endParaRPr lang="de-DE" sz="2400" b="0" strike="noStrike" spc="-1">
              <a:solidFill>
                <a:srgbClr val="000000"/>
              </a:solidFill>
              <a:latin typeface="Arial"/>
            </a:endParaRPr>
          </a:p>
          <a:p>
            <a:pPr marL="800280" lvl="1" indent="-343080">
              <a:lnSpc>
                <a:spcPct val="100000"/>
              </a:lnSpc>
              <a:spcBef>
                <a:spcPts val="601"/>
              </a:spcBef>
              <a:buClr>
                <a:srgbClr val="000000"/>
              </a:buClr>
              <a:buFont typeface="System Font Regular"/>
              <a:buChar char="–"/>
            </a:pPr>
            <a:r>
              <a:rPr lang="en-US" sz="2400" b="0" strike="noStrike" spc="-1">
                <a:solidFill>
                  <a:schemeClr val="dk1"/>
                </a:solidFill>
                <a:latin typeface="Calibri"/>
                <a:ea typeface="Calibri"/>
              </a:rPr>
              <a:t>SMS manager</a:t>
            </a:r>
            <a:endParaRPr lang="de-DE" sz="2400" b="0" strike="noStrike" spc="-1">
              <a:solidFill>
                <a:srgbClr val="000000"/>
              </a:solidFill>
              <a:latin typeface="Arial"/>
            </a:endParaRPr>
          </a:p>
          <a:p>
            <a:pPr marL="800280" lvl="1" indent="-343080">
              <a:lnSpc>
                <a:spcPct val="100000"/>
              </a:lnSpc>
              <a:spcBef>
                <a:spcPts val="601"/>
              </a:spcBef>
              <a:buClr>
                <a:srgbClr val="000000"/>
              </a:buClr>
              <a:buFont typeface="System Font Regular"/>
              <a:buChar char="–"/>
            </a:pPr>
            <a:r>
              <a:rPr lang="en-US" sz="2400" b="0" strike="noStrike" spc="-1">
                <a:solidFill>
                  <a:schemeClr val="dk1"/>
                </a:solidFill>
                <a:latin typeface="Calibri"/>
                <a:ea typeface="Calibri"/>
              </a:rPr>
              <a:t>Other possible general roles e.g. Documentation officer</a:t>
            </a:r>
            <a:endParaRPr lang="de-DE" sz="2400" b="0" strike="noStrike" spc="-1">
              <a:solidFill>
                <a:srgbClr val="000000"/>
              </a:solidFill>
              <a:latin typeface="Arial"/>
            </a:endParaRPr>
          </a:p>
          <a:p>
            <a:pPr marL="343080" indent="-343080">
              <a:lnSpc>
                <a:spcPct val="100000"/>
              </a:lnSpc>
              <a:spcBef>
                <a:spcPts val="601"/>
              </a:spcBef>
              <a:buClr>
                <a:srgbClr val="000000"/>
              </a:buClr>
              <a:buFont typeface="Arial"/>
              <a:buChar char="•"/>
            </a:pPr>
            <a:r>
              <a:rPr lang="en-US" sz="2800" b="0" strike="noStrike" spc="-1">
                <a:solidFill>
                  <a:schemeClr val="dk1"/>
                </a:solidFill>
                <a:latin typeface="Calibri"/>
                <a:ea typeface="Calibri"/>
              </a:rPr>
              <a:t>Process level roles: common role types</a:t>
            </a:r>
            <a:endParaRPr lang="de-DE" sz="2800" b="0" strike="noStrike" spc="-1">
              <a:solidFill>
                <a:srgbClr val="000000"/>
              </a:solidFill>
              <a:latin typeface="Arial"/>
            </a:endParaRPr>
          </a:p>
          <a:p>
            <a:pPr marL="800280" lvl="1" indent="-343080">
              <a:lnSpc>
                <a:spcPct val="100000"/>
              </a:lnSpc>
              <a:spcBef>
                <a:spcPts val="601"/>
              </a:spcBef>
              <a:buClr>
                <a:srgbClr val="000000"/>
              </a:buClr>
              <a:buFont typeface="System Font Regular"/>
              <a:buChar char="–"/>
            </a:pPr>
            <a:r>
              <a:rPr lang="en-US" sz="2400" b="0" strike="noStrike" spc="-1">
                <a:solidFill>
                  <a:schemeClr val="dk1"/>
                </a:solidFill>
                <a:latin typeface="Calibri"/>
                <a:ea typeface="Calibri"/>
              </a:rPr>
              <a:t>Process owner</a:t>
            </a:r>
            <a:endParaRPr lang="de-DE" sz="2400" b="0" strike="noStrike" spc="-1">
              <a:solidFill>
                <a:srgbClr val="000000"/>
              </a:solidFill>
              <a:latin typeface="Arial"/>
            </a:endParaRPr>
          </a:p>
          <a:p>
            <a:pPr marL="800280" lvl="1" indent="-343080">
              <a:lnSpc>
                <a:spcPct val="100000"/>
              </a:lnSpc>
              <a:spcBef>
                <a:spcPts val="601"/>
              </a:spcBef>
              <a:buClr>
                <a:srgbClr val="000000"/>
              </a:buClr>
              <a:buFont typeface="System Font Regular"/>
              <a:buChar char="–"/>
            </a:pPr>
            <a:r>
              <a:rPr lang="en-US" sz="2400" b="0" strike="noStrike" spc="-1">
                <a:solidFill>
                  <a:schemeClr val="dk1"/>
                </a:solidFill>
                <a:latin typeface="Calibri"/>
                <a:ea typeface="Calibri"/>
              </a:rPr>
              <a:t>Process manager</a:t>
            </a:r>
            <a:endParaRPr lang="de-DE" sz="2400" b="0" strike="noStrike" spc="-1">
              <a:solidFill>
                <a:srgbClr val="000000"/>
              </a:solidFill>
              <a:latin typeface="Arial"/>
            </a:endParaRPr>
          </a:p>
          <a:p>
            <a:pPr marL="800280" lvl="1" indent="-343080">
              <a:lnSpc>
                <a:spcPct val="100000"/>
              </a:lnSpc>
              <a:spcBef>
                <a:spcPts val="601"/>
              </a:spcBef>
              <a:buClr>
                <a:srgbClr val="000000"/>
              </a:buClr>
              <a:buFont typeface="System Font Regular"/>
              <a:buChar char="–"/>
            </a:pPr>
            <a:r>
              <a:rPr lang="en-US" sz="2400" b="0" strike="noStrike" spc="-1">
                <a:solidFill>
                  <a:schemeClr val="dk1"/>
                </a:solidFill>
                <a:latin typeface="Calibri"/>
                <a:ea typeface="Calibri"/>
              </a:rPr>
              <a:t>Case owner e.g. Service owner, Incident owner</a:t>
            </a:r>
            <a:endParaRPr lang="de-DE" sz="2400" b="0" strike="noStrike" spc="-1">
              <a:solidFill>
                <a:srgbClr val="000000"/>
              </a:solidFill>
              <a:latin typeface="Arial"/>
            </a:endParaRPr>
          </a:p>
          <a:p>
            <a:pPr marL="800280" lvl="1" indent="-343080">
              <a:lnSpc>
                <a:spcPct val="100000"/>
              </a:lnSpc>
              <a:spcBef>
                <a:spcPts val="601"/>
              </a:spcBef>
              <a:buClr>
                <a:srgbClr val="000000"/>
              </a:buClr>
              <a:buFont typeface="System Font Regular"/>
              <a:buChar char="–"/>
            </a:pPr>
            <a:r>
              <a:rPr lang="en-US" sz="2400" b="0" strike="noStrike" spc="-1">
                <a:solidFill>
                  <a:schemeClr val="dk1"/>
                </a:solidFill>
                <a:latin typeface="Calibri"/>
                <a:ea typeface="Calibri"/>
              </a:rPr>
              <a:t>Process staff member</a:t>
            </a:r>
            <a:endParaRPr lang="de-DE" sz="2400" b="0" strike="noStrike" spc="-1">
              <a:solidFill>
                <a:srgbClr val="000000"/>
              </a:solidFill>
              <a:latin typeface="Arial"/>
            </a:endParaRPr>
          </a:p>
        </p:txBody>
      </p:sp>
      <p:sp>
        <p:nvSpPr>
          <p:cNvPr id="633" name="PlaceHolder 3"/>
          <p:cNvSpPr>
            <a:spLocks noGrp="1"/>
          </p:cNvSpPr>
          <p:nvPr>
            <p:ph type="sldNum" idx="60"/>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DBF02F0F-BBB7-4E8E-BC81-526E24E9E692}" type="slidenum">
              <a:rPr lang="en-US" sz="1200" b="0" strike="noStrike" spc="-1">
                <a:solidFill>
                  <a:srgbClr val="888888"/>
                </a:solidFill>
                <a:latin typeface="Calibri"/>
                <a:ea typeface="Calibri"/>
              </a:rPr>
              <a:t>67</a:t>
            </a:fld>
            <a:endParaRPr lang="de-DE" sz="1200" b="0" strike="noStrike" spc="-1">
              <a:solidFill>
                <a:srgbClr val="000000"/>
              </a:solidFill>
              <a:latin typeface="Times New Roman"/>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 name="PlaceHolder 38"/>
          <p:cNvSpPr/>
          <p:nvPr/>
        </p:nvSpPr>
        <p:spPr>
          <a:xfrm>
            <a:off x="609840" y="275040"/>
            <a:ext cx="9053280" cy="104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SMS owner: General tasks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635" name="Google Shape;751;p60"/>
          <p:cNvGraphicFramePr/>
          <p:nvPr/>
        </p:nvGraphicFramePr>
        <p:xfrm>
          <a:off x="900360" y="1778040"/>
          <a:ext cx="10440000" cy="3205440"/>
        </p:xfrm>
        <a:graphic>
          <a:graphicData uri="http://schemas.openxmlformats.org/drawingml/2006/table">
            <a:tbl>
              <a:tblPr/>
              <a:tblGrid>
                <a:gridCol w="2113920">
                  <a:extLst>
                    <a:ext uri="{9D8B030D-6E8A-4147-A177-3AD203B41FA5}">
                      <a16:colId xmlns:a16="http://schemas.microsoft.com/office/drawing/2014/main" val="20000"/>
                    </a:ext>
                  </a:extLst>
                </a:gridCol>
                <a:gridCol w="5726880">
                  <a:extLst>
                    <a:ext uri="{9D8B030D-6E8A-4147-A177-3AD203B41FA5}">
                      <a16:colId xmlns:a16="http://schemas.microsoft.com/office/drawing/2014/main" val="20001"/>
                    </a:ext>
                  </a:extLst>
                </a:gridCol>
                <a:gridCol w="2599200">
                  <a:extLst>
                    <a:ext uri="{9D8B030D-6E8A-4147-A177-3AD203B41FA5}">
                      <a16:colId xmlns:a16="http://schemas.microsoft.com/office/drawing/2014/main" val="20002"/>
                    </a:ext>
                  </a:extLst>
                </a:gridCol>
              </a:tblGrid>
              <a:tr h="370800">
                <a:tc>
                  <a:txBody>
                    <a:bodyPr/>
                    <a:lstStyle/>
                    <a:p>
                      <a:pPr>
                        <a:lnSpc>
                          <a:spcPct val="100000"/>
                        </a:lnSpc>
                        <a:tabLst>
                          <a:tab pos="0" algn="l"/>
                        </a:tabLst>
                      </a:pPr>
                      <a:r>
                        <a:rPr lang="en-US" sz="1800" b="1" strike="noStrike" spc="-1" dirty="0">
                          <a:solidFill>
                            <a:schemeClr val="lt1"/>
                          </a:solidFill>
                          <a:latin typeface="Calibri"/>
                          <a:ea typeface="Arial"/>
                        </a:rPr>
                        <a:t>Role</a:t>
                      </a:r>
                      <a:endParaRPr lang="de-DE" sz="1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nSpc>
                          <a:spcPct val="100000"/>
                        </a:lnSpc>
                        <a:tabLst>
                          <a:tab pos="0" algn="l"/>
                        </a:tabLst>
                      </a:pPr>
                      <a:r>
                        <a:rPr lang="en-US" sz="1800" b="1" strike="noStrike" spc="-1">
                          <a:solidFill>
                            <a:schemeClr val="lt1"/>
                          </a:solidFill>
                          <a:latin typeface="Calibri"/>
                          <a:ea typeface="Arial"/>
                        </a:rPr>
                        <a:t>Tasks</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nSpc>
                          <a:spcPct val="100000"/>
                        </a:lnSpc>
                        <a:tabLst>
                          <a:tab pos="0" algn="l"/>
                        </a:tabLst>
                      </a:pPr>
                      <a:r>
                        <a:rPr lang="en-US" sz="1400" b="1" strike="noStrike" spc="-1">
                          <a:solidFill>
                            <a:schemeClr val="lt1"/>
                          </a:solidFill>
                          <a:latin typeface="Calibri"/>
                          <a:ea typeface="Arial"/>
                        </a:rPr>
                        <a:t>Number of implemented roles</a:t>
                      </a:r>
                      <a:endParaRPr lang="de-DE"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US" sz="1500" b="1" strike="noStrike" spc="-1" dirty="0">
                          <a:solidFill>
                            <a:schemeClr val="dk1"/>
                          </a:solidFill>
                          <a:latin typeface="Calibri"/>
                          <a:ea typeface="Arial"/>
                        </a:rPr>
                        <a:t>SMS owner</a:t>
                      </a:r>
                      <a:endParaRPr lang="de-DE" sz="15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tc>
                  <a:txBody>
                    <a:bodyPr/>
                    <a:lstStyle/>
                    <a:p>
                      <a:pPr marL="285840" indent="-285840">
                        <a:lnSpc>
                          <a:spcPct val="100000"/>
                        </a:lnSpc>
                        <a:buClr>
                          <a:srgbClr val="000000"/>
                        </a:buClr>
                        <a:buFont typeface="Arial"/>
                        <a:buChar char="•"/>
                      </a:pPr>
                      <a:r>
                        <a:rPr lang="en-GB" sz="1500" b="0" strike="noStrike" spc="-1">
                          <a:solidFill>
                            <a:schemeClr val="dk1"/>
                          </a:solidFill>
                          <a:latin typeface="Calibri"/>
                          <a:ea typeface="Arial"/>
                        </a:rPr>
                        <a:t>Senior accountable owner of the entire service management system (SMS).</a:t>
                      </a:r>
                      <a:endParaRPr lang="de-DE" sz="1500" b="0" strike="noStrike" spc="-1">
                        <a:solidFill>
                          <a:srgbClr val="000000"/>
                        </a:solidFill>
                        <a:latin typeface="Arial"/>
                      </a:endParaRPr>
                    </a:p>
                    <a:p>
                      <a:pPr marL="285840" indent="-285840">
                        <a:lnSpc>
                          <a:spcPct val="100000"/>
                        </a:lnSpc>
                        <a:buClr>
                          <a:srgbClr val="000000"/>
                        </a:buClr>
                        <a:buFont typeface="Arial"/>
                        <a:buChar char="•"/>
                      </a:pPr>
                      <a:r>
                        <a:rPr lang="en-GB" sz="1500" b="0" strike="noStrike" spc="-1">
                          <a:solidFill>
                            <a:schemeClr val="dk1"/>
                          </a:solidFill>
                          <a:latin typeface="Calibri"/>
                          <a:ea typeface="Arial"/>
                        </a:rPr>
                        <a:t>Overall accountability for all ITSM-related activities.</a:t>
                      </a:r>
                      <a:endParaRPr lang="de-DE" sz="1500" b="0" strike="noStrike" spc="-1">
                        <a:solidFill>
                          <a:srgbClr val="000000"/>
                        </a:solidFill>
                        <a:latin typeface="Arial"/>
                      </a:endParaRPr>
                    </a:p>
                    <a:p>
                      <a:pPr marL="285840" indent="-285840">
                        <a:lnSpc>
                          <a:spcPct val="100000"/>
                        </a:lnSpc>
                        <a:buClr>
                          <a:srgbClr val="000000"/>
                        </a:buClr>
                        <a:buFont typeface="Arial"/>
                        <a:buChar char="•"/>
                      </a:pPr>
                      <a:r>
                        <a:rPr lang="en-GB" sz="1500" b="0" strike="noStrike" spc="-1">
                          <a:solidFill>
                            <a:schemeClr val="dk1"/>
                          </a:solidFill>
                          <a:latin typeface="Calibri"/>
                          <a:ea typeface="Arial"/>
                        </a:rPr>
                        <a:t>Act as the primary contact point for concerns in the context of governing the entire SMS.</a:t>
                      </a:r>
                      <a:endParaRPr lang="de-DE" sz="1500" b="0" strike="noStrike" spc="-1">
                        <a:solidFill>
                          <a:srgbClr val="000000"/>
                        </a:solidFill>
                        <a:latin typeface="Arial"/>
                      </a:endParaRPr>
                    </a:p>
                    <a:p>
                      <a:pPr marL="285840" indent="-285840">
                        <a:lnSpc>
                          <a:spcPct val="100000"/>
                        </a:lnSpc>
                        <a:buClr>
                          <a:srgbClr val="000000"/>
                        </a:buClr>
                        <a:buFont typeface="Arial"/>
                        <a:buChar char="•"/>
                      </a:pPr>
                      <a:r>
                        <a:rPr lang="en-GB" sz="1500" b="0" strike="noStrike" spc="-1">
                          <a:solidFill>
                            <a:schemeClr val="dk1"/>
                          </a:solidFill>
                          <a:latin typeface="Calibri"/>
                          <a:ea typeface="Arial"/>
                        </a:rPr>
                        <a:t>Define and approve goals and policies for the entire SMS.</a:t>
                      </a:r>
                      <a:endParaRPr lang="de-DE" sz="1500" b="0" strike="noStrike" spc="-1">
                        <a:solidFill>
                          <a:srgbClr val="000000"/>
                        </a:solidFill>
                        <a:latin typeface="Arial"/>
                      </a:endParaRPr>
                    </a:p>
                    <a:p>
                      <a:pPr marL="285840" indent="-285840">
                        <a:lnSpc>
                          <a:spcPct val="100000"/>
                        </a:lnSpc>
                        <a:buClr>
                          <a:srgbClr val="000000"/>
                        </a:buClr>
                        <a:buFont typeface="Arial"/>
                        <a:buChar char="•"/>
                      </a:pPr>
                      <a:r>
                        <a:rPr lang="en-GB" sz="1500" b="0" strike="noStrike" spc="-1">
                          <a:solidFill>
                            <a:schemeClr val="dk1"/>
                          </a:solidFill>
                          <a:latin typeface="Calibri"/>
                          <a:ea typeface="Arial"/>
                        </a:rPr>
                        <a:t>Nominate the process owners and/or managers, and ensure they are competent to fulfil their roles.</a:t>
                      </a:r>
                      <a:endParaRPr lang="de-DE" sz="1500" b="0" strike="noStrike" spc="-1">
                        <a:solidFill>
                          <a:srgbClr val="000000"/>
                        </a:solidFill>
                        <a:latin typeface="Arial"/>
                      </a:endParaRPr>
                    </a:p>
                    <a:p>
                      <a:pPr marL="285840" indent="-285840">
                        <a:lnSpc>
                          <a:spcPct val="100000"/>
                        </a:lnSpc>
                        <a:buClr>
                          <a:srgbClr val="000000"/>
                        </a:buClr>
                        <a:buFont typeface="Arial"/>
                        <a:buChar char="•"/>
                      </a:pPr>
                      <a:r>
                        <a:rPr lang="en-GB" sz="1500" b="0" strike="noStrike" spc="-1">
                          <a:solidFill>
                            <a:schemeClr val="dk1"/>
                          </a:solidFill>
                          <a:latin typeface="Calibri"/>
                          <a:ea typeface="Arial"/>
                        </a:rPr>
                        <a:t>Approve changes to the overall SMS.</a:t>
                      </a:r>
                      <a:endParaRPr lang="de-DE" sz="1500" b="0" strike="noStrike" spc="-1">
                        <a:solidFill>
                          <a:srgbClr val="000000"/>
                        </a:solidFill>
                        <a:latin typeface="Arial"/>
                      </a:endParaRPr>
                    </a:p>
                    <a:p>
                      <a:pPr marL="285840" indent="-285840">
                        <a:lnSpc>
                          <a:spcPct val="100000"/>
                        </a:lnSpc>
                        <a:buClr>
                          <a:srgbClr val="000000"/>
                        </a:buClr>
                        <a:buFont typeface="Arial"/>
                        <a:buChar char="•"/>
                      </a:pPr>
                      <a:r>
                        <a:rPr lang="en-GB" sz="1500" b="0" strike="noStrike" spc="-1">
                          <a:solidFill>
                            <a:schemeClr val="dk1"/>
                          </a:solidFill>
                          <a:latin typeface="Calibri"/>
                          <a:ea typeface="Arial"/>
                        </a:rPr>
                        <a:t>Decide on the provision of resources dedicated to ITSM.</a:t>
                      </a:r>
                      <a:endParaRPr lang="de-DE" sz="1500" b="0" strike="noStrike" spc="-1">
                        <a:solidFill>
                          <a:srgbClr val="000000"/>
                        </a:solidFill>
                        <a:latin typeface="Arial"/>
                      </a:endParaRPr>
                    </a:p>
                    <a:p>
                      <a:pPr marL="285840" indent="-285840">
                        <a:lnSpc>
                          <a:spcPct val="100000"/>
                        </a:lnSpc>
                        <a:buClr>
                          <a:srgbClr val="000000"/>
                        </a:buClr>
                        <a:buFont typeface="Arial"/>
                        <a:buChar char="•"/>
                      </a:pPr>
                      <a:r>
                        <a:rPr lang="en-GB" sz="1500" b="0" strike="noStrike" spc="-1">
                          <a:solidFill>
                            <a:schemeClr val="dk1"/>
                          </a:solidFill>
                          <a:latin typeface="Calibri"/>
                          <a:ea typeface="Arial"/>
                        </a:rPr>
                        <a:t>Based on monitoring and reviews, decide on necessary changes in the goals, policies and provided resources for the SMS.</a:t>
                      </a:r>
                      <a:endParaRPr lang="de-DE" sz="15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tc>
                  <a:txBody>
                    <a:bodyPr/>
                    <a:lstStyle/>
                    <a:p>
                      <a:pPr>
                        <a:lnSpc>
                          <a:spcPct val="100000"/>
                        </a:lnSpc>
                        <a:tabLst>
                          <a:tab pos="0" algn="l"/>
                        </a:tabLst>
                      </a:pPr>
                      <a:r>
                        <a:rPr lang="en-US" sz="1500" b="0" strike="noStrike" spc="-1" dirty="0">
                          <a:solidFill>
                            <a:schemeClr val="dk1"/>
                          </a:solidFill>
                          <a:latin typeface="Calibri"/>
                          <a:ea typeface="Arial"/>
                        </a:rPr>
                        <a:t>1 for the overall SMS</a:t>
                      </a:r>
                      <a:endParaRPr lang="de-DE" sz="1500" b="0" strike="noStrike" spc="-1" dirty="0">
                        <a:solidFill>
                          <a:srgbClr val="000000"/>
                        </a:solidFill>
                        <a:latin typeface="Arial"/>
                      </a:endParaRPr>
                    </a:p>
                    <a:p>
                      <a:pPr>
                        <a:lnSpc>
                          <a:spcPct val="100000"/>
                        </a:lnSpc>
                        <a:tabLst>
                          <a:tab pos="0" algn="l"/>
                        </a:tabLst>
                      </a:pPr>
                      <a:endParaRPr lang="de-DE" sz="1600" b="0" strike="noStrike" spc="-1" dirty="0">
                        <a:solidFill>
                          <a:srgbClr val="000000"/>
                        </a:solidFill>
                        <a:latin typeface="Arial"/>
                      </a:endParaRPr>
                    </a:p>
                    <a:p>
                      <a:pPr>
                        <a:lnSpc>
                          <a:spcPct val="100000"/>
                        </a:lnSpc>
                        <a:tabLst>
                          <a:tab pos="0" algn="l"/>
                        </a:tabLst>
                      </a:pPr>
                      <a:r>
                        <a:rPr lang="en-US" sz="1500" b="0" strike="noStrike" spc="-1" dirty="0">
                          <a:solidFill>
                            <a:schemeClr val="dk1"/>
                          </a:solidFill>
                          <a:latin typeface="Calibri"/>
                          <a:ea typeface="Arial"/>
                        </a:rPr>
                        <a:t>Often, the person taking over the SMS owner role may also take over the process owner role for the entirety or a subset of the ITSM processes.</a:t>
                      </a:r>
                      <a:endParaRPr lang="de-DE" sz="15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extLst>
                  <a:ext uri="{0D108BD9-81ED-4DB2-BD59-A6C34878D82A}">
                    <a16:rowId xmlns:a16="http://schemas.microsoft.com/office/drawing/2014/main" val="10001"/>
                  </a:ext>
                </a:extLst>
              </a:tr>
            </a:tbl>
          </a:graphicData>
        </a:graphic>
      </p:graphicFrame>
      <p:sp>
        <p:nvSpPr>
          <p:cNvPr id="636" name="PlaceHolder 39"/>
          <p:cNvSpPr/>
          <p:nvPr/>
        </p:nvSpPr>
        <p:spPr>
          <a:xfrm>
            <a:off x="8737920" y="6431040"/>
            <a:ext cx="2840040" cy="36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54DAD374-D04A-4D1F-971F-7A4F1722896C}" type="slidenum">
              <a:rPr lang="en-US" sz="1200" b="0" strike="noStrike" spc="-1">
                <a:solidFill>
                  <a:srgbClr val="888888"/>
                </a:solidFill>
                <a:latin typeface="Calibri"/>
                <a:ea typeface="Calibri"/>
              </a:rPr>
              <a:t>68</a:t>
            </a:fld>
            <a:endParaRPr lang="de-DE" sz="1200" b="0" strike="noStrike" spc="-1">
              <a:solidFill>
                <a:srgbClr val="000000"/>
              </a:solidFill>
              <a:latin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 name="PlaceHolder 52"/>
          <p:cNvSpPr/>
          <p:nvPr/>
        </p:nvSpPr>
        <p:spPr>
          <a:xfrm>
            <a:off x="609840" y="275040"/>
            <a:ext cx="9053640" cy="1043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SMS manager: General tasks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638" name="Google Shape;758;p61"/>
          <p:cNvGraphicFramePr/>
          <p:nvPr/>
        </p:nvGraphicFramePr>
        <p:xfrm>
          <a:off x="900360" y="1780200"/>
          <a:ext cx="10439640" cy="4160520"/>
        </p:xfrm>
        <a:graphic>
          <a:graphicData uri="http://schemas.openxmlformats.org/drawingml/2006/table">
            <a:tbl>
              <a:tblPr/>
              <a:tblGrid>
                <a:gridCol w="1569240">
                  <a:extLst>
                    <a:ext uri="{9D8B030D-6E8A-4147-A177-3AD203B41FA5}">
                      <a16:colId xmlns:a16="http://schemas.microsoft.com/office/drawing/2014/main" val="20000"/>
                    </a:ext>
                  </a:extLst>
                </a:gridCol>
                <a:gridCol w="6260040">
                  <a:extLst>
                    <a:ext uri="{9D8B030D-6E8A-4147-A177-3AD203B41FA5}">
                      <a16:colId xmlns:a16="http://schemas.microsoft.com/office/drawing/2014/main" val="20001"/>
                    </a:ext>
                  </a:extLst>
                </a:gridCol>
                <a:gridCol w="2610360">
                  <a:extLst>
                    <a:ext uri="{9D8B030D-6E8A-4147-A177-3AD203B41FA5}">
                      <a16:colId xmlns:a16="http://schemas.microsoft.com/office/drawing/2014/main" val="20002"/>
                    </a:ext>
                  </a:extLst>
                </a:gridCol>
              </a:tblGrid>
              <a:tr h="370800">
                <a:tc>
                  <a:txBody>
                    <a:bodyPr/>
                    <a:lstStyle/>
                    <a:p>
                      <a:pPr>
                        <a:lnSpc>
                          <a:spcPct val="100000"/>
                        </a:lnSpc>
                        <a:tabLst>
                          <a:tab pos="0" algn="l"/>
                        </a:tabLst>
                      </a:pPr>
                      <a:r>
                        <a:rPr lang="en-US" sz="1800" b="1" strike="noStrike" spc="-1">
                          <a:solidFill>
                            <a:schemeClr val="lt1"/>
                          </a:solidFill>
                          <a:latin typeface="Calibri"/>
                        </a:rPr>
                        <a:t>Role</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nSpc>
                          <a:spcPct val="100000"/>
                        </a:lnSpc>
                        <a:tabLst>
                          <a:tab pos="0" algn="l"/>
                        </a:tabLst>
                      </a:pPr>
                      <a:r>
                        <a:rPr lang="en-US" sz="1800" b="1" strike="noStrike" spc="-1">
                          <a:solidFill>
                            <a:schemeClr val="lt1"/>
                          </a:solidFill>
                          <a:latin typeface="Calibri"/>
                        </a:rPr>
                        <a:t>Tasks</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4F81BD"/>
                    </a:solidFill>
                  </a:tcPr>
                </a:tc>
                <a:tc>
                  <a:txBody>
                    <a:bodyPr/>
                    <a:lstStyle/>
                    <a:p>
                      <a:pPr>
                        <a:lnSpc>
                          <a:spcPct val="100000"/>
                        </a:lnSpc>
                        <a:tabLst>
                          <a:tab pos="0" algn="l"/>
                        </a:tabLst>
                      </a:pPr>
                      <a:r>
                        <a:rPr lang="en-US" sz="1800" b="1" strike="noStrike" spc="-1">
                          <a:solidFill>
                            <a:schemeClr val="lt1"/>
                          </a:solidFill>
                          <a:latin typeface="Calibri"/>
                        </a:rPr>
                        <a:t>Number of implemented roles</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US" sz="1500" b="1" strike="noStrike" spc="-1">
                          <a:solidFill>
                            <a:srgbClr val="000000"/>
                          </a:solidFill>
                          <a:latin typeface="Calibri"/>
                          <a:ea typeface="Arial"/>
                        </a:rPr>
                        <a:t>SMS manager</a:t>
                      </a:r>
                      <a:endParaRPr lang="de-DE" sz="15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tc>
                  <a:txBody>
                    <a:bodyPr/>
                    <a:lstStyle/>
                    <a:p>
                      <a:pPr marL="285840" indent="-285840">
                        <a:lnSpc>
                          <a:spcPct val="100000"/>
                        </a:lnSpc>
                        <a:buClr>
                          <a:srgbClr val="000000"/>
                        </a:buClr>
                        <a:buFont typeface="Arial"/>
                        <a:buChar char="•"/>
                      </a:pPr>
                      <a:r>
                        <a:rPr lang="en-GB" sz="1500" b="0" strike="noStrike" spc="-1">
                          <a:solidFill>
                            <a:srgbClr val="000000"/>
                          </a:solidFill>
                          <a:latin typeface="Calibri"/>
                          <a:ea typeface="Arial"/>
                        </a:rPr>
                        <a:t>Act as the primary contact point for all operational concerns (including planning and development) in the context of the entire SMS.</a:t>
                      </a:r>
                      <a:endParaRPr lang="de-DE" sz="1500" b="0" strike="noStrike" spc="-1">
                        <a:solidFill>
                          <a:srgbClr val="000000"/>
                        </a:solidFill>
                        <a:latin typeface="Arial"/>
                      </a:endParaRPr>
                    </a:p>
                    <a:p>
                      <a:pPr marL="285840" indent="-285840">
                        <a:lnSpc>
                          <a:spcPct val="100000"/>
                        </a:lnSpc>
                        <a:buClr>
                          <a:srgbClr val="000000"/>
                        </a:buClr>
                        <a:buFont typeface="Arial"/>
                        <a:buChar char="•"/>
                      </a:pPr>
                      <a:r>
                        <a:rPr lang="en-GB" sz="1500" b="0" strike="noStrike" spc="-1">
                          <a:solidFill>
                            <a:srgbClr val="000000"/>
                          </a:solidFill>
                          <a:latin typeface="Calibri"/>
                          <a:ea typeface="Arial"/>
                        </a:rPr>
                        <a:t>Maintain the service management plan and ensure it is available to relevant stakeholders.</a:t>
                      </a:r>
                      <a:endParaRPr lang="de-DE" sz="1500" b="0" strike="noStrike" spc="-1">
                        <a:solidFill>
                          <a:srgbClr val="000000"/>
                        </a:solidFill>
                        <a:latin typeface="Arial"/>
                      </a:endParaRPr>
                    </a:p>
                    <a:p>
                      <a:pPr marL="285840" indent="-285840">
                        <a:lnSpc>
                          <a:spcPct val="100000"/>
                        </a:lnSpc>
                        <a:buClr>
                          <a:srgbClr val="000000"/>
                        </a:buClr>
                        <a:buFont typeface="Arial"/>
                        <a:buChar char="•"/>
                      </a:pPr>
                      <a:r>
                        <a:rPr lang="en-GB" sz="1500" b="0" strike="noStrike" spc="-1">
                          <a:solidFill>
                            <a:srgbClr val="000000"/>
                          </a:solidFill>
                          <a:latin typeface="Calibri"/>
                          <a:ea typeface="Arial"/>
                        </a:rPr>
                        <a:t>Ensure IT service management processes are implemented according to approved goals and policies.</a:t>
                      </a:r>
                      <a:endParaRPr lang="de-DE" sz="1500" b="0" strike="noStrike" spc="-1">
                        <a:solidFill>
                          <a:srgbClr val="000000"/>
                        </a:solidFill>
                        <a:latin typeface="Arial"/>
                      </a:endParaRPr>
                    </a:p>
                    <a:p>
                      <a:pPr marL="285840" indent="-285840">
                        <a:lnSpc>
                          <a:spcPct val="100000"/>
                        </a:lnSpc>
                        <a:buClr>
                          <a:srgbClr val="000000"/>
                        </a:buClr>
                        <a:buFont typeface="Arial"/>
                        <a:buChar char="•"/>
                      </a:pPr>
                      <a:r>
                        <a:rPr lang="en-GB" sz="1500" b="0" strike="noStrike" spc="-1">
                          <a:solidFill>
                            <a:srgbClr val="000000"/>
                          </a:solidFill>
                          <a:latin typeface="Calibri"/>
                          <a:ea typeface="Arial"/>
                        </a:rPr>
                        <a:t>Maintain an adequate level of awareness and competence of the people involved in the SMS, particularly the process managers.</a:t>
                      </a:r>
                      <a:endParaRPr lang="de-DE" sz="1500" b="0" strike="noStrike" spc="-1">
                        <a:solidFill>
                          <a:srgbClr val="000000"/>
                        </a:solidFill>
                        <a:latin typeface="Arial"/>
                      </a:endParaRPr>
                    </a:p>
                    <a:p>
                      <a:pPr marL="285840" indent="-285840">
                        <a:lnSpc>
                          <a:spcPct val="100000"/>
                        </a:lnSpc>
                        <a:buClr>
                          <a:srgbClr val="000000"/>
                        </a:buClr>
                        <a:buFont typeface="Arial"/>
                        <a:buChar char="•"/>
                      </a:pPr>
                      <a:r>
                        <a:rPr lang="en-GB" sz="1500" b="0" strike="noStrike" spc="-1">
                          <a:solidFill>
                            <a:srgbClr val="000000"/>
                          </a:solidFill>
                          <a:latin typeface="Calibri"/>
                          <a:ea typeface="Arial"/>
                        </a:rPr>
                        <a:t>Monitor and keep track of the suitability, effectiveness and maturity of the entire SMS.</a:t>
                      </a:r>
                      <a:endParaRPr lang="de-DE" sz="1500" b="0" strike="noStrike" spc="-1">
                        <a:solidFill>
                          <a:srgbClr val="000000"/>
                        </a:solidFill>
                        <a:latin typeface="Arial"/>
                      </a:endParaRPr>
                    </a:p>
                    <a:p>
                      <a:pPr marL="285840" indent="-285840">
                        <a:lnSpc>
                          <a:spcPct val="100000"/>
                        </a:lnSpc>
                        <a:buClr>
                          <a:srgbClr val="000000"/>
                        </a:buClr>
                        <a:buFont typeface="Arial"/>
                        <a:buChar char="•"/>
                      </a:pPr>
                      <a:r>
                        <a:rPr lang="en-GB" sz="1500" b="0" strike="noStrike" spc="-1">
                          <a:solidFill>
                            <a:srgbClr val="000000"/>
                          </a:solidFill>
                          <a:latin typeface="Calibri"/>
                          <a:ea typeface="Arial"/>
                        </a:rPr>
                        <a:t>Manage risks across the SMS (unless there is an SMS-level Risk Manager role defined for this SMS).</a:t>
                      </a:r>
                      <a:endParaRPr lang="de-DE" sz="1500" b="0" strike="noStrike" spc="-1">
                        <a:solidFill>
                          <a:srgbClr val="000000"/>
                        </a:solidFill>
                        <a:latin typeface="Arial"/>
                      </a:endParaRPr>
                    </a:p>
                    <a:p>
                      <a:pPr marL="285840" indent="-285840">
                        <a:lnSpc>
                          <a:spcPct val="100000"/>
                        </a:lnSpc>
                        <a:buClr>
                          <a:srgbClr val="000000"/>
                        </a:buClr>
                        <a:buFont typeface="Arial"/>
                        <a:buChar char="•"/>
                      </a:pPr>
                      <a:r>
                        <a:rPr lang="en-GB" sz="1500" b="0" strike="noStrike" spc="-1">
                          <a:solidFill>
                            <a:srgbClr val="000000"/>
                          </a:solidFill>
                          <a:latin typeface="Calibri"/>
                          <a:ea typeface="Arial"/>
                        </a:rPr>
                        <a:t>Report and, if necessary, escalate to the SMS owner.</a:t>
                      </a:r>
                      <a:endParaRPr lang="de-DE" sz="1500" b="0" strike="noStrike" spc="-1">
                        <a:solidFill>
                          <a:srgbClr val="000000"/>
                        </a:solidFill>
                        <a:latin typeface="Arial"/>
                      </a:endParaRPr>
                    </a:p>
                    <a:p>
                      <a:pPr marL="285840" indent="-285840">
                        <a:lnSpc>
                          <a:spcPct val="100000"/>
                        </a:lnSpc>
                        <a:buClr>
                          <a:srgbClr val="000000"/>
                        </a:buClr>
                        <a:buFont typeface="Arial"/>
                        <a:buChar char="•"/>
                      </a:pPr>
                      <a:r>
                        <a:rPr lang="en-GB" sz="1500" b="0" strike="noStrike" spc="-1">
                          <a:solidFill>
                            <a:srgbClr val="000000"/>
                          </a:solidFill>
                          <a:latin typeface="Calibri"/>
                          <a:ea typeface="Arial"/>
                        </a:rPr>
                        <a:t>Identify opportunities for improving the effectiveness and efficiency of the SMS.</a:t>
                      </a:r>
                      <a:endParaRPr lang="de-DE" sz="15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tc>
                  <a:txBody>
                    <a:bodyPr/>
                    <a:lstStyle/>
                    <a:p>
                      <a:pPr>
                        <a:lnSpc>
                          <a:spcPct val="100000"/>
                        </a:lnSpc>
                        <a:tabLst>
                          <a:tab pos="0" algn="l"/>
                        </a:tabLst>
                      </a:pPr>
                      <a:r>
                        <a:rPr lang="en-US" sz="1500" b="0" strike="noStrike" spc="-1">
                          <a:solidFill>
                            <a:srgbClr val="000000"/>
                          </a:solidFill>
                          <a:latin typeface="Calibri"/>
                          <a:ea typeface="Arial"/>
                        </a:rPr>
                        <a:t>1 for the overall SMS</a:t>
                      </a:r>
                      <a:endParaRPr lang="de-DE" sz="15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extLst>
                  <a:ext uri="{0D108BD9-81ED-4DB2-BD59-A6C34878D82A}">
                    <a16:rowId xmlns:a16="http://schemas.microsoft.com/office/drawing/2014/main" val="10001"/>
                  </a:ext>
                </a:extLst>
              </a:tr>
            </a:tbl>
          </a:graphicData>
        </a:graphic>
      </p:graphicFrame>
      <p:sp>
        <p:nvSpPr>
          <p:cNvPr id="639" name="PlaceHolder 53"/>
          <p:cNvSpPr/>
          <p:nvPr/>
        </p:nvSpPr>
        <p:spPr>
          <a:xfrm>
            <a:off x="8737920" y="6431040"/>
            <a:ext cx="2840400" cy="36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33FD1948-7504-4293-993D-BCBC6DE7014E}" type="slidenum">
              <a:rPr lang="en-US" sz="1200" b="0" strike="noStrike" spc="-1">
                <a:solidFill>
                  <a:srgbClr val="888888"/>
                </a:solidFill>
                <a:latin typeface="Calibri"/>
                <a:ea typeface="Calibri"/>
              </a:rPr>
              <a:t>69</a:t>
            </a:fld>
            <a:endParaRPr lang="de-DE" sz="1200" b="0" strike="noStrike" spc="-1">
              <a:solidFill>
                <a:srgbClr val="000000"/>
              </a:solidFill>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PlaceHolder 1"/>
          <p:cNvSpPr/>
          <p:nvPr/>
        </p:nvSpPr>
        <p:spPr>
          <a:xfrm>
            <a:off x="609840" y="275040"/>
            <a:ext cx="9053280" cy="104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FitSM parts</a:t>
            </a:r>
            <a:endParaRPr lang="de-DE" sz="3200" b="0" strike="noStrike" spc="-1">
              <a:solidFill>
                <a:srgbClr val="000000"/>
              </a:solidFill>
              <a:latin typeface="Arial"/>
            </a:endParaRPr>
          </a:p>
        </p:txBody>
      </p:sp>
      <p:sp>
        <p:nvSpPr>
          <p:cNvPr id="64" name="PlaceHolder 2"/>
          <p:cNvSpPr/>
          <p:nvPr/>
        </p:nvSpPr>
        <p:spPr>
          <a:xfrm>
            <a:off x="8737920" y="6431040"/>
            <a:ext cx="2840040" cy="36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0E03F875-C140-493A-91DA-5B28F9A14AA0}" type="slidenum">
              <a:rPr lang="en-US" sz="1200" b="0" strike="noStrike" spc="-1">
                <a:solidFill>
                  <a:srgbClr val="888888"/>
                </a:solidFill>
                <a:latin typeface="Calibri"/>
                <a:ea typeface="Calibri"/>
              </a:rPr>
              <a:t>7</a:t>
            </a:fld>
            <a:endParaRPr lang="de-DE" sz="1200" b="0" strike="noStrike" spc="-1">
              <a:solidFill>
                <a:srgbClr val="000000"/>
              </a:solidFill>
              <a:latin typeface="Arial"/>
            </a:endParaRPr>
          </a:p>
        </p:txBody>
      </p:sp>
      <p:grpSp>
        <p:nvGrpSpPr>
          <p:cNvPr id="65" name="Google Shape;100;p7"/>
          <p:cNvGrpSpPr/>
          <p:nvPr/>
        </p:nvGrpSpPr>
        <p:grpSpPr>
          <a:xfrm>
            <a:off x="732960" y="1820520"/>
            <a:ext cx="10618560" cy="4871160"/>
            <a:chOff x="732960" y="1820520"/>
            <a:chExt cx="10618560" cy="4871160"/>
          </a:xfrm>
        </p:grpSpPr>
        <p:sp>
          <p:nvSpPr>
            <p:cNvPr id="66" name="Google Shape;101;p7"/>
            <p:cNvSpPr/>
            <p:nvPr/>
          </p:nvSpPr>
          <p:spPr>
            <a:xfrm>
              <a:off x="732960" y="1820520"/>
              <a:ext cx="10618560" cy="283500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en-US" sz="1600" b="0" strike="noStrike" spc="-1">
                <a:solidFill>
                  <a:schemeClr val="dk1"/>
                </a:solidFill>
                <a:latin typeface="Calibri"/>
                <a:ea typeface="Calibri"/>
              </a:endParaRPr>
            </a:p>
          </p:txBody>
        </p:sp>
        <p:sp>
          <p:nvSpPr>
            <p:cNvPr id="67" name="Google Shape;102;p7"/>
            <p:cNvSpPr/>
            <p:nvPr/>
          </p:nvSpPr>
          <p:spPr>
            <a:xfrm>
              <a:off x="758520" y="4741560"/>
              <a:ext cx="10593000" cy="1950120"/>
            </a:xfrm>
            <a:prstGeom prst="upArrowCallout">
              <a:avLst>
                <a:gd name="adj1" fmla="val 30626"/>
                <a:gd name="adj2" fmla="val 25000"/>
                <a:gd name="adj3" fmla="val 18308"/>
                <a:gd name="adj4" fmla="val 76340"/>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en-US" sz="1600" b="0" strike="noStrike" spc="-1">
                <a:solidFill>
                  <a:schemeClr val="dk1"/>
                </a:solidFill>
                <a:latin typeface="Calibri"/>
                <a:ea typeface="Calibri"/>
              </a:endParaRPr>
            </a:p>
          </p:txBody>
        </p:sp>
        <p:sp>
          <p:nvSpPr>
            <p:cNvPr id="68" name="Google Shape;103;p7"/>
            <p:cNvSpPr/>
            <p:nvPr/>
          </p:nvSpPr>
          <p:spPr>
            <a:xfrm>
              <a:off x="4037040" y="2984040"/>
              <a:ext cx="4152600" cy="564480"/>
            </a:xfrm>
            <a:prstGeom prst="rect">
              <a:avLst/>
            </a:prstGeom>
            <a:solidFill>
              <a:srgbClr val="12447E"/>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rgbClr val="FFFFFF"/>
                  </a:solidFill>
                  <a:latin typeface="Helvetica Neue"/>
                  <a:ea typeface="Helvetica Neue"/>
                </a:rPr>
                <a:t>FitSM-1</a:t>
              </a:r>
              <a:endParaRPr lang="de-DE" sz="1400" b="0" strike="noStrike" spc="-1">
                <a:solidFill>
                  <a:srgbClr val="FFFFFF"/>
                </a:solidFill>
                <a:latin typeface="Arial"/>
              </a:endParaRPr>
            </a:p>
            <a:p>
              <a:pPr algn="ctr" defTabSz="914400">
                <a:lnSpc>
                  <a:spcPct val="100000"/>
                </a:lnSpc>
                <a:tabLst>
                  <a:tab pos="0" algn="l"/>
                </a:tabLst>
              </a:pPr>
              <a:r>
                <a:rPr lang="en-US" sz="1400" b="0" strike="noStrike" spc="-1">
                  <a:solidFill>
                    <a:srgbClr val="FFFFFF"/>
                  </a:solidFill>
                  <a:latin typeface="Helvetica Neue"/>
                  <a:ea typeface="Helvetica Neue"/>
                </a:rPr>
                <a:t>Requirements</a:t>
              </a:r>
              <a:endParaRPr lang="de-DE" sz="1400" b="0" strike="noStrike" spc="-1">
                <a:solidFill>
                  <a:srgbClr val="FFFFFF"/>
                </a:solidFill>
                <a:latin typeface="Arial"/>
              </a:endParaRPr>
            </a:p>
          </p:txBody>
        </p:sp>
        <p:sp>
          <p:nvSpPr>
            <p:cNvPr id="69" name="Google Shape;104;p7"/>
            <p:cNvSpPr/>
            <p:nvPr/>
          </p:nvSpPr>
          <p:spPr>
            <a:xfrm>
              <a:off x="1412640" y="3908880"/>
              <a:ext cx="4152600" cy="564480"/>
            </a:xfrm>
            <a:prstGeom prst="rect">
              <a:avLst/>
            </a:prstGeom>
            <a:solidFill>
              <a:srgbClr val="12447E"/>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rgbClr val="FFFFFF"/>
                  </a:solidFill>
                  <a:latin typeface="Helvetica Neue"/>
                  <a:ea typeface="Helvetica Neue"/>
                </a:rPr>
                <a:t>FitSM-2</a:t>
              </a:r>
              <a:endParaRPr lang="de-DE" sz="1400" b="0" strike="noStrike" spc="-1">
                <a:solidFill>
                  <a:srgbClr val="FFFFFF"/>
                </a:solidFill>
                <a:latin typeface="Arial"/>
              </a:endParaRPr>
            </a:p>
            <a:p>
              <a:pPr algn="ctr" defTabSz="914400">
                <a:lnSpc>
                  <a:spcPct val="100000"/>
                </a:lnSpc>
                <a:tabLst>
                  <a:tab pos="0" algn="l"/>
                </a:tabLst>
              </a:pPr>
              <a:r>
                <a:rPr lang="en-US" sz="1400" b="0" strike="noStrike" spc="-1">
                  <a:solidFill>
                    <a:srgbClr val="FFFFFF"/>
                  </a:solidFill>
                  <a:latin typeface="Helvetica Neue"/>
                  <a:ea typeface="Helvetica Neue"/>
                </a:rPr>
                <a:t>Process activities and implementation</a:t>
              </a:r>
              <a:endParaRPr lang="de-DE" sz="1400" b="0" strike="noStrike" spc="-1">
                <a:solidFill>
                  <a:srgbClr val="FFFFFF"/>
                </a:solidFill>
                <a:latin typeface="Arial"/>
              </a:endParaRPr>
            </a:p>
          </p:txBody>
        </p:sp>
        <p:sp>
          <p:nvSpPr>
            <p:cNvPr id="70" name="Google Shape;105;p7"/>
            <p:cNvSpPr/>
            <p:nvPr/>
          </p:nvSpPr>
          <p:spPr>
            <a:xfrm>
              <a:off x="6674040" y="3908880"/>
              <a:ext cx="4152600" cy="564480"/>
            </a:xfrm>
            <a:prstGeom prst="rect">
              <a:avLst/>
            </a:prstGeom>
            <a:solidFill>
              <a:srgbClr val="12447E"/>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rgbClr val="FFFFFF"/>
                  </a:solidFill>
                  <a:latin typeface="Helvetica Neue"/>
                  <a:ea typeface="Helvetica Neue"/>
                </a:rPr>
                <a:t>FitSM-3</a:t>
              </a:r>
              <a:endParaRPr lang="de-DE" sz="1400" b="0" strike="noStrike" spc="-1">
                <a:solidFill>
                  <a:srgbClr val="FFFFFF"/>
                </a:solidFill>
                <a:latin typeface="Arial"/>
              </a:endParaRPr>
            </a:p>
            <a:p>
              <a:pPr algn="ctr" defTabSz="914400">
                <a:lnSpc>
                  <a:spcPct val="100000"/>
                </a:lnSpc>
                <a:tabLst>
                  <a:tab pos="0" algn="l"/>
                </a:tabLst>
              </a:pPr>
              <a:r>
                <a:rPr lang="en-US" sz="1400" b="0" strike="noStrike" spc="-1">
                  <a:solidFill>
                    <a:srgbClr val="FFFFFF"/>
                  </a:solidFill>
                  <a:latin typeface="Helvetica Neue"/>
                  <a:ea typeface="Helvetica Neue"/>
                </a:rPr>
                <a:t>Role model</a:t>
              </a:r>
              <a:endParaRPr lang="de-DE" sz="1400" b="0" strike="noStrike" spc="-1">
                <a:solidFill>
                  <a:srgbClr val="FFFFFF"/>
                </a:solidFill>
                <a:latin typeface="Arial"/>
              </a:endParaRPr>
            </a:p>
          </p:txBody>
        </p:sp>
        <p:sp>
          <p:nvSpPr>
            <p:cNvPr id="71" name="Google Shape;106;p7"/>
            <p:cNvSpPr/>
            <p:nvPr/>
          </p:nvSpPr>
          <p:spPr>
            <a:xfrm>
              <a:off x="4556880" y="5569560"/>
              <a:ext cx="3113280" cy="848880"/>
            </a:xfrm>
            <a:prstGeom prst="rect">
              <a:avLst/>
            </a:prstGeom>
            <a:solidFill>
              <a:srgbClr val="105AA8"/>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tabLst>
                  <a:tab pos="0" algn="l"/>
                </a:tabLst>
              </a:pPr>
              <a:r>
                <a:rPr lang="en-US" sz="1400" b="1" strike="noStrike" spc="-1">
                  <a:solidFill>
                    <a:srgbClr val="FFFFFF"/>
                  </a:solidFill>
                  <a:latin typeface="Helvetica Neue"/>
                  <a:ea typeface="Helvetica Neue"/>
                </a:rPr>
                <a:t>FitSM-5</a:t>
              </a:r>
              <a:endParaRPr lang="de-DE" sz="1400" b="0" strike="noStrike" spc="-1">
                <a:solidFill>
                  <a:srgbClr val="000000"/>
                </a:solidFill>
                <a:latin typeface="Arial"/>
              </a:endParaRPr>
            </a:p>
            <a:p>
              <a:pPr algn="ctr" defTabSz="914400">
                <a:lnSpc>
                  <a:spcPct val="100000"/>
                </a:lnSpc>
                <a:tabLst>
                  <a:tab pos="0" algn="l"/>
                </a:tabLst>
              </a:pPr>
              <a:r>
                <a:rPr lang="en-US" sz="1400" b="0" strike="noStrike" spc="-1">
                  <a:solidFill>
                    <a:srgbClr val="FFFFFF"/>
                  </a:solidFill>
                  <a:latin typeface="Helvetica Neue"/>
                  <a:ea typeface="Helvetica Neue"/>
                </a:rPr>
                <a:t>Implementation guides</a:t>
              </a:r>
              <a:endParaRPr lang="de-DE" sz="1400" b="0" strike="noStrike" spc="-1">
                <a:solidFill>
                  <a:srgbClr val="000000"/>
                </a:solidFill>
                <a:latin typeface="Arial"/>
              </a:endParaRPr>
            </a:p>
          </p:txBody>
        </p:sp>
        <p:cxnSp>
          <p:nvCxnSpPr>
            <p:cNvPr id="72" name="Google Shape;107;p7"/>
            <p:cNvCxnSpPr>
              <a:stCxn id="70" idx="0"/>
              <a:endCxn id="68" idx="2"/>
            </p:cNvCxnSpPr>
            <p:nvPr/>
          </p:nvCxnSpPr>
          <p:spPr>
            <a:xfrm rot="16200000" flipV="1">
              <a:off x="7251480" y="2409840"/>
              <a:ext cx="360720" cy="2637360"/>
            </a:xfrm>
            <a:prstGeom prst="bentConnector3">
              <a:avLst>
                <a:gd name="adj1" fmla="val 49450"/>
              </a:avLst>
            </a:prstGeom>
            <a:ln w="12700">
              <a:solidFill>
                <a:srgbClr val="000000"/>
              </a:solidFill>
              <a:round/>
              <a:tailEnd type="stealth" w="med" len="med"/>
            </a:ln>
          </p:spPr>
        </p:cxnSp>
        <p:cxnSp>
          <p:nvCxnSpPr>
            <p:cNvPr id="73" name="Google Shape;108;p7"/>
            <p:cNvCxnSpPr>
              <a:stCxn id="69" idx="0"/>
              <a:endCxn id="68" idx="2"/>
            </p:cNvCxnSpPr>
            <p:nvPr/>
          </p:nvCxnSpPr>
          <p:spPr>
            <a:xfrm rot="5400000" flipH="1" flipV="1">
              <a:off x="4620600" y="2416320"/>
              <a:ext cx="360720" cy="2624760"/>
            </a:xfrm>
            <a:prstGeom prst="bentConnector3">
              <a:avLst>
                <a:gd name="adj1" fmla="val 48851"/>
              </a:avLst>
            </a:prstGeom>
            <a:ln w="12700">
              <a:solidFill>
                <a:srgbClr val="000000"/>
              </a:solidFill>
              <a:round/>
              <a:tailEnd type="stealth" w="med" len="med"/>
            </a:ln>
          </p:spPr>
        </p:cxnSp>
        <p:sp>
          <p:nvSpPr>
            <p:cNvPr id="74" name="Google Shape;109;p7"/>
            <p:cNvSpPr/>
            <p:nvPr/>
          </p:nvSpPr>
          <p:spPr>
            <a:xfrm>
              <a:off x="4037040" y="2059560"/>
              <a:ext cx="4152600" cy="564480"/>
            </a:xfrm>
            <a:prstGeom prst="rect">
              <a:avLst/>
            </a:prstGeom>
            <a:solidFill>
              <a:srgbClr val="12447E"/>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rgbClr val="FFFFFF"/>
                  </a:solidFill>
                  <a:latin typeface="Helvetica Neue"/>
                  <a:ea typeface="Helvetica Neue"/>
                </a:rPr>
                <a:t>FitSM-0</a:t>
              </a:r>
              <a:endParaRPr lang="de-DE" sz="1400" b="0" strike="noStrike" spc="-1">
                <a:solidFill>
                  <a:srgbClr val="FFFFFF"/>
                </a:solidFill>
                <a:latin typeface="Arial"/>
              </a:endParaRPr>
            </a:p>
            <a:p>
              <a:pPr algn="ctr" defTabSz="914400">
                <a:lnSpc>
                  <a:spcPct val="100000"/>
                </a:lnSpc>
                <a:tabLst>
                  <a:tab pos="0" algn="l"/>
                </a:tabLst>
              </a:pPr>
              <a:r>
                <a:rPr lang="en-US" sz="1400" b="0" strike="noStrike" spc="-1">
                  <a:solidFill>
                    <a:srgbClr val="FFFFFF"/>
                  </a:solidFill>
                  <a:latin typeface="Helvetica Neue"/>
                  <a:ea typeface="Helvetica Neue"/>
                </a:rPr>
                <a:t>Overview &amp; vocabulary</a:t>
              </a:r>
              <a:endParaRPr lang="de-DE" sz="1400" b="0" strike="noStrike" spc="-1">
                <a:solidFill>
                  <a:srgbClr val="FFFFFF"/>
                </a:solidFill>
                <a:latin typeface="Arial"/>
              </a:endParaRPr>
            </a:p>
          </p:txBody>
        </p:sp>
        <p:sp>
          <p:nvSpPr>
            <p:cNvPr id="75" name="Google Shape;110;p7"/>
            <p:cNvSpPr/>
            <p:nvPr/>
          </p:nvSpPr>
          <p:spPr>
            <a:xfrm>
              <a:off x="968040" y="5565960"/>
              <a:ext cx="3113280" cy="848880"/>
            </a:xfrm>
            <a:prstGeom prst="rect">
              <a:avLst/>
            </a:prstGeom>
            <a:solidFill>
              <a:srgbClr val="105AA8"/>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tabLst>
                  <a:tab pos="0" algn="l"/>
                </a:tabLst>
              </a:pPr>
              <a:r>
                <a:rPr lang="en-US" sz="1400" b="1" strike="noStrike" spc="-1">
                  <a:solidFill>
                    <a:srgbClr val="FFFFFF"/>
                  </a:solidFill>
                  <a:latin typeface="Helvetica Neue"/>
                  <a:ea typeface="Helvetica Neue"/>
                </a:rPr>
                <a:t>FitSM-4</a:t>
              </a:r>
              <a:endParaRPr lang="de-DE" sz="1400" b="0" strike="noStrike" spc="-1">
                <a:solidFill>
                  <a:srgbClr val="000000"/>
                </a:solidFill>
                <a:latin typeface="Arial"/>
              </a:endParaRPr>
            </a:p>
            <a:p>
              <a:pPr algn="ctr" defTabSz="914400">
                <a:lnSpc>
                  <a:spcPct val="100000"/>
                </a:lnSpc>
                <a:tabLst>
                  <a:tab pos="0" algn="l"/>
                </a:tabLst>
              </a:pPr>
              <a:r>
                <a:rPr lang="en-US" sz="1400" b="0" strike="noStrike" spc="-1">
                  <a:solidFill>
                    <a:srgbClr val="FFFFFF"/>
                  </a:solidFill>
                  <a:latin typeface="Helvetica Neue"/>
                  <a:ea typeface="Helvetica Neue"/>
                </a:rPr>
                <a:t>Templates and samples</a:t>
              </a:r>
              <a:endParaRPr lang="de-DE" sz="1400" b="0" strike="noStrike" spc="-1">
                <a:solidFill>
                  <a:srgbClr val="000000"/>
                </a:solidFill>
                <a:latin typeface="Arial"/>
              </a:endParaRPr>
            </a:p>
          </p:txBody>
        </p:sp>
        <p:sp>
          <p:nvSpPr>
            <p:cNvPr id="76" name="Google Shape;111;p7"/>
            <p:cNvSpPr/>
            <p:nvPr/>
          </p:nvSpPr>
          <p:spPr>
            <a:xfrm>
              <a:off x="8073000" y="5569560"/>
              <a:ext cx="3113280" cy="848880"/>
            </a:xfrm>
            <a:prstGeom prst="rect">
              <a:avLst/>
            </a:prstGeom>
            <a:solidFill>
              <a:srgbClr val="105AA8"/>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tabLst>
                  <a:tab pos="0" algn="l"/>
                </a:tabLst>
              </a:pPr>
              <a:r>
                <a:rPr lang="en-US" sz="1400" b="1" strike="noStrike" spc="-1">
                  <a:solidFill>
                    <a:srgbClr val="FFFFFF"/>
                  </a:solidFill>
                  <a:latin typeface="Helvetica Neue"/>
                  <a:ea typeface="Helvetica Neue"/>
                </a:rPr>
                <a:t>FitSM-6</a:t>
              </a:r>
              <a:endParaRPr lang="de-DE" sz="1400" b="0" strike="noStrike" spc="-1">
                <a:solidFill>
                  <a:srgbClr val="000000"/>
                </a:solidFill>
                <a:latin typeface="Arial"/>
              </a:endParaRPr>
            </a:p>
            <a:p>
              <a:pPr algn="ctr" defTabSz="914400">
                <a:lnSpc>
                  <a:spcPct val="100000"/>
                </a:lnSpc>
                <a:tabLst>
                  <a:tab pos="0" algn="l"/>
                </a:tabLst>
              </a:pPr>
              <a:r>
                <a:rPr lang="en-US" sz="1400" b="0" strike="noStrike" spc="-1">
                  <a:solidFill>
                    <a:srgbClr val="FFFFFF"/>
                  </a:solidFill>
                  <a:latin typeface="Helvetica Neue"/>
                  <a:ea typeface="Helvetica Neue"/>
                </a:rPr>
                <a:t>Maturity and capability assessment scheme</a:t>
              </a:r>
              <a:endParaRPr lang="de-DE" sz="1400" b="0" strike="noStrike" spc="-1">
                <a:solidFill>
                  <a:srgbClr val="000000"/>
                </a:solidFill>
                <a:latin typeface="Arial"/>
              </a:endParaRPr>
            </a:p>
          </p:txBody>
        </p:sp>
        <p:cxnSp>
          <p:nvCxnSpPr>
            <p:cNvPr id="77" name="Google Shape;112;p7"/>
            <p:cNvCxnSpPr/>
            <p:nvPr/>
          </p:nvCxnSpPr>
          <p:spPr>
            <a:xfrm rot="5400000" flipH="1" flipV="1">
              <a:off x="5935680" y="2806200"/>
              <a:ext cx="360360" cy="4680"/>
            </a:xfrm>
            <a:prstGeom prst="bentConnector3">
              <a:avLst>
                <a:gd name="adj1" fmla="val 0"/>
              </a:avLst>
            </a:prstGeom>
            <a:ln w="12700">
              <a:solidFill>
                <a:srgbClr val="000000"/>
              </a:solidFill>
              <a:round/>
              <a:tailEnd type="stealth" w="med" len="med"/>
            </a:ln>
          </p:spPr>
        </p:cxnSp>
        <p:sp>
          <p:nvSpPr>
            <p:cNvPr id="78" name="Google Shape;113;p7"/>
            <p:cNvSpPr/>
            <p:nvPr/>
          </p:nvSpPr>
          <p:spPr>
            <a:xfrm>
              <a:off x="758520" y="5205240"/>
              <a:ext cx="3161520" cy="333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600" b="1" i="1" strike="noStrike" spc="-1">
                  <a:solidFill>
                    <a:srgbClr val="12447E"/>
                  </a:solidFill>
                  <a:latin typeface="Helvetica Neue"/>
                  <a:ea typeface="Helvetica Neue"/>
                </a:rPr>
                <a:t>Implementation aids</a:t>
              </a:r>
              <a:endParaRPr lang="de-DE" sz="1600" b="0" strike="noStrike" spc="-1">
                <a:solidFill>
                  <a:srgbClr val="000000"/>
                </a:solidFill>
                <a:latin typeface="Arial"/>
              </a:endParaRPr>
            </a:p>
          </p:txBody>
        </p:sp>
        <p:sp>
          <p:nvSpPr>
            <p:cNvPr id="79" name="Google Shape;114;p7"/>
            <p:cNvSpPr/>
            <p:nvPr/>
          </p:nvSpPr>
          <p:spPr>
            <a:xfrm>
              <a:off x="758520" y="1834920"/>
              <a:ext cx="2285640" cy="333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600" b="1" i="1" strike="noStrike" spc="-1">
                  <a:solidFill>
                    <a:srgbClr val="12447E"/>
                  </a:solidFill>
                  <a:latin typeface="Helvetica Neue"/>
                  <a:ea typeface="Helvetica Neue"/>
                </a:rPr>
                <a:t>Core standard</a:t>
              </a:r>
              <a:endParaRPr lang="de-DE" sz="1600" b="0" strike="noStrike" spc="-1">
                <a:solidFill>
                  <a:srgbClr val="000000"/>
                </a:solidFill>
                <a:latin typeface="Arial"/>
              </a:endParaRPr>
            </a:p>
          </p:txBody>
        </p:sp>
      </p:grpSp>
      <p:pic>
        <p:nvPicPr>
          <p:cNvPr id="80" name="Google Shape;115;p7"/>
          <p:cNvPicPr/>
          <p:nvPr/>
        </p:nvPicPr>
        <p:blipFill>
          <a:blip r:embed="rId3"/>
          <a:stretch/>
        </p:blipFill>
        <p:spPr>
          <a:xfrm>
            <a:off x="7606080" y="2168280"/>
            <a:ext cx="1127160" cy="391320"/>
          </a:xfrm>
          <a:prstGeom prst="rect">
            <a:avLst/>
          </a:prstGeom>
          <a:ln w="0">
            <a:noFill/>
          </a:ln>
        </p:spPr>
      </p:pic>
      <p:pic>
        <p:nvPicPr>
          <p:cNvPr id="81" name="Google Shape;116;p7"/>
          <p:cNvPicPr/>
          <p:nvPr/>
        </p:nvPicPr>
        <p:blipFill>
          <a:blip r:embed="rId3"/>
          <a:stretch/>
        </p:blipFill>
        <p:spPr>
          <a:xfrm>
            <a:off x="10059120" y="4042440"/>
            <a:ext cx="1127160" cy="391320"/>
          </a:xfrm>
          <a:prstGeom prst="rect">
            <a:avLst/>
          </a:prstGeom>
          <a:ln w="0">
            <a:noFill/>
          </a:ln>
        </p:spPr>
      </p:pic>
      <p:pic>
        <p:nvPicPr>
          <p:cNvPr id="82" name="Google Shape;117;p7"/>
          <p:cNvPicPr/>
          <p:nvPr/>
        </p:nvPicPr>
        <p:blipFill>
          <a:blip r:embed="rId3"/>
          <a:stretch/>
        </p:blipFill>
        <p:spPr>
          <a:xfrm>
            <a:off x="5400360" y="4042440"/>
            <a:ext cx="1127160" cy="391320"/>
          </a:xfrm>
          <a:prstGeom prst="rect">
            <a:avLst/>
          </a:prstGeom>
          <a:ln w="0">
            <a:noFill/>
          </a:ln>
        </p:spPr>
      </p:pic>
      <p:pic>
        <p:nvPicPr>
          <p:cNvPr id="83" name="Google Shape;118;p7"/>
          <p:cNvPicPr/>
          <p:nvPr/>
        </p:nvPicPr>
        <p:blipFill>
          <a:blip r:embed="rId3"/>
          <a:stretch/>
        </p:blipFill>
        <p:spPr>
          <a:xfrm>
            <a:off x="1928880" y="6300360"/>
            <a:ext cx="1127160" cy="391320"/>
          </a:xfrm>
          <a:prstGeom prst="rect">
            <a:avLst/>
          </a:prstGeom>
          <a:ln w="0">
            <a:noFill/>
          </a:ln>
        </p:spPr>
      </p:pic>
      <p:pic>
        <p:nvPicPr>
          <p:cNvPr id="84" name="Google Shape;119;p7"/>
          <p:cNvPicPr/>
          <p:nvPr/>
        </p:nvPicPr>
        <p:blipFill>
          <a:blip r:embed="rId3"/>
          <a:stretch/>
        </p:blipFill>
        <p:spPr>
          <a:xfrm>
            <a:off x="5478840" y="6300360"/>
            <a:ext cx="1127160" cy="391320"/>
          </a:xfrm>
          <a:prstGeom prst="rect">
            <a:avLst/>
          </a:prstGeom>
          <a:ln w="0">
            <a:noFill/>
          </a:ln>
        </p:spPr>
      </p:pic>
      <p:pic>
        <p:nvPicPr>
          <p:cNvPr id="85" name="Google Shape;120;p7"/>
          <p:cNvPicPr/>
          <p:nvPr/>
        </p:nvPicPr>
        <p:blipFill>
          <a:blip r:embed="rId3"/>
          <a:stretch/>
        </p:blipFill>
        <p:spPr>
          <a:xfrm>
            <a:off x="7293960" y="3070800"/>
            <a:ext cx="1127160" cy="391320"/>
          </a:xfrm>
          <a:prstGeom prst="rect">
            <a:avLst/>
          </a:prstGeom>
          <a:ln w="0">
            <a:noFill/>
          </a:ln>
        </p:spPr>
      </p:pic>
      <p:pic>
        <p:nvPicPr>
          <p:cNvPr id="86" name="Google Shape;121;p7"/>
          <p:cNvPicPr/>
          <p:nvPr/>
        </p:nvPicPr>
        <p:blipFill>
          <a:blip r:embed="rId3"/>
          <a:stretch/>
        </p:blipFill>
        <p:spPr>
          <a:xfrm>
            <a:off x="9128880" y="6300360"/>
            <a:ext cx="1127160" cy="391320"/>
          </a:xfrm>
          <a:prstGeom prst="rect">
            <a:avLst/>
          </a:prstGeom>
          <a:ln w="0">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PlaceHolder 40"/>
          <p:cNvSpPr/>
          <p:nvPr/>
        </p:nvSpPr>
        <p:spPr>
          <a:xfrm>
            <a:off x="609840" y="275040"/>
            <a:ext cx="9053280" cy="104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Common role type: Process owner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641" name="Google Shape;765;p 1"/>
          <p:cNvGraphicFramePr/>
          <p:nvPr/>
        </p:nvGraphicFramePr>
        <p:xfrm>
          <a:off x="900360" y="1740960"/>
          <a:ext cx="10439640" cy="2748240"/>
        </p:xfrm>
        <a:graphic>
          <a:graphicData uri="http://schemas.openxmlformats.org/drawingml/2006/table">
            <a:tbl>
              <a:tblPr/>
              <a:tblGrid>
                <a:gridCol w="2814480">
                  <a:extLst>
                    <a:ext uri="{9D8B030D-6E8A-4147-A177-3AD203B41FA5}">
                      <a16:colId xmlns:a16="http://schemas.microsoft.com/office/drawing/2014/main" val="20000"/>
                    </a:ext>
                  </a:extLst>
                </a:gridCol>
                <a:gridCol w="7625160">
                  <a:extLst>
                    <a:ext uri="{9D8B030D-6E8A-4147-A177-3AD203B41FA5}">
                      <a16:colId xmlns:a16="http://schemas.microsoft.com/office/drawing/2014/main" val="20001"/>
                    </a:ext>
                  </a:extLst>
                </a:gridCol>
              </a:tblGrid>
              <a:tr h="370800">
                <a:tc>
                  <a:txBody>
                    <a:bodyPr/>
                    <a:lstStyle/>
                    <a:p>
                      <a:pPr>
                        <a:lnSpc>
                          <a:spcPct val="100000"/>
                        </a:lnSpc>
                        <a:tabLst>
                          <a:tab pos="0" algn="l"/>
                        </a:tabLst>
                      </a:pPr>
                      <a:r>
                        <a:rPr lang="en-US" sz="1800" b="1" strike="noStrike" spc="-1" dirty="0">
                          <a:solidFill>
                            <a:schemeClr val="lt1"/>
                          </a:solidFill>
                          <a:latin typeface="Calibri"/>
                          <a:ea typeface="Calibri"/>
                        </a:rPr>
                        <a:t>Common role type</a:t>
                      </a:r>
                      <a:endParaRPr lang="de-DE" sz="1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4F81BD"/>
                    </a:solidFill>
                  </a:tcPr>
                </a:tc>
                <a:tc>
                  <a:txBody>
                    <a:bodyPr/>
                    <a:lstStyle/>
                    <a:p>
                      <a:pPr>
                        <a:lnSpc>
                          <a:spcPct val="100000"/>
                        </a:lnSpc>
                        <a:tabLst>
                          <a:tab pos="0" algn="l"/>
                        </a:tabLst>
                      </a:pPr>
                      <a:r>
                        <a:rPr lang="en-US" sz="1800" b="1" strike="noStrike" spc="-1">
                          <a:solidFill>
                            <a:schemeClr val="lt1"/>
                          </a:solidFill>
                          <a:latin typeface="Calibri"/>
                          <a:ea typeface="Calibri"/>
                        </a:rPr>
                        <a:t>Common tasks</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4F81BD"/>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GB" sz="1500" b="1" strike="noStrike" spc="-1">
                          <a:solidFill>
                            <a:srgbClr val="000000"/>
                          </a:solidFill>
                          <a:latin typeface="Calibri"/>
                          <a:ea typeface="Arial"/>
                        </a:rPr>
                        <a:t>Process owners </a:t>
                      </a:r>
                      <a:r>
                        <a:rPr lang="en-GB" sz="1500" b="0" strike="noStrike" spc="-1">
                          <a:solidFill>
                            <a:srgbClr val="000000"/>
                          </a:solidFill>
                          <a:latin typeface="Calibri"/>
                          <a:ea typeface="Arial"/>
                        </a:rPr>
                        <a:t>of the 14 processes</a:t>
                      </a:r>
                      <a:endParaRPr lang="de-DE" sz="15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tc>
                  <a:txBody>
                    <a:bodyPr/>
                    <a:lstStyle/>
                    <a:p>
                      <a:pPr marL="285840" indent="-285840">
                        <a:lnSpc>
                          <a:spcPct val="100000"/>
                        </a:lnSpc>
                        <a:buClr>
                          <a:srgbClr val="000000"/>
                        </a:buClr>
                        <a:buFont typeface="Arial"/>
                        <a:buChar char="•"/>
                      </a:pPr>
                      <a:r>
                        <a:rPr lang="en-GB" sz="1500" b="0" strike="noStrike" spc="-1" dirty="0">
                          <a:solidFill>
                            <a:schemeClr val="dk1"/>
                          </a:solidFill>
                          <a:latin typeface="Calibri"/>
                          <a:ea typeface="Calibri"/>
                        </a:rPr>
                        <a:t>Act as the primary contact point for concerns in the context of governing one specific ITSM process.</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a:solidFill>
                            <a:schemeClr val="dk1"/>
                          </a:solidFill>
                          <a:latin typeface="Calibri"/>
                          <a:ea typeface="Calibri"/>
                        </a:rPr>
                        <a:t>Define and approve goals and policies in the context of the process according to the overall SMS goals and policies.</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a:solidFill>
                            <a:schemeClr val="dk1"/>
                          </a:solidFill>
                          <a:latin typeface="Calibri"/>
                          <a:ea typeface="Calibri"/>
                        </a:rPr>
                        <a:t>Nominate the process manager, and ensure they are competent to fulfil this role.</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a:solidFill>
                            <a:schemeClr val="dk1"/>
                          </a:solidFill>
                          <a:latin typeface="Calibri"/>
                          <a:ea typeface="Calibri"/>
                        </a:rPr>
                        <a:t>Approve changes / improvements to the operational process, such as (significant) changes to the process definition.</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a:solidFill>
                            <a:schemeClr val="dk1"/>
                          </a:solidFill>
                          <a:latin typeface="Calibri"/>
                          <a:ea typeface="Calibri"/>
                        </a:rPr>
                        <a:t>Decide on the provision of resources dedicated to the process and its activities.</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a:solidFill>
                            <a:schemeClr val="dk1"/>
                          </a:solidFill>
                          <a:latin typeface="Calibri"/>
                          <a:ea typeface="Calibri"/>
                        </a:rPr>
                        <a:t>Based on process monitoring and reviews, decide on necessary changes in the process-specific goals, policies and provided resources.</a:t>
                      </a:r>
                      <a:endParaRPr lang="de-DE" sz="15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extLst>
                  <a:ext uri="{0D108BD9-81ED-4DB2-BD59-A6C34878D82A}">
                    <a16:rowId xmlns:a16="http://schemas.microsoft.com/office/drawing/2014/main" val="10001"/>
                  </a:ext>
                </a:extLst>
              </a:tr>
            </a:tbl>
          </a:graphicData>
        </a:graphic>
      </p:graphicFrame>
      <p:sp>
        <p:nvSpPr>
          <p:cNvPr id="642" name="PlaceHolder 41"/>
          <p:cNvSpPr/>
          <p:nvPr/>
        </p:nvSpPr>
        <p:spPr>
          <a:xfrm>
            <a:off x="8737920" y="6431040"/>
            <a:ext cx="2840040" cy="36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B78C4C74-03F3-418E-8185-C0F24F3D9001}" type="slidenum">
              <a:rPr lang="en-US" sz="1200" b="0" strike="noStrike" spc="-1">
                <a:solidFill>
                  <a:srgbClr val="888888"/>
                </a:solidFill>
                <a:latin typeface="Calibri"/>
                <a:ea typeface="Calibri"/>
              </a:rPr>
              <a:t>70</a:t>
            </a:fld>
            <a:endParaRPr lang="de-DE" sz="1200" b="0" strike="noStrike" spc="-1">
              <a:solidFill>
                <a:srgbClr val="000000"/>
              </a:solidFill>
              <a:latin typeface="Arial"/>
            </a:endParaRPr>
          </a:p>
        </p:txBody>
      </p:sp>
      <p:sp>
        <p:nvSpPr>
          <p:cNvPr id="643" name="Google Shape;781;p 1"/>
          <p:cNvSpPr/>
          <p:nvPr/>
        </p:nvSpPr>
        <p:spPr>
          <a:xfrm>
            <a:off x="1405080" y="5535000"/>
            <a:ext cx="9274320" cy="318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500" b="1" strike="noStrike" spc="-1">
                <a:solidFill>
                  <a:srgbClr val="000000"/>
                </a:solidFill>
                <a:latin typeface="Calibri"/>
                <a:ea typeface="Calibri"/>
              </a:rPr>
              <a:t>Note:</a:t>
            </a:r>
            <a:r>
              <a:rPr lang="en-US" sz="1500" b="0" strike="noStrike" spc="-1">
                <a:solidFill>
                  <a:srgbClr val="000000"/>
                </a:solidFill>
                <a:latin typeface="Calibri"/>
                <a:ea typeface="Calibri"/>
              </a:rPr>
              <a:t> Common role types provide sets of tasks which are implemented in multiple roles, in different processes </a:t>
            </a:r>
            <a:endParaRPr lang="de-DE" sz="1500" b="0" strike="noStrike" spc="-1">
              <a:solidFill>
                <a:srgbClr val="000000"/>
              </a:solidFill>
              <a:latin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 name="PlaceHolder 42"/>
          <p:cNvSpPr/>
          <p:nvPr/>
        </p:nvSpPr>
        <p:spPr>
          <a:xfrm>
            <a:off x="609840" y="275040"/>
            <a:ext cx="9053280" cy="104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Common role type: Process manager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645" name="Google Shape;765;p 2"/>
          <p:cNvGraphicFramePr/>
          <p:nvPr/>
        </p:nvGraphicFramePr>
        <p:xfrm>
          <a:off x="900360" y="1733400"/>
          <a:ext cx="10439640" cy="2748240"/>
        </p:xfrm>
        <a:graphic>
          <a:graphicData uri="http://schemas.openxmlformats.org/drawingml/2006/table">
            <a:tbl>
              <a:tblPr/>
              <a:tblGrid>
                <a:gridCol w="2814120">
                  <a:extLst>
                    <a:ext uri="{9D8B030D-6E8A-4147-A177-3AD203B41FA5}">
                      <a16:colId xmlns:a16="http://schemas.microsoft.com/office/drawing/2014/main" val="20000"/>
                    </a:ext>
                  </a:extLst>
                </a:gridCol>
                <a:gridCol w="7625520">
                  <a:extLst>
                    <a:ext uri="{9D8B030D-6E8A-4147-A177-3AD203B41FA5}">
                      <a16:colId xmlns:a16="http://schemas.microsoft.com/office/drawing/2014/main" val="20001"/>
                    </a:ext>
                  </a:extLst>
                </a:gridCol>
              </a:tblGrid>
              <a:tr h="370800">
                <a:tc>
                  <a:txBody>
                    <a:bodyPr/>
                    <a:lstStyle/>
                    <a:p>
                      <a:pPr>
                        <a:lnSpc>
                          <a:spcPct val="100000"/>
                        </a:lnSpc>
                        <a:tabLst>
                          <a:tab pos="0" algn="l"/>
                        </a:tabLst>
                      </a:pPr>
                      <a:r>
                        <a:rPr lang="en-US" sz="1800" b="1" strike="noStrike" spc="-1" dirty="0">
                          <a:solidFill>
                            <a:schemeClr val="lt1"/>
                          </a:solidFill>
                          <a:latin typeface="Calibri"/>
                          <a:ea typeface="Calibri"/>
                        </a:rPr>
                        <a:t>Common role type</a:t>
                      </a:r>
                      <a:endParaRPr lang="de-DE" sz="1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4F81BD"/>
                    </a:solidFill>
                  </a:tcPr>
                </a:tc>
                <a:tc>
                  <a:txBody>
                    <a:bodyPr/>
                    <a:lstStyle/>
                    <a:p>
                      <a:pPr>
                        <a:lnSpc>
                          <a:spcPct val="100000"/>
                        </a:lnSpc>
                        <a:tabLst>
                          <a:tab pos="0" algn="l"/>
                        </a:tabLst>
                      </a:pPr>
                      <a:r>
                        <a:rPr lang="en-US" sz="1800" b="1" strike="noStrike" spc="-1">
                          <a:solidFill>
                            <a:schemeClr val="lt1"/>
                          </a:solidFill>
                          <a:latin typeface="Calibri"/>
                          <a:ea typeface="Calibri"/>
                        </a:rPr>
                        <a:t>Common tasks</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4F81BD"/>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GB" sz="1500" b="1" strike="noStrike" spc="-1">
                          <a:solidFill>
                            <a:srgbClr val="000000"/>
                          </a:solidFill>
                          <a:latin typeface="Calibri"/>
                          <a:ea typeface="Arial"/>
                        </a:rPr>
                        <a:t>Process managers </a:t>
                      </a:r>
                      <a:r>
                        <a:rPr lang="en-GB" sz="1500" b="0" strike="noStrike" spc="-1">
                          <a:solidFill>
                            <a:srgbClr val="000000"/>
                          </a:solidFill>
                          <a:latin typeface="Calibri"/>
                          <a:ea typeface="Arial"/>
                        </a:rPr>
                        <a:t>of the 14 processes</a:t>
                      </a:r>
                      <a:endParaRPr lang="de-DE" sz="15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tc>
                  <a:txBody>
                    <a:bodyPr/>
                    <a:lstStyle/>
                    <a:p>
                      <a:pPr marL="285840" indent="-285840">
                        <a:lnSpc>
                          <a:spcPct val="100000"/>
                        </a:lnSpc>
                        <a:buClr>
                          <a:srgbClr val="000000"/>
                        </a:buClr>
                        <a:buFont typeface="Arial"/>
                        <a:buChar char="•"/>
                      </a:pPr>
                      <a:r>
                        <a:rPr lang="en-GB" sz="1500" b="0" strike="noStrike" spc="-1" dirty="0">
                          <a:solidFill>
                            <a:schemeClr val="dk1"/>
                          </a:solidFill>
                          <a:latin typeface="Calibri"/>
                          <a:ea typeface="Calibri"/>
                        </a:rPr>
                        <a:t>Act as the primary contact point for operational concerns in the context of the process.</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a:solidFill>
                            <a:schemeClr val="dk1"/>
                          </a:solidFill>
                          <a:latin typeface="Calibri"/>
                          <a:ea typeface="Calibri"/>
                        </a:rPr>
                        <a:t>Maintain the process definition / description and ensure it is available to relevant persons.</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a:solidFill>
                            <a:schemeClr val="dk1"/>
                          </a:solidFill>
                          <a:latin typeface="Calibri"/>
                          <a:ea typeface="Calibri"/>
                        </a:rPr>
                        <a:t>Maintain an adequate level of awareness and competence of the people involved in the process.</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a:solidFill>
                            <a:schemeClr val="dk1"/>
                          </a:solidFill>
                          <a:latin typeface="Calibri"/>
                          <a:ea typeface="Calibri"/>
                        </a:rPr>
                        <a:t>Monitor and keep track of the process execution and results (incl. process reviews).</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a:solidFill>
                            <a:schemeClr val="dk1"/>
                          </a:solidFill>
                          <a:latin typeface="Calibri"/>
                          <a:ea typeface="Calibri"/>
                        </a:rPr>
                        <a:t>Manage risks that involve this process (unless there is a process-specific role that manages risks in this context).</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a:solidFill>
                            <a:schemeClr val="dk1"/>
                          </a:solidFill>
                          <a:latin typeface="Calibri"/>
                          <a:ea typeface="Calibri"/>
                        </a:rPr>
                        <a:t>Report on process performance to the process owner.</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a:solidFill>
                            <a:schemeClr val="dk1"/>
                          </a:solidFill>
                          <a:latin typeface="Calibri"/>
                          <a:ea typeface="Calibri"/>
                        </a:rPr>
                        <a:t>Escalate to the process owner, if necessary.</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a:solidFill>
                            <a:schemeClr val="dk1"/>
                          </a:solidFill>
                          <a:latin typeface="Calibri"/>
                          <a:ea typeface="Calibri"/>
                        </a:rPr>
                        <a:t>Identify opportunities for improving the effectiveness and efficiency of the process.</a:t>
                      </a:r>
                      <a:endParaRPr lang="de-DE" sz="15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extLst>
                  <a:ext uri="{0D108BD9-81ED-4DB2-BD59-A6C34878D82A}">
                    <a16:rowId xmlns:a16="http://schemas.microsoft.com/office/drawing/2014/main" val="10001"/>
                  </a:ext>
                </a:extLst>
              </a:tr>
            </a:tbl>
          </a:graphicData>
        </a:graphic>
      </p:graphicFrame>
      <p:sp>
        <p:nvSpPr>
          <p:cNvPr id="646" name="PlaceHolder 43"/>
          <p:cNvSpPr/>
          <p:nvPr/>
        </p:nvSpPr>
        <p:spPr>
          <a:xfrm>
            <a:off x="8737920" y="6431040"/>
            <a:ext cx="2840040" cy="36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93EB369F-0119-4D7F-83D7-24E76FD48002}" type="slidenum">
              <a:rPr lang="en-US" sz="1200" b="0" strike="noStrike" spc="-1">
                <a:solidFill>
                  <a:srgbClr val="888888"/>
                </a:solidFill>
                <a:latin typeface="Calibri"/>
                <a:ea typeface="Calibri"/>
              </a:rPr>
              <a:t>71</a:t>
            </a:fld>
            <a:endParaRPr lang="de-DE" sz="1200" b="0" strike="noStrike" spc="-1">
              <a:solidFill>
                <a:srgbClr val="000000"/>
              </a:solidFill>
              <a:latin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 name="PlaceHolder 44"/>
          <p:cNvSpPr/>
          <p:nvPr/>
        </p:nvSpPr>
        <p:spPr>
          <a:xfrm>
            <a:off x="609840" y="275040"/>
            <a:ext cx="9053280" cy="104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Common role type: Case Owner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648" name="Google Shape;765;p 3"/>
          <p:cNvGraphicFramePr/>
          <p:nvPr/>
        </p:nvGraphicFramePr>
        <p:xfrm>
          <a:off x="1080360" y="1763280"/>
          <a:ext cx="10080000" cy="1833840"/>
        </p:xfrm>
        <a:graphic>
          <a:graphicData uri="http://schemas.openxmlformats.org/drawingml/2006/table">
            <a:tbl>
              <a:tblPr/>
              <a:tblGrid>
                <a:gridCol w="2717640">
                  <a:extLst>
                    <a:ext uri="{9D8B030D-6E8A-4147-A177-3AD203B41FA5}">
                      <a16:colId xmlns:a16="http://schemas.microsoft.com/office/drawing/2014/main" val="20000"/>
                    </a:ext>
                  </a:extLst>
                </a:gridCol>
                <a:gridCol w="7362360">
                  <a:extLst>
                    <a:ext uri="{9D8B030D-6E8A-4147-A177-3AD203B41FA5}">
                      <a16:colId xmlns:a16="http://schemas.microsoft.com/office/drawing/2014/main" val="20001"/>
                    </a:ext>
                  </a:extLst>
                </a:gridCol>
              </a:tblGrid>
              <a:tr h="370800">
                <a:tc>
                  <a:txBody>
                    <a:bodyPr/>
                    <a:lstStyle/>
                    <a:p>
                      <a:pPr>
                        <a:lnSpc>
                          <a:spcPct val="100000"/>
                        </a:lnSpc>
                        <a:tabLst>
                          <a:tab pos="0" algn="l"/>
                        </a:tabLst>
                      </a:pPr>
                      <a:r>
                        <a:rPr lang="en-US" sz="1800" b="1" strike="noStrike" spc="-1" dirty="0">
                          <a:solidFill>
                            <a:schemeClr val="lt1"/>
                          </a:solidFill>
                          <a:latin typeface="Calibri"/>
                          <a:ea typeface="Calibri"/>
                        </a:rPr>
                        <a:t>Common role type</a:t>
                      </a:r>
                      <a:endParaRPr lang="de-DE" sz="1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4F81BD"/>
                    </a:solidFill>
                  </a:tcPr>
                </a:tc>
                <a:tc>
                  <a:txBody>
                    <a:bodyPr/>
                    <a:lstStyle/>
                    <a:p>
                      <a:pPr>
                        <a:lnSpc>
                          <a:spcPct val="100000"/>
                        </a:lnSpc>
                        <a:tabLst>
                          <a:tab pos="0" algn="l"/>
                        </a:tabLst>
                      </a:pPr>
                      <a:r>
                        <a:rPr lang="en-US" sz="1800" b="1" strike="noStrike" spc="-1">
                          <a:solidFill>
                            <a:schemeClr val="lt1"/>
                          </a:solidFill>
                          <a:latin typeface="Calibri"/>
                          <a:ea typeface="Calibri"/>
                        </a:rPr>
                        <a:t>Common tasks</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4F81BD"/>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GB" sz="1500" b="1" strike="noStrike" spc="-1">
                          <a:solidFill>
                            <a:srgbClr val="000000"/>
                          </a:solidFill>
                          <a:latin typeface="Calibri"/>
                          <a:ea typeface="Arial"/>
                        </a:rPr>
                        <a:t>Case owner</a:t>
                      </a:r>
                      <a:endParaRPr lang="de-DE" sz="15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tc>
                  <a:txBody>
                    <a:bodyPr/>
                    <a:lstStyle/>
                    <a:p>
                      <a:pPr marL="285840" indent="-285840">
                        <a:lnSpc>
                          <a:spcPct val="100000"/>
                        </a:lnSpc>
                        <a:buClr>
                          <a:srgbClr val="000000"/>
                        </a:buClr>
                        <a:buFont typeface="Arial"/>
                        <a:buChar char="•"/>
                      </a:pPr>
                      <a:r>
                        <a:rPr lang="en-GB" sz="1500" b="0" strike="noStrike" spc="-1" dirty="0">
                          <a:solidFill>
                            <a:schemeClr val="dk1"/>
                          </a:solidFill>
                          <a:latin typeface="Calibri"/>
                          <a:ea typeface="Calibri"/>
                        </a:rPr>
                        <a:t>Overall responsibility for one specific case occurring in a process context (e.g. one specific incident to be resolved).</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a:solidFill>
                            <a:schemeClr val="dk1"/>
                          </a:solidFill>
                          <a:latin typeface="Calibri"/>
                          <a:ea typeface="Calibri"/>
                        </a:rPr>
                        <a:t>Act as the primary contact point for all concerns in the context of that specific case.</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a:solidFill>
                            <a:schemeClr val="dk1"/>
                          </a:solidFill>
                          <a:latin typeface="Calibri"/>
                          <a:ea typeface="Calibri"/>
                        </a:rPr>
                        <a:t>Coordinate all activities required to handle / resolve the specific case.</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a:solidFill>
                            <a:schemeClr val="dk1"/>
                          </a:solidFill>
                          <a:latin typeface="Calibri"/>
                          <a:ea typeface="Calibri"/>
                        </a:rPr>
                        <a:t>Escalate exceptions to the process manager, where required.</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a:solidFill>
                            <a:schemeClr val="dk1"/>
                          </a:solidFill>
                          <a:latin typeface="Calibri"/>
                          <a:ea typeface="Calibri"/>
                        </a:rPr>
                        <a:t>Additional tasks – depending on the specific process (see process-specific role models).</a:t>
                      </a:r>
                      <a:endParaRPr lang="de-DE" sz="15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extLst>
                  <a:ext uri="{0D108BD9-81ED-4DB2-BD59-A6C34878D82A}">
                    <a16:rowId xmlns:a16="http://schemas.microsoft.com/office/drawing/2014/main" val="10001"/>
                  </a:ext>
                </a:extLst>
              </a:tr>
            </a:tbl>
          </a:graphicData>
        </a:graphic>
      </p:graphicFrame>
      <p:sp>
        <p:nvSpPr>
          <p:cNvPr id="649" name="PlaceHolder 45"/>
          <p:cNvSpPr/>
          <p:nvPr/>
        </p:nvSpPr>
        <p:spPr>
          <a:xfrm>
            <a:off x="8737920" y="6431040"/>
            <a:ext cx="2840040" cy="36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B1F48681-5927-4C6D-9AB5-C2BE2DE8111C}" type="slidenum">
              <a:rPr lang="en-US" sz="1200" b="0" strike="noStrike" spc="-1">
                <a:solidFill>
                  <a:srgbClr val="888888"/>
                </a:solidFill>
                <a:latin typeface="Calibri"/>
                <a:ea typeface="Calibri"/>
              </a:rPr>
              <a:t>72</a:t>
            </a:fld>
            <a:endParaRPr lang="de-DE" sz="1200" b="0" strike="noStrike" spc="-1">
              <a:solidFill>
                <a:srgbClr val="000000"/>
              </a:solidFill>
              <a:latin typeface="Arial"/>
            </a:endParaRPr>
          </a:p>
        </p:txBody>
      </p:sp>
      <p:sp>
        <p:nvSpPr>
          <p:cNvPr id="650" name="Google Shape;781;p64"/>
          <p:cNvSpPr/>
          <p:nvPr/>
        </p:nvSpPr>
        <p:spPr>
          <a:xfrm>
            <a:off x="1968840" y="5054040"/>
            <a:ext cx="8250120" cy="1004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500" b="1" strike="noStrike" spc="-1">
                <a:solidFill>
                  <a:srgbClr val="000000"/>
                </a:solidFill>
                <a:latin typeface="Calibri"/>
                <a:ea typeface="Calibri"/>
              </a:rPr>
              <a:t>Note:</a:t>
            </a:r>
            <a:r>
              <a:rPr lang="en-US" sz="1500" b="0" strike="noStrike" spc="-1">
                <a:solidFill>
                  <a:srgbClr val="000000"/>
                </a:solidFill>
                <a:latin typeface="Calibri"/>
                <a:ea typeface="Calibri"/>
              </a:rPr>
              <a:t> The role of a case owner is usually required in a process, if occurrences (e.g. incidents, service requests, problems, changes, releases, …)  or logical entities / objects (e.g. services different types of agreements, reports or plans, …) are managed by the process, and the process manager themselves does not take over specific responsibility for all of these occurrences or entities.</a:t>
            </a:r>
            <a:endParaRPr lang="de-DE" sz="1500" b="0" strike="noStrike" spc="-1">
              <a:solidFill>
                <a:srgbClr val="000000"/>
              </a:solidFill>
              <a:latin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 name="PlaceHolder 46"/>
          <p:cNvSpPr/>
          <p:nvPr/>
        </p:nvSpPr>
        <p:spPr>
          <a:xfrm>
            <a:off x="609840" y="275040"/>
            <a:ext cx="9053280" cy="104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2800" b="0" strike="noStrike" spc="-1">
                <a:solidFill>
                  <a:srgbClr val="205595"/>
                </a:solidFill>
                <a:latin typeface="Calibri"/>
                <a:ea typeface="Calibri"/>
              </a:rPr>
              <a:t>Common role type: Process staff member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652" name="Google Shape;765;p62"/>
          <p:cNvGraphicFramePr/>
          <p:nvPr/>
        </p:nvGraphicFramePr>
        <p:xfrm>
          <a:off x="1080360" y="1763280"/>
          <a:ext cx="10080000" cy="1376640"/>
        </p:xfrm>
        <a:graphic>
          <a:graphicData uri="http://schemas.openxmlformats.org/drawingml/2006/table">
            <a:tbl>
              <a:tblPr/>
              <a:tblGrid>
                <a:gridCol w="2717640">
                  <a:extLst>
                    <a:ext uri="{9D8B030D-6E8A-4147-A177-3AD203B41FA5}">
                      <a16:colId xmlns:a16="http://schemas.microsoft.com/office/drawing/2014/main" val="20000"/>
                    </a:ext>
                  </a:extLst>
                </a:gridCol>
                <a:gridCol w="7362360">
                  <a:extLst>
                    <a:ext uri="{9D8B030D-6E8A-4147-A177-3AD203B41FA5}">
                      <a16:colId xmlns:a16="http://schemas.microsoft.com/office/drawing/2014/main" val="20001"/>
                    </a:ext>
                  </a:extLst>
                </a:gridCol>
              </a:tblGrid>
              <a:tr h="370800">
                <a:tc>
                  <a:txBody>
                    <a:bodyPr/>
                    <a:lstStyle/>
                    <a:p>
                      <a:pPr>
                        <a:lnSpc>
                          <a:spcPct val="100000"/>
                        </a:lnSpc>
                        <a:tabLst>
                          <a:tab pos="0" algn="l"/>
                        </a:tabLst>
                      </a:pPr>
                      <a:r>
                        <a:rPr lang="en-US" sz="1800" b="1" strike="noStrike" spc="-1" dirty="0">
                          <a:solidFill>
                            <a:schemeClr val="lt1"/>
                          </a:solidFill>
                          <a:latin typeface="Calibri"/>
                          <a:ea typeface="Calibri"/>
                        </a:rPr>
                        <a:t>Common role type</a:t>
                      </a:r>
                      <a:endParaRPr lang="de-DE" sz="1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4F81BD"/>
                    </a:solidFill>
                  </a:tcPr>
                </a:tc>
                <a:tc>
                  <a:txBody>
                    <a:bodyPr/>
                    <a:lstStyle/>
                    <a:p>
                      <a:pPr>
                        <a:lnSpc>
                          <a:spcPct val="100000"/>
                        </a:lnSpc>
                        <a:tabLst>
                          <a:tab pos="0" algn="l"/>
                        </a:tabLst>
                      </a:pPr>
                      <a:r>
                        <a:rPr lang="en-US" sz="1800" b="1" strike="noStrike" spc="-1">
                          <a:solidFill>
                            <a:schemeClr val="lt1"/>
                          </a:solidFill>
                          <a:latin typeface="Calibri"/>
                          <a:ea typeface="Calibri"/>
                        </a:rPr>
                        <a:t>Common tasks</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4F81BD"/>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GB" sz="1500" b="1" strike="noStrike" spc="-1">
                          <a:solidFill>
                            <a:srgbClr val="000000"/>
                          </a:solidFill>
                          <a:latin typeface="Calibri"/>
                          <a:ea typeface="Arial"/>
                        </a:rPr>
                        <a:t>Process staff member</a:t>
                      </a:r>
                      <a:endParaRPr lang="de-DE" sz="15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tc>
                  <a:txBody>
                    <a:bodyPr/>
                    <a:lstStyle/>
                    <a:p>
                      <a:pPr marL="285840" indent="-285840">
                        <a:lnSpc>
                          <a:spcPct val="100000"/>
                        </a:lnSpc>
                        <a:buClr>
                          <a:srgbClr val="000000"/>
                        </a:buClr>
                        <a:buFont typeface="Arial"/>
                        <a:buChar char="•"/>
                      </a:pPr>
                      <a:r>
                        <a:rPr lang="en-GB" sz="1500" b="0" strike="noStrike" spc="-1" dirty="0">
                          <a:solidFill>
                            <a:schemeClr val="dk1"/>
                          </a:solidFill>
                          <a:latin typeface="Calibri"/>
                          <a:ea typeface="Calibri"/>
                        </a:rPr>
                        <a:t>Carry out tasks according to the defined / established process and, as applicable, its activities and procedures (e.g. the procedure of prioritising an incident).</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a:solidFill>
                            <a:schemeClr val="dk1"/>
                          </a:solidFill>
                          <a:latin typeface="Calibri"/>
                          <a:ea typeface="Calibri"/>
                        </a:rPr>
                        <a:t>Report to case owners and / or process managers, as appropriate.</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a:solidFill>
                            <a:schemeClr val="dk1"/>
                          </a:solidFill>
                          <a:latin typeface="Calibri"/>
                          <a:ea typeface="Calibri"/>
                        </a:rPr>
                        <a:t>Contribute to the effectiveness and continual improvement of the process.</a:t>
                      </a:r>
                      <a:endParaRPr lang="de-DE" sz="15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extLst>
                  <a:ext uri="{0D108BD9-81ED-4DB2-BD59-A6C34878D82A}">
                    <a16:rowId xmlns:a16="http://schemas.microsoft.com/office/drawing/2014/main" val="10001"/>
                  </a:ext>
                </a:extLst>
              </a:tr>
            </a:tbl>
          </a:graphicData>
        </a:graphic>
      </p:graphicFrame>
      <p:sp>
        <p:nvSpPr>
          <p:cNvPr id="653" name="PlaceHolder 47"/>
          <p:cNvSpPr/>
          <p:nvPr/>
        </p:nvSpPr>
        <p:spPr>
          <a:xfrm>
            <a:off x="8737920" y="6431040"/>
            <a:ext cx="2840040" cy="36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ECCCF026-F67F-4DDB-812E-F6A7C16D4B24}" type="slidenum">
              <a:rPr lang="en-US" sz="1200" b="0" strike="noStrike" spc="-1">
                <a:solidFill>
                  <a:srgbClr val="888888"/>
                </a:solidFill>
                <a:latin typeface="Calibri"/>
                <a:ea typeface="Calibri"/>
              </a:rPr>
              <a:t>73</a:t>
            </a:fld>
            <a:endParaRPr lang="de-DE" sz="1200" b="0" strike="noStrike" spc="-1">
              <a:solidFill>
                <a:srgbClr val="000000"/>
              </a:solidFill>
              <a:latin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PlaceHolder 48"/>
          <p:cNvSpPr/>
          <p:nvPr/>
        </p:nvSpPr>
        <p:spPr>
          <a:xfrm>
            <a:off x="609840" y="275040"/>
            <a:ext cx="9053280" cy="104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Key roles in an SMS – Visualisation</a:t>
            </a:r>
            <a:endParaRPr lang="de-DE" sz="3200" b="0" strike="noStrike" spc="-1">
              <a:solidFill>
                <a:srgbClr val="000000"/>
              </a:solidFill>
              <a:latin typeface="Arial"/>
            </a:endParaRPr>
          </a:p>
        </p:txBody>
      </p:sp>
      <p:sp>
        <p:nvSpPr>
          <p:cNvPr id="655" name="PlaceHolder 49"/>
          <p:cNvSpPr/>
          <p:nvPr/>
        </p:nvSpPr>
        <p:spPr>
          <a:xfrm>
            <a:off x="8737920" y="6431040"/>
            <a:ext cx="2840040" cy="36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47F1EB55-5671-42B2-916C-41AD3D8C46D5}" type="slidenum">
              <a:rPr lang="en-US" sz="1200" b="0" strike="noStrike" spc="-1">
                <a:solidFill>
                  <a:srgbClr val="888888"/>
                </a:solidFill>
                <a:latin typeface="Calibri"/>
                <a:ea typeface="Calibri"/>
              </a:rPr>
              <a:t>74</a:t>
            </a:fld>
            <a:endParaRPr lang="de-DE" sz="1200" b="0" strike="noStrike" spc="-1">
              <a:solidFill>
                <a:srgbClr val="000000"/>
              </a:solidFill>
              <a:latin typeface="Arial"/>
            </a:endParaRPr>
          </a:p>
        </p:txBody>
      </p:sp>
      <p:sp>
        <p:nvSpPr>
          <p:cNvPr id="656" name="Google Shape;720;p59"/>
          <p:cNvSpPr/>
          <p:nvPr/>
        </p:nvSpPr>
        <p:spPr>
          <a:xfrm>
            <a:off x="1743840" y="1688760"/>
            <a:ext cx="9006120" cy="4737600"/>
          </a:xfrm>
          <a:prstGeom prst="rect">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tabLst>
                <a:tab pos="0" algn="l"/>
              </a:tabLst>
            </a:pPr>
            <a:r>
              <a:rPr lang="en-US" sz="1400" b="1" strike="noStrike" spc="-1">
                <a:solidFill>
                  <a:srgbClr val="000000"/>
                </a:solidFill>
                <a:latin typeface="Calibri"/>
                <a:ea typeface="Calibri"/>
              </a:rPr>
              <a:t>Overall service management system (SMS)</a:t>
            </a:r>
            <a:endParaRPr lang="de-DE" sz="1400" b="0" strike="noStrike" spc="-1">
              <a:solidFill>
                <a:srgbClr val="000000"/>
              </a:solidFill>
              <a:latin typeface="Arial"/>
            </a:endParaRPr>
          </a:p>
        </p:txBody>
      </p:sp>
      <p:sp>
        <p:nvSpPr>
          <p:cNvPr id="657" name="Google Shape;721;p59"/>
          <p:cNvSpPr/>
          <p:nvPr/>
        </p:nvSpPr>
        <p:spPr>
          <a:xfrm>
            <a:off x="2011680" y="3359160"/>
            <a:ext cx="2604600" cy="2576520"/>
          </a:xfrm>
          <a:prstGeom prst="rect">
            <a:avLst/>
          </a:prstGeom>
          <a:solidFill>
            <a:schemeClr val="bg1">
              <a:lumMod val="75000"/>
            </a:schemeClr>
          </a:solid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tabLst>
                <a:tab pos="0" algn="l"/>
              </a:tabLst>
            </a:pPr>
            <a:endParaRPr lang="de-DE" sz="1400" b="0" strike="noStrike" spc="-1">
              <a:solidFill>
                <a:srgbClr val="000000"/>
              </a:solidFill>
              <a:latin typeface="Arial"/>
            </a:endParaRPr>
          </a:p>
          <a:p>
            <a:pPr algn="ctr" defTabSz="914400">
              <a:lnSpc>
                <a:spcPct val="100000"/>
              </a:lnSpc>
              <a:tabLst>
                <a:tab pos="0" algn="l"/>
              </a:tabLst>
            </a:pPr>
            <a:r>
              <a:rPr lang="en-US" sz="1400" b="0" strike="noStrike" spc="-1">
                <a:solidFill>
                  <a:srgbClr val="000000"/>
                </a:solidFill>
                <a:latin typeface="Calibri"/>
                <a:ea typeface="Calibri"/>
              </a:rPr>
              <a:t>SPM Process</a:t>
            </a:r>
            <a:endParaRPr lang="de-DE" sz="1400" b="0" strike="noStrike" spc="-1">
              <a:solidFill>
                <a:srgbClr val="000000"/>
              </a:solidFill>
              <a:latin typeface="Arial"/>
            </a:endParaRPr>
          </a:p>
        </p:txBody>
      </p:sp>
      <p:sp>
        <p:nvSpPr>
          <p:cNvPr id="658" name="Google Shape;722;p59"/>
          <p:cNvSpPr/>
          <p:nvPr/>
        </p:nvSpPr>
        <p:spPr>
          <a:xfrm>
            <a:off x="4834440" y="3359160"/>
            <a:ext cx="1147680" cy="2576520"/>
          </a:xfrm>
          <a:prstGeom prst="rect">
            <a:avLst/>
          </a:prstGeom>
          <a:solidFill>
            <a:schemeClr val="bg1">
              <a:lumMod val="75000"/>
            </a:schemeClr>
          </a:solid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tabLst>
                <a:tab pos="0" algn="l"/>
              </a:tabLst>
            </a:pPr>
            <a:endParaRPr lang="de-DE" sz="1400" b="0" strike="noStrike" spc="-1">
              <a:solidFill>
                <a:srgbClr val="000000"/>
              </a:solidFill>
              <a:latin typeface="Arial"/>
            </a:endParaRPr>
          </a:p>
          <a:p>
            <a:pPr algn="ctr" defTabSz="914400">
              <a:lnSpc>
                <a:spcPct val="100000"/>
              </a:lnSpc>
              <a:tabLst>
                <a:tab pos="0" algn="l"/>
              </a:tabLst>
            </a:pPr>
            <a:r>
              <a:rPr lang="en-US" sz="1400" b="0" strike="noStrike" spc="-1">
                <a:solidFill>
                  <a:srgbClr val="000000"/>
                </a:solidFill>
                <a:latin typeface="Calibri"/>
                <a:ea typeface="Calibri"/>
              </a:rPr>
              <a:t>SLM Process</a:t>
            </a:r>
            <a:endParaRPr lang="de-DE" sz="1400" b="0" strike="noStrike" spc="-1">
              <a:solidFill>
                <a:srgbClr val="000000"/>
              </a:solidFill>
              <a:latin typeface="Arial"/>
            </a:endParaRPr>
          </a:p>
        </p:txBody>
      </p:sp>
      <p:sp>
        <p:nvSpPr>
          <p:cNvPr id="659" name="Google Shape;730;p59"/>
          <p:cNvSpPr/>
          <p:nvPr/>
        </p:nvSpPr>
        <p:spPr>
          <a:xfrm>
            <a:off x="2920320" y="3223440"/>
            <a:ext cx="943920" cy="345240"/>
          </a:xfrm>
          <a:prstGeom prst="roundRect">
            <a:avLst>
              <a:gd name="adj" fmla="val 16667"/>
            </a:avLst>
          </a:prstGeom>
          <a:solidFill>
            <a:schemeClr val="accent3">
              <a:lumMod val="75000"/>
            </a:schemeClr>
          </a:solidFill>
          <a:ln w="0">
            <a:noFill/>
          </a:ln>
        </p:spPr>
        <p:style>
          <a:lnRef idx="0">
            <a:scrgbClr r="0" g="0" b="0"/>
          </a:lnRef>
          <a:fillRef idx="0">
            <a:scrgbClr r="0" g="0" b="0"/>
          </a:fillRef>
          <a:effectRef idx="0">
            <a:scrgbClr r="0" g="0" b="0"/>
          </a:effectRef>
          <a:fontRef idx="minor"/>
        </p:style>
        <p:txBody>
          <a:bodyPr lIns="36000" tIns="45000" rIns="36000" bIns="45000" anchor="ctr">
            <a:noAutofit/>
          </a:bodyPr>
          <a:lstStyle/>
          <a:p>
            <a:pPr algn="ctr" defTabSz="914400">
              <a:lnSpc>
                <a:spcPct val="100000"/>
              </a:lnSpc>
              <a:tabLst>
                <a:tab pos="0" algn="l"/>
              </a:tabLst>
            </a:pPr>
            <a:r>
              <a:rPr lang="en-US" sz="1100" b="0" strike="noStrike" spc="-1">
                <a:solidFill>
                  <a:srgbClr val="FFFFFF"/>
                </a:solidFill>
                <a:latin typeface="Calibri"/>
                <a:ea typeface="Calibri"/>
              </a:rPr>
              <a:t>SPM Process  Manager</a:t>
            </a:r>
            <a:endParaRPr lang="de-DE" sz="1100" b="0" strike="noStrike" spc="-1">
              <a:solidFill>
                <a:srgbClr val="000000"/>
              </a:solidFill>
              <a:latin typeface="Arial"/>
            </a:endParaRPr>
          </a:p>
        </p:txBody>
      </p:sp>
      <p:sp>
        <p:nvSpPr>
          <p:cNvPr id="660" name="Google Shape;731;p59"/>
          <p:cNvSpPr/>
          <p:nvPr/>
        </p:nvSpPr>
        <p:spPr>
          <a:xfrm>
            <a:off x="1965960" y="2680560"/>
            <a:ext cx="4016520" cy="439200"/>
          </a:xfrm>
          <a:prstGeom prst="roundRect">
            <a:avLst>
              <a:gd name="adj" fmla="val 16667"/>
            </a:avLst>
          </a:prstGeom>
          <a:solidFill>
            <a:schemeClr val="accent3">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200" b="0" strike="noStrike" spc="-1">
                <a:solidFill>
                  <a:srgbClr val="FFFFFF"/>
                </a:solidFill>
                <a:latin typeface="Calibri"/>
                <a:ea typeface="Calibri"/>
              </a:rPr>
              <a:t>Process owner:</a:t>
            </a:r>
            <a:endParaRPr lang="de-DE" sz="1200" b="0" strike="noStrike" spc="-1">
              <a:solidFill>
                <a:srgbClr val="000000"/>
              </a:solidFill>
              <a:latin typeface="Arial"/>
            </a:endParaRPr>
          </a:p>
          <a:p>
            <a:pPr algn="ctr" defTabSz="914400">
              <a:lnSpc>
                <a:spcPct val="100000"/>
              </a:lnSpc>
              <a:tabLst>
                <a:tab pos="0" algn="l"/>
              </a:tabLst>
            </a:pPr>
            <a:r>
              <a:rPr lang="en-US" sz="1200" b="0" strike="noStrike" spc="-1">
                <a:solidFill>
                  <a:srgbClr val="FFFFFF"/>
                </a:solidFill>
                <a:latin typeface="Calibri"/>
                <a:ea typeface="Calibri"/>
              </a:rPr>
              <a:t>SPM and SLM</a:t>
            </a:r>
            <a:endParaRPr lang="de-DE" sz="1200" b="0" strike="noStrike" spc="-1">
              <a:solidFill>
                <a:srgbClr val="000000"/>
              </a:solidFill>
              <a:latin typeface="Arial"/>
            </a:endParaRPr>
          </a:p>
        </p:txBody>
      </p:sp>
      <p:sp>
        <p:nvSpPr>
          <p:cNvPr id="661" name="Google Shape;736;p59"/>
          <p:cNvSpPr/>
          <p:nvPr/>
        </p:nvSpPr>
        <p:spPr>
          <a:xfrm>
            <a:off x="6320880" y="2680560"/>
            <a:ext cx="1868760" cy="439200"/>
          </a:xfrm>
          <a:prstGeom prst="roundRect">
            <a:avLst>
              <a:gd name="adj" fmla="val 16667"/>
            </a:avLst>
          </a:prstGeom>
          <a:solidFill>
            <a:schemeClr val="accent3">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200" b="0" strike="noStrike" spc="-1">
                <a:solidFill>
                  <a:srgbClr val="FFFFFF"/>
                </a:solidFill>
                <a:latin typeface="Calibri"/>
                <a:ea typeface="Calibri"/>
              </a:rPr>
              <a:t>Process owner:</a:t>
            </a:r>
            <a:endParaRPr lang="de-DE" sz="1200" b="0" strike="noStrike" spc="-1">
              <a:solidFill>
                <a:srgbClr val="000000"/>
              </a:solidFill>
              <a:latin typeface="Arial"/>
            </a:endParaRPr>
          </a:p>
          <a:p>
            <a:pPr algn="ctr" defTabSz="914400">
              <a:lnSpc>
                <a:spcPct val="100000"/>
              </a:lnSpc>
              <a:tabLst>
                <a:tab pos="0" algn="l"/>
              </a:tabLst>
            </a:pPr>
            <a:r>
              <a:rPr lang="en-US" sz="1200" b="0" strike="noStrike" spc="-1">
                <a:solidFill>
                  <a:srgbClr val="FFFFFF"/>
                </a:solidFill>
                <a:latin typeface="Calibri"/>
                <a:ea typeface="Calibri"/>
              </a:rPr>
              <a:t>CRM</a:t>
            </a:r>
            <a:endParaRPr lang="de-DE" sz="1200" b="0" strike="noStrike" spc="-1">
              <a:solidFill>
                <a:srgbClr val="000000"/>
              </a:solidFill>
              <a:latin typeface="Arial"/>
            </a:endParaRPr>
          </a:p>
        </p:txBody>
      </p:sp>
      <p:sp>
        <p:nvSpPr>
          <p:cNvPr id="662" name="Google Shape;737;p59"/>
          <p:cNvSpPr/>
          <p:nvPr/>
        </p:nvSpPr>
        <p:spPr>
          <a:xfrm>
            <a:off x="6320880" y="3337920"/>
            <a:ext cx="1926360" cy="2576520"/>
          </a:xfrm>
          <a:prstGeom prst="rect">
            <a:avLst/>
          </a:prstGeom>
          <a:solidFill>
            <a:schemeClr val="bg1">
              <a:lumMod val="75000"/>
            </a:schemeClr>
          </a:solid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tabLst>
                <a:tab pos="0" algn="l"/>
              </a:tabLst>
            </a:pPr>
            <a:endParaRPr lang="de-DE" sz="1400" b="0" strike="noStrike" spc="-1">
              <a:solidFill>
                <a:srgbClr val="000000"/>
              </a:solidFill>
              <a:latin typeface="Arial"/>
            </a:endParaRPr>
          </a:p>
          <a:p>
            <a:pPr algn="ctr" defTabSz="914400">
              <a:lnSpc>
                <a:spcPct val="100000"/>
              </a:lnSpc>
              <a:tabLst>
                <a:tab pos="0" algn="l"/>
              </a:tabLst>
            </a:pPr>
            <a:r>
              <a:rPr lang="en-US" sz="1400" b="0" strike="noStrike" spc="-1">
                <a:solidFill>
                  <a:srgbClr val="000000"/>
                </a:solidFill>
                <a:latin typeface="Calibri"/>
                <a:ea typeface="Calibri"/>
              </a:rPr>
              <a:t>CRM Process</a:t>
            </a:r>
            <a:endParaRPr lang="de-DE" sz="1400" b="0" strike="noStrike" spc="-1">
              <a:solidFill>
                <a:srgbClr val="000000"/>
              </a:solidFill>
              <a:latin typeface="Arial"/>
            </a:endParaRPr>
          </a:p>
        </p:txBody>
      </p:sp>
      <p:sp>
        <p:nvSpPr>
          <p:cNvPr id="663" name="Google Shape;736;p 1"/>
          <p:cNvSpPr/>
          <p:nvPr/>
        </p:nvSpPr>
        <p:spPr>
          <a:xfrm>
            <a:off x="1965960" y="1973160"/>
            <a:ext cx="8592480" cy="288360"/>
          </a:xfrm>
          <a:prstGeom prst="roundRect">
            <a:avLst>
              <a:gd name="adj" fmla="val 16667"/>
            </a:avLst>
          </a:prstGeom>
          <a:solidFill>
            <a:srgbClr val="165B95"/>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GB" sz="1400" b="0" strike="noStrike" spc="-1">
                <a:solidFill>
                  <a:srgbClr val="FFFFFF"/>
                </a:solidFill>
                <a:latin typeface="Calibri"/>
                <a:ea typeface="Calibri"/>
              </a:rPr>
              <a:t>SMS Owner</a:t>
            </a:r>
            <a:endParaRPr lang="de-DE" sz="1400" b="0" strike="noStrike" spc="-1">
              <a:solidFill>
                <a:srgbClr val="000000"/>
              </a:solidFill>
              <a:latin typeface="Arial"/>
            </a:endParaRPr>
          </a:p>
        </p:txBody>
      </p:sp>
      <p:sp>
        <p:nvSpPr>
          <p:cNvPr id="664" name="Google Shape;736;p 2"/>
          <p:cNvSpPr/>
          <p:nvPr/>
        </p:nvSpPr>
        <p:spPr>
          <a:xfrm>
            <a:off x="1965960" y="2343240"/>
            <a:ext cx="8592480" cy="288360"/>
          </a:xfrm>
          <a:prstGeom prst="roundRect">
            <a:avLst>
              <a:gd name="adj" fmla="val 16667"/>
            </a:avLst>
          </a:prstGeom>
          <a:solidFill>
            <a:srgbClr val="0F70B7"/>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GB" sz="1400" b="0" strike="noStrike" spc="-1">
                <a:solidFill>
                  <a:srgbClr val="FFFFFF"/>
                </a:solidFill>
                <a:latin typeface="Calibri"/>
                <a:ea typeface="Calibri"/>
              </a:rPr>
              <a:t>SMS Manager</a:t>
            </a:r>
            <a:endParaRPr lang="de-DE" sz="1400" b="0" strike="noStrike" spc="-1">
              <a:solidFill>
                <a:srgbClr val="000000"/>
              </a:solidFill>
              <a:latin typeface="Arial"/>
            </a:endParaRPr>
          </a:p>
        </p:txBody>
      </p:sp>
      <p:sp>
        <p:nvSpPr>
          <p:cNvPr id="665" name="Google Shape;730;p 1"/>
          <p:cNvSpPr/>
          <p:nvPr/>
        </p:nvSpPr>
        <p:spPr>
          <a:xfrm>
            <a:off x="4966560" y="3223440"/>
            <a:ext cx="884160" cy="345240"/>
          </a:xfrm>
          <a:prstGeom prst="roundRect">
            <a:avLst>
              <a:gd name="adj" fmla="val 16667"/>
            </a:avLst>
          </a:prstGeom>
          <a:solidFill>
            <a:schemeClr val="accent3">
              <a:lumMod val="75000"/>
            </a:schemeClr>
          </a:solidFill>
          <a:ln w="0">
            <a:noFill/>
          </a:ln>
        </p:spPr>
        <p:style>
          <a:lnRef idx="0">
            <a:scrgbClr r="0" g="0" b="0"/>
          </a:lnRef>
          <a:fillRef idx="0">
            <a:scrgbClr r="0" g="0" b="0"/>
          </a:fillRef>
          <a:effectRef idx="0">
            <a:scrgbClr r="0" g="0" b="0"/>
          </a:effectRef>
          <a:fontRef idx="minor"/>
        </p:style>
        <p:txBody>
          <a:bodyPr lIns="36000" tIns="45000" rIns="36000" bIns="45000" anchor="ctr">
            <a:noAutofit/>
          </a:bodyPr>
          <a:lstStyle/>
          <a:p>
            <a:pPr algn="ctr" defTabSz="914400">
              <a:lnSpc>
                <a:spcPct val="100000"/>
              </a:lnSpc>
              <a:tabLst>
                <a:tab pos="0" algn="l"/>
              </a:tabLst>
            </a:pPr>
            <a:r>
              <a:rPr lang="en-US" sz="1100" b="0" strike="noStrike" spc="-1">
                <a:solidFill>
                  <a:srgbClr val="FFFFFF"/>
                </a:solidFill>
                <a:latin typeface="Calibri"/>
                <a:ea typeface="Calibri"/>
              </a:rPr>
              <a:t>SLM Process  Manager</a:t>
            </a:r>
            <a:endParaRPr lang="de-DE" sz="1100" b="0" strike="noStrike" spc="-1">
              <a:solidFill>
                <a:srgbClr val="000000"/>
              </a:solidFill>
              <a:latin typeface="Arial"/>
            </a:endParaRPr>
          </a:p>
        </p:txBody>
      </p:sp>
      <p:sp>
        <p:nvSpPr>
          <p:cNvPr id="666" name="Google Shape;730;p 2"/>
          <p:cNvSpPr/>
          <p:nvPr/>
        </p:nvSpPr>
        <p:spPr>
          <a:xfrm>
            <a:off x="6740280" y="3210120"/>
            <a:ext cx="1137960" cy="345240"/>
          </a:xfrm>
          <a:prstGeom prst="roundRect">
            <a:avLst>
              <a:gd name="adj" fmla="val 16667"/>
            </a:avLst>
          </a:prstGeom>
          <a:solidFill>
            <a:schemeClr val="accent3">
              <a:lumMod val="75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100" b="0" strike="noStrike" spc="-1">
                <a:solidFill>
                  <a:srgbClr val="FFFFFF"/>
                </a:solidFill>
                <a:latin typeface="Calibri"/>
                <a:ea typeface="Calibri"/>
              </a:rPr>
              <a:t>CRM Process  Manager</a:t>
            </a:r>
            <a:endParaRPr lang="de-DE" sz="1100" b="0" strike="noStrike" spc="-1">
              <a:solidFill>
                <a:srgbClr val="000000"/>
              </a:solidFill>
              <a:latin typeface="Arial"/>
            </a:endParaRPr>
          </a:p>
        </p:txBody>
      </p:sp>
      <p:sp>
        <p:nvSpPr>
          <p:cNvPr id="667" name="Google Shape;736;p 3"/>
          <p:cNvSpPr/>
          <p:nvPr/>
        </p:nvSpPr>
        <p:spPr>
          <a:xfrm>
            <a:off x="1965960" y="6064560"/>
            <a:ext cx="8592480" cy="239400"/>
          </a:xfrm>
          <a:prstGeom prst="roundRect">
            <a:avLst>
              <a:gd name="adj" fmla="val 16667"/>
            </a:avLst>
          </a:prstGeom>
          <a:solidFill>
            <a:schemeClr val="bg2">
              <a:lumMod val="20000"/>
              <a:lumOff val="80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GB" sz="1400" b="0" strike="noStrike" spc="-1">
                <a:solidFill>
                  <a:srgbClr val="808080"/>
                </a:solidFill>
                <a:latin typeface="Calibri"/>
                <a:ea typeface="Calibri"/>
              </a:rPr>
              <a:t>General role: Documentation officer</a:t>
            </a:r>
            <a:endParaRPr lang="de-DE" sz="1400" b="0" strike="noStrike" spc="-1">
              <a:solidFill>
                <a:srgbClr val="000000"/>
              </a:solidFill>
              <a:latin typeface="Arial"/>
            </a:endParaRPr>
          </a:p>
        </p:txBody>
      </p:sp>
      <p:grpSp>
        <p:nvGrpSpPr>
          <p:cNvPr id="668" name="Group 5"/>
          <p:cNvGrpSpPr/>
          <p:nvPr/>
        </p:nvGrpSpPr>
        <p:grpSpPr>
          <a:xfrm>
            <a:off x="2172960" y="3857400"/>
            <a:ext cx="2223000" cy="1051200"/>
            <a:chOff x="2172960" y="3857400"/>
            <a:chExt cx="2223000" cy="1051200"/>
          </a:xfrm>
        </p:grpSpPr>
        <p:sp>
          <p:nvSpPr>
            <p:cNvPr id="669" name="Google Shape;723;p59"/>
            <p:cNvSpPr/>
            <p:nvPr/>
          </p:nvSpPr>
          <p:spPr>
            <a:xfrm rot="5400000">
              <a:off x="2109600" y="4163760"/>
              <a:ext cx="902160" cy="567720"/>
            </a:xfrm>
            <a:prstGeom prst="rect">
              <a:avLst/>
            </a:prstGeom>
            <a:no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US" sz="1200" b="0" strike="noStrike" spc="-1">
                  <a:solidFill>
                    <a:srgbClr val="000000"/>
                  </a:solidFill>
                  <a:latin typeface="Calibri"/>
                  <a:ea typeface="Calibri"/>
                </a:rPr>
                <a:t>Activity 1</a:t>
              </a:r>
              <a:endParaRPr lang="de-DE" sz="1200" b="0" strike="noStrike" spc="-1">
                <a:solidFill>
                  <a:srgbClr val="000000"/>
                </a:solidFill>
                <a:latin typeface="Arial"/>
              </a:endParaRPr>
            </a:p>
          </p:txBody>
        </p:sp>
        <p:sp>
          <p:nvSpPr>
            <p:cNvPr id="670" name="Google Shape;724;p59"/>
            <p:cNvSpPr/>
            <p:nvPr/>
          </p:nvSpPr>
          <p:spPr>
            <a:xfrm rot="5400000">
              <a:off x="2844360" y="4167360"/>
              <a:ext cx="902160" cy="567720"/>
            </a:xfrm>
            <a:prstGeom prst="rect">
              <a:avLst/>
            </a:prstGeom>
            <a:no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US" sz="1200" b="0" strike="noStrike" spc="-1">
                  <a:solidFill>
                    <a:srgbClr val="000000"/>
                  </a:solidFill>
                  <a:latin typeface="Calibri"/>
                  <a:ea typeface="Calibri"/>
                </a:rPr>
                <a:t>Activity 2</a:t>
              </a:r>
              <a:endParaRPr lang="de-DE" sz="1200" b="0" strike="noStrike" spc="-1">
                <a:solidFill>
                  <a:srgbClr val="000000"/>
                </a:solidFill>
                <a:latin typeface="Arial"/>
              </a:endParaRPr>
            </a:p>
          </p:txBody>
        </p:sp>
        <p:sp>
          <p:nvSpPr>
            <p:cNvPr id="671" name="Google Shape;725;p59"/>
            <p:cNvSpPr/>
            <p:nvPr/>
          </p:nvSpPr>
          <p:spPr>
            <a:xfrm rot="5400000">
              <a:off x="3543840" y="4173480"/>
              <a:ext cx="902160" cy="567720"/>
            </a:xfrm>
            <a:prstGeom prst="rect">
              <a:avLst/>
            </a:prstGeom>
            <a:no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US" sz="1200" b="0" strike="noStrike" spc="-1">
                  <a:solidFill>
                    <a:srgbClr val="000000"/>
                  </a:solidFill>
                  <a:latin typeface="Calibri"/>
                  <a:ea typeface="Calibri"/>
                </a:rPr>
                <a:t>Activity 3</a:t>
              </a:r>
              <a:endParaRPr lang="de-DE" sz="1200" b="0" strike="noStrike" spc="-1">
                <a:solidFill>
                  <a:srgbClr val="000000"/>
                </a:solidFill>
                <a:latin typeface="Arial"/>
              </a:endParaRPr>
            </a:p>
          </p:txBody>
        </p:sp>
        <p:sp>
          <p:nvSpPr>
            <p:cNvPr id="672" name="Google Shape;733;p59"/>
            <p:cNvSpPr/>
            <p:nvPr/>
          </p:nvSpPr>
          <p:spPr>
            <a:xfrm>
              <a:off x="2172960" y="3857400"/>
              <a:ext cx="2223000" cy="227160"/>
            </a:xfrm>
            <a:prstGeom prst="rect">
              <a:avLst/>
            </a:prstGeom>
            <a:solidFill>
              <a:schemeClr val="accent3">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0" strike="noStrike" spc="-1">
                  <a:solidFill>
                    <a:srgbClr val="808080"/>
                  </a:solidFill>
                  <a:latin typeface="Calibri"/>
                  <a:ea typeface="Calibri"/>
                </a:rPr>
                <a:t>Pr. staff</a:t>
              </a:r>
              <a:endParaRPr lang="de-DE" sz="1400" b="0" strike="noStrike" spc="-1">
                <a:solidFill>
                  <a:srgbClr val="000000"/>
                </a:solidFill>
                <a:latin typeface="Arial"/>
              </a:endParaRPr>
            </a:p>
          </p:txBody>
        </p:sp>
      </p:grpSp>
      <p:sp>
        <p:nvSpPr>
          <p:cNvPr id="673" name="Google Shape;725;p 1"/>
          <p:cNvSpPr/>
          <p:nvPr/>
        </p:nvSpPr>
        <p:spPr>
          <a:xfrm>
            <a:off x="6479280" y="4848840"/>
            <a:ext cx="1157400" cy="253800"/>
          </a:xfrm>
          <a:prstGeom prst="rect">
            <a:avLst/>
          </a:prstGeom>
          <a:solidFill>
            <a:schemeClr val="bg1">
              <a:lumMod val="85000"/>
            </a:schemeClr>
          </a:solid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200" b="0" strike="noStrike" spc="-1">
                <a:solidFill>
                  <a:srgbClr val="000000"/>
                </a:solidFill>
                <a:latin typeface="Calibri"/>
                <a:ea typeface="Calibri"/>
              </a:rPr>
              <a:t>Customer J</a:t>
            </a:r>
            <a:endParaRPr lang="de-DE" sz="1200" b="0" strike="noStrike" spc="-1">
              <a:solidFill>
                <a:srgbClr val="000000"/>
              </a:solidFill>
              <a:latin typeface="Arial"/>
            </a:endParaRPr>
          </a:p>
        </p:txBody>
      </p:sp>
      <p:sp>
        <p:nvSpPr>
          <p:cNvPr id="674" name="Google Shape;730;p 3"/>
          <p:cNvSpPr/>
          <p:nvPr/>
        </p:nvSpPr>
        <p:spPr>
          <a:xfrm>
            <a:off x="6479280" y="5059800"/>
            <a:ext cx="1695600" cy="702720"/>
          </a:xfrm>
          <a:prstGeom prst="roundRect">
            <a:avLst>
              <a:gd name="adj" fmla="val 16667"/>
            </a:avLst>
          </a:prstGeom>
          <a:solidFill>
            <a:schemeClr val="accent3">
              <a:lumMod val="60000"/>
              <a:lumOff val="40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100" b="0" strike="noStrike" spc="-1">
                <a:solidFill>
                  <a:srgbClr val="808080"/>
                </a:solidFill>
                <a:latin typeface="Calibri"/>
                <a:ea typeface="Calibri"/>
              </a:rPr>
              <a:t>Customer relationship manager (Account Manager) Customer J</a:t>
            </a:r>
            <a:endParaRPr lang="de-DE" sz="1100" b="0" strike="noStrike" spc="-1">
              <a:solidFill>
                <a:srgbClr val="000000"/>
              </a:solidFill>
              <a:latin typeface="Arial"/>
            </a:endParaRPr>
          </a:p>
        </p:txBody>
      </p:sp>
      <p:grpSp>
        <p:nvGrpSpPr>
          <p:cNvPr id="675" name="Group 20"/>
          <p:cNvGrpSpPr/>
          <p:nvPr/>
        </p:nvGrpSpPr>
        <p:grpSpPr>
          <a:xfrm>
            <a:off x="4962600" y="3857400"/>
            <a:ext cx="922320" cy="986760"/>
            <a:chOff x="4962600" y="3857400"/>
            <a:chExt cx="922320" cy="986760"/>
          </a:xfrm>
        </p:grpSpPr>
        <p:sp>
          <p:nvSpPr>
            <p:cNvPr id="676" name="Google Shape;723;p 1"/>
            <p:cNvSpPr/>
            <p:nvPr/>
          </p:nvSpPr>
          <p:spPr>
            <a:xfrm rot="5400000">
              <a:off x="4701960" y="4294800"/>
              <a:ext cx="846720" cy="233280"/>
            </a:xfrm>
            <a:prstGeom prst="rect">
              <a:avLst/>
            </a:prstGeom>
            <a:no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US" sz="1200" b="0" strike="noStrike" spc="-1">
                  <a:solidFill>
                    <a:srgbClr val="000000"/>
                  </a:solidFill>
                  <a:latin typeface="Calibri"/>
                  <a:ea typeface="Calibri"/>
                </a:rPr>
                <a:t>Activity 1</a:t>
              </a:r>
              <a:endParaRPr lang="de-DE" sz="1200" b="0" strike="noStrike" spc="-1">
                <a:solidFill>
                  <a:srgbClr val="000000"/>
                </a:solidFill>
                <a:latin typeface="Arial"/>
              </a:endParaRPr>
            </a:p>
          </p:txBody>
        </p:sp>
        <p:sp>
          <p:nvSpPr>
            <p:cNvPr id="677" name="Google Shape;724;p 1"/>
            <p:cNvSpPr/>
            <p:nvPr/>
          </p:nvSpPr>
          <p:spPr>
            <a:xfrm rot="5400000">
              <a:off x="5007960" y="4298400"/>
              <a:ext cx="846720" cy="233280"/>
            </a:xfrm>
            <a:prstGeom prst="rect">
              <a:avLst/>
            </a:prstGeom>
            <a:no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US" sz="1200" b="0" strike="noStrike" spc="-1">
                  <a:solidFill>
                    <a:srgbClr val="000000"/>
                  </a:solidFill>
                  <a:latin typeface="Calibri"/>
                  <a:ea typeface="Calibri"/>
                </a:rPr>
                <a:t>Activity 2</a:t>
              </a:r>
              <a:endParaRPr lang="de-DE" sz="1200" b="0" strike="noStrike" spc="-1">
                <a:solidFill>
                  <a:srgbClr val="000000"/>
                </a:solidFill>
                <a:latin typeface="Arial"/>
              </a:endParaRPr>
            </a:p>
          </p:txBody>
        </p:sp>
        <p:sp>
          <p:nvSpPr>
            <p:cNvPr id="678" name="Google Shape;725;p 2"/>
            <p:cNvSpPr/>
            <p:nvPr/>
          </p:nvSpPr>
          <p:spPr>
            <a:xfrm rot="5400000">
              <a:off x="5298840" y="4304160"/>
              <a:ext cx="846720" cy="233280"/>
            </a:xfrm>
            <a:prstGeom prst="rect">
              <a:avLst/>
            </a:prstGeom>
            <a:no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US" sz="1200" b="0" strike="noStrike" spc="-1">
                  <a:solidFill>
                    <a:srgbClr val="000000"/>
                  </a:solidFill>
                  <a:latin typeface="Calibri"/>
                  <a:ea typeface="Calibri"/>
                </a:rPr>
                <a:t>Activity 3</a:t>
              </a:r>
              <a:endParaRPr lang="de-DE" sz="1200" b="0" strike="noStrike" spc="-1">
                <a:solidFill>
                  <a:srgbClr val="000000"/>
                </a:solidFill>
                <a:latin typeface="Arial"/>
              </a:endParaRPr>
            </a:p>
          </p:txBody>
        </p:sp>
        <p:sp>
          <p:nvSpPr>
            <p:cNvPr id="679" name="Google Shape;733;p 1"/>
            <p:cNvSpPr/>
            <p:nvPr/>
          </p:nvSpPr>
          <p:spPr>
            <a:xfrm>
              <a:off x="4962600" y="3857400"/>
              <a:ext cx="922320" cy="213120"/>
            </a:xfrm>
            <a:prstGeom prst="rect">
              <a:avLst/>
            </a:prstGeom>
            <a:solidFill>
              <a:schemeClr val="accent3">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200" b="0" strike="noStrike" spc="-1">
                  <a:solidFill>
                    <a:srgbClr val="808080"/>
                  </a:solidFill>
                  <a:latin typeface="Calibri"/>
                  <a:ea typeface="Calibri"/>
                </a:rPr>
                <a:t>Pr. staff</a:t>
              </a:r>
              <a:endParaRPr lang="de-DE" sz="1200" b="0" strike="noStrike" spc="-1">
                <a:solidFill>
                  <a:srgbClr val="000000"/>
                </a:solidFill>
                <a:latin typeface="Arial"/>
              </a:endParaRPr>
            </a:p>
          </p:txBody>
        </p:sp>
      </p:grpSp>
      <p:grpSp>
        <p:nvGrpSpPr>
          <p:cNvPr id="680" name="Group 25"/>
          <p:cNvGrpSpPr/>
          <p:nvPr/>
        </p:nvGrpSpPr>
        <p:grpSpPr>
          <a:xfrm>
            <a:off x="6650640" y="3869640"/>
            <a:ext cx="1443240" cy="880920"/>
            <a:chOff x="6650640" y="3869640"/>
            <a:chExt cx="1443240" cy="880920"/>
          </a:xfrm>
        </p:grpSpPr>
        <p:sp>
          <p:nvSpPr>
            <p:cNvPr id="681" name="Google Shape;723;p 2"/>
            <p:cNvSpPr/>
            <p:nvPr/>
          </p:nvSpPr>
          <p:spPr>
            <a:xfrm rot="5400000">
              <a:off x="6525360" y="4180680"/>
              <a:ext cx="756000" cy="367200"/>
            </a:xfrm>
            <a:prstGeom prst="rect">
              <a:avLst/>
            </a:prstGeom>
            <a:no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US" sz="1050" b="0" strike="noStrike" spc="-1">
                  <a:solidFill>
                    <a:srgbClr val="000000"/>
                  </a:solidFill>
                  <a:latin typeface="Calibri"/>
                  <a:ea typeface="Calibri"/>
                </a:rPr>
                <a:t>Activity 1</a:t>
              </a:r>
              <a:endParaRPr lang="de-DE" sz="1050" b="0" strike="noStrike" spc="-1">
                <a:solidFill>
                  <a:srgbClr val="000000"/>
                </a:solidFill>
                <a:latin typeface="Arial"/>
              </a:endParaRPr>
            </a:p>
          </p:txBody>
        </p:sp>
        <p:sp>
          <p:nvSpPr>
            <p:cNvPr id="682" name="Google Shape;724;p 2"/>
            <p:cNvSpPr/>
            <p:nvPr/>
          </p:nvSpPr>
          <p:spPr>
            <a:xfrm rot="5400000">
              <a:off x="7003080" y="4183920"/>
              <a:ext cx="756000" cy="367200"/>
            </a:xfrm>
            <a:prstGeom prst="rect">
              <a:avLst/>
            </a:prstGeom>
            <a:no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US" sz="1050" b="0" strike="noStrike" spc="-1">
                  <a:solidFill>
                    <a:srgbClr val="000000"/>
                  </a:solidFill>
                  <a:latin typeface="Calibri"/>
                  <a:ea typeface="Calibri"/>
                </a:rPr>
                <a:t>Activity 2</a:t>
              </a:r>
              <a:endParaRPr lang="de-DE" sz="1050" b="0" strike="noStrike" spc="-1">
                <a:solidFill>
                  <a:srgbClr val="000000"/>
                </a:solidFill>
                <a:latin typeface="Arial"/>
              </a:endParaRPr>
            </a:p>
          </p:txBody>
        </p:sp>
        <p:sp>
          <p:nvSpPr>
            <p:cNvPr id="683" name="Google Shape;725;p 3"/>
            <p:cNvSpPr/>
            <p:nvPr/>
          </p:nvSpPr>
          <p:spPr>
            <a:xfrm rot="5400000">
              <a:off x="7457760" y="4188960"/>
              <a:ext cx="756000" cy="367200"/>
            </a:xfrm>
            <a:prstGeom prst="rect">
              <a:avLst/>
            </a:prstGeom>
            <a:no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US" sz="1050" b="0" strike="noStrike" spc="-1">
                  <a:solidFill>
                    <a:srgbClr val="000000"/>
                  </a:solidFill>
                  <a:latin typeface="Calibri"/>
                  <a:ea typeface="Calibri"/>
                </a:rPr>
                <a:t>Activity 3</a:t>
              </a:r>
              <a:endParaRPr lang="de-DE" sz="1050" b="0" strike="noStrike" spc="-1">
                <a:solidFill>
                  <a:srgbClr val="000000"/>
                </a:solidFill>
                <a:latin typeface="Arial"/>
              </a:endParaRPr>
            </a:p>
          </p:txBody>
        </p:sp>
        <p:sp>
          <p:nvSpPr>
            <p:cNvPr id="684" name="Google Shape;733;p 2"/>
            <p:cNvSpPr/>
            <p:nvPr/>
          </p:nvSpPr>
          <p:spPr>
            <a:xfrm>
              <a:off x="6650640" y="3869640"/>
              <a:ext cx="1443240" cy="189720"/>
            </a:xfrm>
            <a:prstGeom prst="rect">
              <a:avLst/>
            </a:prstGeom>
            <a:solidFill>
              <a:schemeClr val="accent3">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0" strike="noStrike" spc="-1">
                  <a:solidFill>
                    <a:srgbClr val="808080"/>
                  </a:solidFill>
                  <a:latin typeface="Calibri"/>
                  <a:ea typeface="Calibri"/>
                </a:rPr>
                <a:t>Pr. staff</a:t>
              </a:r>
              <a:endParaRPr lang="de-DE" sz="1400" b="0" strike="noStrike" spc="-1">
                <a:solidFill>
                  <a:srgbClr val="000000"/>
                </a:solidFill>
                <a:latin typeface="Arial"/>
              </a:endParaRPr>
            </a:p>
          </p:txBody>
        </p:sp>
      </p:grpSp>
      <p:sp>
        <p:nvSpPr>
          <p:cNvPr id="685" name="Google Shape;736;p 4"/>
          <p:cNvSpPr/>
          <p:nvPr/>
        </p:nvSpPr>
        <p:spPr>
          <a:xfrm>
            <a:off x="8632080" y="2688840"/>
            <a:ext cx="1926360" cy="439200"/>
          </a:xfrm>
          <a:prstGeom prst="roundRect">
            <a:avLst>
              <a:gd name="adj" fmla="val 16667"/>
            </a:avLst>
          </a:prstGeom>
          <a:solidFill>
            <a:schemeClr val="accent3">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200" b="0" strike="noStrike" spc="-1">
                <a:solidFill>
                  <a:srgbClr val="FFFFFF"/>
                </a:solidFill>
                <a:latin typeface="Calibri"/>
                <a:ea typeface="Calibri"/>
              </a:rPr>
              <a:t>Process owner:</a:t>
            </a:r>
            <a:endParaRPr lang="de-DE" sz="1200" b="0" strike="noStrike" spc="-1">
              <a:solidFill>
                <a:srgbClr val="000000"/>
              </a:solidFill>
              <a:latin typeface="Arial"/>
            </a:endParaRPr>
          </a:p>
          <a:p>
            <a:pPr algn="ctr" defTabSz="914400">
              <a:lnSpc>
                <a:spcPct val="100000"/>
              </a:lnSpc>
              <a:tabLst>
                <a:tab pos="0" algn="l"/>
              </a:tabLst>
            </a:pPr>
            <a:r>
              <a:rPr lang="en-US" sz="1200" b="0" strike="noStrike" spc="-1">
                <a:solidFill>
                  <a:srgbClr val="FFFFFF"/>
                </a:solidFill>
                <a:latin typeface="Calibri"/>
                <a:ea typeface="Calibri"/>
              </a:rPr>
              <a:t>ISRM</a:t>
            </a:r>
            <a:endParaRPr lang="de-DE" sz="1200" b="0" strike="noStrike" spc="-1">
              <a:solidFill>
                <a:srgbClr val="000000"/>
              </a:solidFill>
              <a:latin typeface="Arial"/>
            </a:endParaRPr>
          </a:p>
        </p:txBody>
      </p:sp>
      <p:sp>
        <p:nvSpPr>
          <p:cNvPr id="686" name="Google Shape;737;p 1"/>
          <p:cNvSpPr/>
          <p:nvPr/>
        </p:nvSpPr>
        <p:spPr>
          <a:xfrm>
            <a:off x="8632080" y="3345840"/>
            <a:ext cx="1926360" cy="2576520"/>
          </a:xfrm>
          <a:prstGeom prst="rect">
            <a:avLst/>
          </a:prstGeom>
          <a:solidFill>
            <a:schemeClr val="bg1">
              <a:lumMod val="75000"/>
            </a:schemeClr>
          </a:solid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tabLst>
                <a:tab pos="0" algn="l"/>
              </a:tabLst>
            </a:pPr>
            <a:endParaRPr lang="de-DE" sz="1400" b="0" strike="noStrike" spc="-1">
              <a:solidFill>
                <a:srgbClr val="000000"/>
              </a:solidFill>
              <a:latin typeface="Arial"/>
            </a:endParaRPr>
          </a:p>
          <a:p>
            <a:pPr algn="ctr" defTabSz="914400">
              <a:lnSpc>
                <a:spcPct val="100000"/>
              </a:lnSpc>
              <a:tabLst>
                <a:tab pos="0" algn="l"/>
              </a:tabLst>
            </a:pPr>
            <a:r>
              <a:rPr lang="en-US" sz="1400" b="0" strike="noStrike" spc="-1">
                <a:solidFill>
                  <a:srgbClr val="000000"/>
                </a:solidFill>
                <a:latin typeface="Calibri"/>
                <a:ea typeface="Calibri"/>
              </a:rPr>
              <a:t>ISRM process</a:t>
            </a:r>
            <a:endParaRPr lang="de-DE" sz="1400" b="0" strike="noStrike" spc="-1">
              <a:solidFill>
                <a:srgbClr val="000000"/>
              </a:solidFill>
              <a:latin typeface="Arial"/>
            </a:endParaRPr>
          </a:p>
        </p:txBody>
      </p:sp>
      <p:sp>
        <p:nvSpPr>
          <p:cNvPr id="687" name="Google Shape;730;p 4"/>
          <p:cNvSpPr/>
          <p:nvPr/>
        </p:nvSpPr>
        <p:spPr>
          <a:xfrm>
            <a:off x="8975160" y="3218400"/>
            <a:ext cx="1290600" cy="345240"/>
          </a:xfrm>
          <a:prstGeom prst="roundRect">
            <a:avLst>
              <a:gd name="adj" fmla="val 16667"/>
            </a:avLst>
          </a:prstGeom>
          <a:solidFill>
            <a:schemeClr val="accent3">
              <a:lumMod val="75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100" b="0" strike="noStrike" spc="-1">
                <a:solidFill>
                  <a:srgbClr val="FFFFFF"/>
                </a:solidFill>
                <a:latin typeface="Calibri"/>
                <a:ea typeface="Calibri"/>
              </a:rPr>
              <a:t>ISRM Process  Manager</a:t>
            </a:r>
            <a:endParaRPr lang="de-DE" sz="1100" b="0" strike="noStrike" spc="-1">
              <a:solidFill>
                <a:srgbClr val="000000"/>
              </a:solidFill>
              <a:latin typeface="Arial"/>
            </a:endParaRPr>
          </a:p>
        </p:txBody>
      </p:sp>
      <p:sp>
        <p:nvSpPr>
          <p:cNvPr id="688" name="Google Shape;725;p 4"/>
          <p:cNvSpPr/>
          <p:nvPr/>
        </p:nvSpPr>
        <p:spPr>
          <a:xfrm>
            <a:off x="8790480" y="5313960"/>
            <a:ext cx="1157400" cy="253800"/>
          </a:xfrm>
          <a:prstGeom prst="rect">
            <a:avLst/>
          </a:prstGeom>
          <a:solidFill>
            <a:schemeClr val="bg1">
              <a:lumMod val="85000"/>
            </a:schemeClr>
          </a:solid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200" b="0" strike="noStrike" spc="-1">
                <a:solidFill>
                  <a:srgbClr val="000000"/>
                </a:solidFill>
                <a:latin typeface="Calibri"/>
                <a:ea typeface="Calibri"/>
              </a:rPr>
              <a:t>Incident Y</a:t>
            </a:r>
            <a:endParaRPr lang="de-DE" sz="1200" b="0" strike="noStrike" spc="-1">
              <a:solidFill>
                <a:srgbClr val="000000"/>
              </a:solidFill>
              <a:latin typeface="Arial"/>
            </a:endParaRPr>
          </a:p>
        </p:txBody>
      </p:sp>
      <p:sp>
        <p:nvSpPr>
          <p:cNvPr id="689" name="Google Shape;730;p 5"/>
          <p:cNvSpPr/>
          <p:nvPr/>
        </p:nvSpPr>
        <p:spPr>
          <a:xfrm>
            <a:off x="8990280" y="5524920"/>
            <a:ext cx="1386360" cy="380160"/>
          </a:xfrm>
          <a:prstGeom prst="roundRect">
            <a:avLst>
              <a:gd name="adj" fmla="val 16667"/>
            </a:avLst>
          </a:prstGeom>
          <a:solidFill>
            <a:schemeClr val="accent3">
              <a:lumMod val="60000"/>
              <a:lumOff val="40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050" b="0" strike="noStrike" spc="-1">
                <a:solidFill>
                  <a:srgbClr val="808080"/>
                </a:solidFill>
                <a:latin typeface="Calibri"/>
                <a:ea typeface="Calibri"/>
              </a:rPr>
              <a:t>Incident owner: Incident B</a:t>
            </a:r>
            <a:endParaRPr lang="de-DE" sz="1050" b="0" strike="noStrike" spc="-1">
              <a:solidFill>
                <a:srgbClr val="000000"/>
              </a:solidFill>
              <a:latin typeface="Arial"/>
            </a:endParaRPr>
          </a:p>
        </p:txBody>
      </p:sp>
      <p:grpSp>
        <p:nvGrpSpPr>
          <p:cNvPr id="690" name="Group 35"/>
          <p:cNvGrpSpPr/>
          <p:nvPr/>
        </p:nvGrpSpPr>
        <p:grpSpPr>
          <a:xfrm>
            <a:off x="8961840" y="3877560"/>
            <a:ext cx="1443240" cy="881280"/>
            <a:chOff x="8961840" y="3877560"/>
            <a:chExt cx="1443240" cy="881280"/>
          </a:xfrm>
        </p:grpSpPr>
        <p:sp>
          <p:nvSpPr>
            <p:cNvPr id="691" name="Google Shape;723;p 3"/>
            <p:cNvSpPr/>
            <p:nvPr/>
          </p:nvSpPr>
          <p:spPr>
            <a:xfrm rot="5400000">
              <a:off x="8836560" y="4188600"/>
              <a:ext cx="756000" cy="367200"/>
            </a:xfrm>
            <a:prstGeom prst="rect">
              <a:avLst/>
            </a:prstGeom>
            <a:no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US" sz="1050" b="0" strike="noStrike" spc="-1">
                  <a:solidFill>
                    <a:srgbClr val="000000"/>
                  </a:solidFill>
                  <a:latin typeface="Calibri"/>
                  <a:ea typeface="Calibri"/>
                </a:rPr>
                <a:t>Activity 1</a:t>
              </a:r>
              <a:endParaRPr lang="de-DE" sz="1050" b="0" strike="noStrike" spc="-1">
                <a:solidFill>
                  <a:srgbClr val="000000"/>
                </a:solidFill>
                <a:latin typeface="Arial"/>
              </a:endParaRPr>
            </a:p>
          </p:txBody>
        </p:sp>
        <p:sp>
          <p:nvSpPr>
            <p:cNvPr id="692" name="Google Shape;724;p 3"/>
            <p:cNvSpPr/>
            <p:nvPr/>
          </p:nvSpPr>
          <p:spPr>
            <a:xfrm rot="5400000">
              <a:off x="9314280" y="4191840"/>
              <a:ext cx="756000" cy="367200"/>
            </a:xfrm>
            <a:prstGeom prst="rect">
              <a:avLst/>
            </a:prstGeom>
            <a:no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US" sz="1050" b="0" strike="noStrike" spc="-1">
                  <a:solidFill>
                    <a:srgbClr val="000000"/>
                  </a:solidFill>
                  <a:latin typeface="Calibri"/>
                  <a:ea typeface="Calibri"/>
                </a:rPr>
                <a:t>Activity 2</a:t>
              </a:r>
              <a:endParaRPr lang="de-DE" sz="1050" b="0" strike="noStrike" spc="-1">
                <a:solidFill>
                  <a:srgbClr val="000000"/>
                </a:solidFill>
                <a:latin typeface="Arial"/>
              </a:endParaRPr>
            </a:p>
          </p:txBody>
        </p:sp>
        <p:sp>
          <p:nvSpPr>
            <p:cNvPr id="693" name="Google Shape;725;p 5"/>
            <p:cNvSpPr/>
            <p:nvPr/>
          </p:nvSpPr>
          <p:spPr>
            <a:xfrm rot="5400000">
              <a:off x="9768960" y="4197240"/>
              <a:ext cx="756000" cy="367200"/>
            </a:xfrm>
            <a:prstGeom prst="rect">
              <a:avLst/>
            </a:prstGeom>
            <a:no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US" sz="1050" b="0" strike="noStrike" spc="-1">
                  <a:solidFill>
                    <a:srgbClr val="000000"/>
                  </a:solidFill>
                  <a:latin typeface="Calibri"/>
                  <a:ea typeface="Calibri"/>
                </a:rPr>
                <a:t>Activity 3</a:t>
              </a:r>
              <a:endParaRPr lang="de-DE" sz="1050" b="0" strike="noStrike" spc="-1">
                <a:solidFill>
                  <a:srgbClr val="000000"/>
                </a:solidFill>
                <a:latin typeface="Arial"/>
              </a:endParaRPr>
            </a:p>
          </p:txBody>
        </p:sp>
        <p:sp>
          <p:nvSpPr>
            <p:cNvPr id="694" name="Google Shape;733;p 3"/>
            <p:cNvSpPr/>
            <p:nvPr/>
          </p:nvSpPr>
          <p:spPr>
            <a:xfrm>
              <a:off x="8961840" y="3877560"/>
              <a:ext cx="1443240" cy="189720"/>
            </a:xfrm>
            <a:prstGeom prst="rect">
              <a:avLst/>
            </a:prstGeom>
            <a:solidFill>
              <a:schemeClr val="accent3">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0" strike="noStrike" spc="-1">
                  <a:solidFill>
                    <a:srgbClr val="808080"/>
                  </a:solidFill>
                  <a:latin typeface="Calibri"/>
                  <a:ea typeface="Calibri"/>
                </a:rPr>
                <a:t>ISRM staff</a:t>
              </a:r>
              <a:endParaRPr lang="de-DE" sz="1400" b="0" strike="noStrike" spc="-1">
                <a:solidFill>
                  <a:srgbClr val="000000"/>
                </a:solidFill>
                <a:latin typeface="Arial"/>
              </a:endParaRPr>
            </a:p>
          </p:txBody>
        </p:sp>
      </p:grpSp>
      <p:sp>
        <p:nvSpPr>
          <p:cNvPr id="695" name="Google Shape;725;p 6"/>
          <p:cNvSpPr/>
          <p:nvPr/>
        </p:nvSpPr>
        <p:spPr>
          <a:xfrm>
            <a:off x="8802360" y="4913280"/>
            <a:ext cx="1157400" cy="253800"/>
          </a:xfrm>
          <a:prstGeom prst="rect">
            <a:avLst/>
          </a:prstGeom>
          <a:solidFill>
            <a:schemeClr val="bg1">
              <a:lumMod val="85000"/>
            </a:schemeClr>
          </a:solid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200" b="0" strike="noStrike" spc="-1">
                <a:solidFill>
                  <a:srgbClr val="000000"/>
                </a:solidFill>
                <a:latin typeface="Calibri"/>
                <a:ea typeface="Calibri"/>
              </a:rPr>
              <a:t>Incident X</a:t>
            </a:r>
            <a:endParaRPr lang="de-DE" sz="1200" b="0" strike="noStrike" spc="-1">
              <a:solidFill>
                <a:srgbClr val="000000"/>
              </a:solidFill>
              <a:latin typeface="Arial"/>
            </a:endParaRPr>
          </a:p>
        </p:txBody>
      </p:sp>
      <p:sp>
        <p:nvSpPr>
          <p:cNvPr id="696" name="Google Shape;725;p 7"/>
          <p:cNvSpPr/>
          <p:nvPr/>
        </p:nvSpPr>
        <p:spPr>
          <a:xfrm>
            <a:off x="2210760" y="5008680"/>
            <a:ext cx="1157400" cy="253800"/>
          </a:xfrm>
          <a:prstGeom prst="rect">
            <a:avLst/>
          </a:prstGeom>
          <a:solidFill>
            <a:schemeClr val="bg1">
              <a:lumMod val="85000"/>
            </a:schemeClr>
          </a:solid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200" b="0" strike="noStrike" spc="-1">
                <a:solidFill>
                  <a:srgbClr val="000000"/>
                </a:solidFill>
                <a:latin typeface="Calibri"/>
                <a:ea typeface="Calibri"/>
              </a:rPr>
              <a:t>Service A</a:t>
            </a:r>
            <a:endParaRPr lang="de-DE" sz="1200" b="0" strike="noStrike" spc="-1">
              <a:solidFill>
                <a:srgbClr val="000000"/>
              </a:solidFill>
              <a:latin typeface="Arial"/>
            </a:endParaRPr>
          </a:p>
        </p:txBody>
      </p:sp>
      <p:sp>
        <p:nvSpPr>
          <p:cNvPr id="697" name="Google Shape;730;p 6"/>
          <p:cNvSpPr/>
          <p:nvPr/>
        </p:nvSpPr>
        <p:spPr>
          <a:xfrm>
            <a:off x="2375640" y="5261040"/>
            <a:ext cx="1730880" cy="285480"/>
          </a:xfrm>
          <a:prstGeom prst="roundRect">
            <a:avLst>
              <a:gd name="adj" fmla="val 16667"/>
            </a:avLst>
          </a:prstGeom>
          <a:solidFill>
            <a:schemeClr val="accent3">
              <a:lumMod val="60000"/>
              <a:lumOff val="40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100" b="0" strike="noStrike" spc="-1">
                <a:solidFill>
                  <a:srgbClr val="808080"/>
                </a:solidFill>
                <a:latin typeface="Calibri"/>
                <a:ea typeface="Calibri"/>
              </a:rPr>
              <a:t>Service owner, Service A</a:t>
            </a:r>
            <a:endParaRPr lang="de-DE" sz="1100" b="0" strike="noStrike" spc="-1">
              <a:solidFill>
                <a:srgbClr val="000000"/>
              </a:solidFill>
              <a:latin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Example process manager: Process manager SPM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699" name="Google Shape;772;p63"/>
          <p:cNvGraphicFramePr/>
          <p:nvPr>
            <p:extLst>
              <p:ext uri="{D42A27DB-BD31-4B8C-83A1-F6EECF244321}">
                <p14:modId xmlns:p14="http://schemas.microsoft.com/office/powerpoint/2010/main" val="2950469240"/>
              </p:ext>
            </p:extLst>
          </p:nvPr>
        </p:nvGraphicFramePr>
        <p:xfrm>
          <a:off x="2068560" y="2201760"/>
          <a:ext cx="8229240" cy="2715768"/>
        </p:xfrm>
        <a:graphic>
          <a:graphicData uri="http://schemas.openxmlformats.org/drawingml/2006/table">
            <a:tbl>
              <a:tblPr/>
              <a:tblGrid>
                <a:gridCol w="1676160">
                  <a:extLst>
                    <a:ext uri="{9D8B030D-6E8A-4147-A177-3AD203B41FA5}">
                      <a16:colId xmlns:a16="http://schemas.microsoft.com/office/drawing/2014/main" val="20000"/>
                    </a:ext>
                  </a:extLst>
                </a:gridCol>
                <a:gridCol w="449568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356760">
                <a:tc>
                  <a:txBody>
                    <a:bodyPr/>
                    <a:lstStyle/>
                    <a:p>
                      <a:pPr>
                        <a:lnSpc>
                          <a:spcPct val="100000"/>
                        </a:lnSpc>
                        <a:tabLst>
                          <a:tab pos="0" algn="l"/>
                        </a:tabLst>
                      </a:pPr>
                      <a:r>
                        <a:rPr lang="en-US" sz="1800" b="1" strike="noStrike" spc="-1" dirty="0">
                          <a:solidFill>
                            <a:schemeClr val="lt1"/>
                          </a:solidFill>
                          <a:latin typeface="Calibri" panose="020F0502020204030204" pitchFamily="34" charset="0"/>
                          <a:ea typeface="Arial"/>
                          <a:cs typeface="Calibri" panose="020F0502020204030204" pitchFamily="34" charset="0"/>
                        </a:rPr>
                        <a:t>Role</a:t>
                      </a:r>
                      <a:endParaRPr lang="de-DE" sz="1800" b="0" strike="noStrike" spc="-1" dirty="0">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Calibri"/>
                          <a:cs typeface="Calibri" panose="020F0502020204030204" pitchFamily="34" charset="0"/>
                        </a:rPr>
                        <a:t>Tasks</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nSpc>
                          <a:spcPct val="107000"/>
                        </a:lnSpc>
                        <a:spcAft>
                          <a:spcPts val="799"/>
                        </a:spcAft>
                      </a:pPr>
                      <a:r>
                        <a:rPr lang="en-GB" sz="1400" b="1" strike="noStrike" spc="-1">
                          <a:solidFill>
                            <a:srgbClr val="FFFFFF"/>
                          </a:solidFill>
                          <a:highlight>
                            <a:srgbClr val="4F81BD"/>
                          </a:highlight>
                          <a:latin typeface="Calibri" panose="020F0502020204030204" pitchFamily="34" charset="0"/>
                          <a:ea typeface="Calibri"/>
                          <a:cs typeface="Calibri" panose="020F0502020204030204" pitchFamily="34" charset="0"/>
                        </a:rPr>
                        <a:t>Number of implemented roles</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US" sz="1600" b="1" strike="noStrike" spc="-1">
                          <a:solidFill>
                            <a:schemeClr val="dk1"/>
                          </a:solidFill>
                          <a:latin typeface="Calibri" panose="020F0502020204030204" pitchFamily="34" charset="0"/>
                          <a:ea typeface="Arial"/>
                          <a:cs typeface="Calibri" panose="020F0502020204030204" pitchFamily="34" charset="0"/>
                        </a:rPr>
                        <a:t>Process manager SPM</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CFD7E7"/>
                    </a:solidFill>
                  </a:tcPr>
                </a:tc>
                <a:tc>
                  <a:txBody>
                    <a:bodyPr/>
                    <a:lstStyle/>
                    <a:p>
                      <a:pPr>
                        <a:lnSpc>
                          <a:spcPct val="107000"/>
                        </a:lnSpc>
                        <a:spcAft>
                          <a:spcPts val="799"/>
                        </a:spcAft>
                      </a:pPr>
                      <a:r>
                        <a:rPr lang="en-GB" sz="1600" b="0" i="1" strike="noStrike" spc="-1">
                          <a:solidFill>
                            <a:schemeClr val="dk1"/>
                          </a:solidFill>
                          <a:latin typeface="Calibri" panose="020F0502020204030204" pitchFamily="34" charset="0"/>
                          <a:ea typeface="Calibri"/>
                          <a:cs typeface="Calibri" panose="020F0502020204030204" pitchFamily="34" charset="0"/>
                        </a:rPr>
                        <a:t>Generic tasks of a process manager (see previous slides), plus:</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pPr>
                      <a:r>
                        <a:rPr lang="en-GB" sz="1600" b="0" strike="noStrike" spc="-1">
                          <a:solidFill>
                            <a:srgbClr val="000000"/>
                          </a:solidFill>
                          <a:latin typeface="Calibri" panose="020F0502020204030204" pitchFamily="34" charset="0"/>
                          <a:ea typeface="Calibri"/>
                          <a:cs typeface="Calibri" panose="020F0502020204030204" pitchFamily="34" charset="0"/>
                        </a:rPr>
                        <a:t>Maintain the service portfolio.</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pPr>
                      <a:r>
                        <a:rPr lang="en-GB" sz="1600" b="0" strike="noStrike" spc="-1">
                          <a:solidFill>
                            <a:srgbClr val="000000"/>
                          </a:solidFill>
                          <a:latin typeface="Calibri" panose="020F0502020204030204" pitchFamily="34" charset="0"/>
                          <a:ea typeface="Calibri"/>
                          <a:cs typeface="Calibri" panose="020F0502020204030204" pitchFamily="34" charset="0"/>
                        </a:rPr>
                        <a:t>Manage updates to the service portfolio.</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pPr>
                      <a:r>
                        <a:rPr lang="en-GB" sz="1600" b="0" strike="noStrike" spc="-1">
                          <a:solidFill>
                            <a:srgbClr val="000000"/>
                          </a:solidFill>
                          <a:latin typeface="Calibri" panose="020F0502020204030204" pitchFamily="34" charset="0"/>
                          <a:ea typeface="Calibri"/>
                          <a:cs typeface="Calibri" panose="020F0502020204030204" pitchFamily="34" charset="0"/>
                        </a:rPr>
                        <a:t>Ensure the lifecycle of new or changed services are managed and appropriate plans are created and maintained.</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pPr>
                      <a:r>
                        <a:rPr lang="en-GB" sz="1600" b="0" strike="noStrike" spc="-1">
                          <a:solidFill>
                            <a:srgbClr val="000000"/>
                          </a:solidFill>
                          <a:latin typeface="Calibri" panose="020F0502020204030204" pitchFamily="34" charset="0"/>
                          <a:ea typeface="Calibri"/>
                          <a:cs typeface="Calibri" panose="020F0502020204030204" pitchFamily="34" charset="0"/>
                        </a:rPr>
                        <a:t>Review the service portfolio at planned intervals.</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CFD7E7"/>
                    </a:solidFill>
                  </a:tcPr>
                </a:tc>
                <a:tc>
                  <a:txBody>
                    <a:bodyPr/>
                    <a:lstStyle/>
                    <a:p>
                      <a:pPr>
                        <a:lnSpc>
                          <a:spcPct val="100000"/>
                        </a:lnSpc>
                        <a:tabLst>
                          <a:tab pos="0" algn="l"/>
                        </a:tabLst>
                      </a:pPr>
                      <a:r>
                        <a:rPr lang="en-US" sz="1600" b="0" strike="noStrike" spc="-1" dirty="0">
                          <a:solidFill>
                            <a:schemeClr val="dk1"/>
                          </a:solidFill>
                          <a:latin typeface="Calibri" panose="020F0502020204030204" pitchFamily="34" charset="0"/>
                          <a:ea typeface="Arial"/>
                          <a:cs typeface="Calibri" panose="020F0502020204030204" pitchFamily="34" charset="0"/>
                        </a:rPr>
                        <a:t>1 </a:t>
                      </a:r>
                      <a:r>
                        <a:rPr lang="en-GB" sz="1600" b="0" strike="noStrike" spc="-1" dirty="0">
                          <a:solidFill>
                            <a:schemeClr val="dk1"/>
                          </a:solidFill>
                          <a:latin typeface="Calibri" panose="020F0502020204030204" pitchFamily="34" charset="0"/>
                          <a:ea typeface="Arial"/>
                          <a:cs typeface="Calibri" panose="020F0502020204030204" pitchFamily="34" charset="0"/>
                        </a:rPr>
                        <a:t>in total</a:t>
                      </a:r>
                      <a:endParaRPr lang="de-DE" sz="1600" b="0" strike="noStrike" spc="-1" dirty="0">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CFD7E7"/>
                    </a:solidFill>
                  </a:tcPr>
                </a:tc>
                <a:extLst>
                  <a:ext uri="{0D108BD9-81ED-4DB2-BD59-A6C34878D82A}">
                    <a16:rowId xmlns:a16="http://schemas.microsoft.com/office/drawing/2014/main" val="10001"/>
                  </a:ext>
                </a:extLst>
              </a:tr>
            </a:tbl>
          </a:graphicData>
        </a:graphic>
      </p:graphicFrame>
      <p:sp>
        <p:nvSpPr>
          <p:cNvPr id="700" name="PlaceHolder 2"/>
          <p:cNvSpPr>
            <a:spLocks noGrp="1"/>
          </p:cNvSpPr>
          <p:nvPr>
            <p:ph type="sldNum" idx="61"/>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1A3E8B8F-94F1-4D0E-A1E1-307B5591DD54}" type="slidenum">
              <a:rPr lang="en-US" sz="1200" b="0" strike="noStrike" spc="-1">
                <a:solidFill>
                  <a:srgbClr val="888888"/>
                </a:solidFill>
                <a:latin typeface="Calibri"/>
                <a:ea typeface="Calibri"/>
              </a:rPr>
              <a:t>75</a:t>
            </a:fld>
            <a:endParaRPr lang="de-DE" sz="1200" b="0" strike="noStrike" spc="-1">
              <a:solidFill>
                <a:srgbClr val="000000"/>
              </a:solidFill>
              <a:latin typeface="Times New Roman"/>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 name="PlaceHolder 50"/>
          <p:cNvSpPr/>
          <p:nvPr/>
        </p:nvSpPr>
        <p:spPr>
          <a:xfrm>
            <a:off x="609840" y="275040"/>
            <a:ext cx="9053280" cy="104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dirty="0">
                <a:solidFill>
                  <a:srgbClr val="205595"/>
                </a:solidFill>
                <a:latin typeface="Calibri"/>
                <a:ea typeface="Calibri"/>
              </a:rPr>
              <a:t>Example case manager: Service owner </a:t>
            </a:r>
            <a:r>
              <a:rPr lang="en-US" sz="2000" b="0" strike="noStrike" spc="-1" dirty="0">
                <a:solidFill>
                  <a:srgbClr val="7F7F7F"/>
                </a:solidFill>
                <a:latin typeface="Calibri"/>
                <a:ea typeface="Calibri"/>
              </a:rPr>
              <a:t>according to </a:t>
            </a:r>
            <a:r>
              <a:rPr lang="en-US" sz="2000" b="1" strike="noStrike" spc="-1" dirty="0">
                <a:solidFill>
                  <a:srgbClr val="7F7F7F"/>
                </a:solidFill>
                <a:latin typeface="Calibri"/>
                <a:ea typeface="Calibri"/>
              </a:rPr>
              <a:t>FitSM-3</a:t>
            </a:r>
            <a:endParaRPr lang="de-DE" sz="2000" b="0" strike="noStrike" spc="-1" dirty="0">
              <a:solidFill>
                <a:srgbClr val="000000"/>
              </a:solidFill>
              <a:latin typeface="Arial"/>
            </a:endParaRPr>
          </a:p>
        </p:txBody>
      </p:sp>
      <p:graphicFrame>
        <p:nvGraphicFramePr>
          <p:cNvPr id="702" name="Google Shape;772;p 1"/>
          <p:cNvGraphicFramePr/>
          <p:nvPr/>
        </p:nvGraphicFramePr>
        <p:xfrm>
          <a:off x="1014120" y="1844280"/>
          <a:ext cx="10146240" cy="3367088"/>
        </p:xfrm>
        <a:graphic>
          <a:graphicData uri="http://schemas.openxmlformats.org/drawingml/2006/table">
            <a:tbl>
              <a:tblPr/>
              <a:tblGrid>
                <a:gridCol w="1270440">
                  <a:extLst>
                    <a:ext uri="{9D8B030D-6E8A-4147-A177-3AD203B41FA5}">
                      <a16:colId xmlns:a16="http://schemas.microsoft.com/office/drawing/2014/main" val="20000"/>
                    </a:ext>
                  </a:extLst>
                </a:gridCol>
                <a:gridCol w="6843600">
                  <a:extLst>
                    <a:ext uri="{9D8B030D-6E8A-4147-A177-3AD203B41FA5}">
                      <a16:colId xmlns:a16="http://schemas.microsoft.com/office/drawing/2014/main" val="20001"/>
                    </a:ext>
                  </a:extLst>
                </a:gridCol>
                <a:gridCol w="2032200">
                  <a:extLst>
                    <a:ext uri="{9D8B030D-6E8A-4147-A177-3AD203B41FA5}">
                      <a16:colId xmlns:a16="http://schemas.microsoft.com/office/drawing/2014/main" val="20002"/>
                    </a:ext>
                  </a:extLst>
                </a:gridCol>
              </a:tblGrid>
              <a:tr h="356760">
                <a:tc>
                  <a:txBody>
                    <a:bodyPr/>
                    <a:lstStyle/>
                    <a:p>
                      <a:pPr>
                        <a:lnSpc>
                          <a:spcPct val="100000"/>
                        </a:lnSpc>
                        <a:tabLst>
                          <a:tab pos="0" algn="l"/>
                        </a:tabLst>
                      </a:pPr>
                      <a:r>
                        <a:rPr lang="en-US" sz="1800" b="1" strike="noStrike" spc="-1">
                          <a:solidFill>
                            <a:schemeClr val="lt1"/>
                          </a:solidFill>
                          <a:latin typeface="Calibri"/>
                        </a:rPr>
                        <a:t>Role</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nSpc>
                          <a:spcPct val="100000"/>
                        </a:lnSpc>
                        <a:tabLst>
                          <a:tab pos="0" algn="l"/>
                        </a:tabLst>
                      </a:pPr>
                      <a:r>
                        <a:rPr lang="en-US" sz="1800" b="1" strike="noStrike" spc="-1">
                          <a:solidFill>
                            <a:schemeClr val="lt1"/>
                          </a:solidFill>
                          <a:latin typeface="Calibri"/>
                        </a:rPr>
                        <a:t>Tasks</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nSpc>
                          <a:spcPct val="107000"/>
                        </a:lnSpc>
                        <a:spcAft>
                          <a:spcPts val="799"/>
                        </a:spcAft>
                      </a:pPr>
                      <a:r>
                        <a:rPr lang="en-GB" sz="1800" b="1" strike="noStrike" spc="-1">
                          <a:solidFill>
                            <a:schemeClr val="lt1"/>
                          </a:solidFill>
                          <a:latin typeface="Calibri"/>
                        </a:rPr>
                        <a:t>Number of implemented roles</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US" sz="1500" b="0" i="1" strike="noStrike" spc="-1">
                          <a:solidFill>
                            <a:srgbClr val="000000"/>
                          </a:solidFill>
                          <a:latin typeface="Calibri"/>
                          <a:ea typeface="Arial"/>
                        </a:rPr>
                        <a:t>Case owner: </a:t>
                      </a:r>
                      <a:r>
                        <a:rPr lang="en-US" sz="1500" b="1" strike="noStrike" spc="-1">
                          <a:solidFill>
                            <a:srgbClr val="000000"/>
                          </a:solidFill>
                          <a:latin typeface="Calibri"/>
                          <a:ea typeface="Arial"/>
                        </a:rPr>
                        <a:t>Service owner</a:t>
                      </a:r>
                      <a:endParaRPr lang="de-DE" sz="15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tc>
                  <a:txBody>
                    <a:bodyPr/>
                    <a:lstStyle/>
                    <a:p>
                      <a:pPr marL="343080" indent="-343080">
                        <a:lnSpc>
                          <a:spcPct val="115000"/>
                        </a:lnSpc>
                        <a:buClr>
                          <a:srgbClr val="000000"/>
                        </a:buClr>
                        <a:buFont typeface="Symbol"/>
                        <a:buChar char=""/>
                      </a:pPr>
                      <a:r>
                        <a:rPr lang="en-GB" sz="1500" b="0" strike="noStrike" spc="-1">
                          <a:solidFill>
                            <a:schemeClr val="dk1"/>
                          </a:solidFill>
                          <a:latin typeface="Calibri"/>
                          <a:ea typeface="Calibri"/>
                        </a:rPr>
                        <a:t>Overall responsibility for one specific service that is part of the service portfolio.</a:t>
                      </a:r>
                      <a:endParaRPr lang="de-DE" sz="1500" b="0" strike="noStrike" spc="-1">
                        <a:solidFill>
                          <a:srgbClr val="000000"/>
                        </a:solidFill>
                        <a:latin typeface="Arial"/>
                      </a:endParaRPr>
                    </a:p>
                    <a:p>
                      <a:pPr marL="343080" indent="-343080">
                        <a:lnSpc>
                          <a:spcPct val="115000"/>
                        </a:lnSpc>
                        <a:buClr>
                          <a:srgbClr val="000000"/>
                        </a:buClr>
                        <a:buFont typeface="Symbol"/>
                        <a:buChar char=""/>
                      </a:pPr>
                      <a:r>
                        <a:rPr lang="en-GB" sz="1500" b="0" strike="noStrike" spc="-1">
                          <a:solidFill>
                            <a:schemeClr val="dk1"/>
                          </a:solidFill>
                          <a:latin typeface="Calibri"/>
                          <a:ea typeface="Calibri"/>
                        </a:rPr>
                        <a:t>Act as the primary contact point for all (process-independent) concerns in the context of that specific service.</a:t>
                      </a:r>
                      <a:endParaRPr lang="de-DE" sz="1500" b="0" strike="noStrike" spc="-1">
                        <a:solidFill>
                          <a:srgbClr val="000000"/>
                        </a:solidFill>
                        <a:latin typeface="Arial"/>
                      </a:endParaRPr>
                    </a:p>
                    <a:p>
                      <a:pPr marL="343080" indent="-343080">
                        <a:lnSpc>
                          <a:spcPct val="115000"/>
                        </a:lnSpc>
                        <a:buClr>
                          <a:srgbClr val="000000"/>
                        </a:buClr>
                        <a:buFont typeface="Symbol"/>
                        <a:buChar char=""/>
                      </a:pPr>
                      <a:r>
                        <a:rPr lang="en-GB" sz="1500" b="0" strike="noStrike" spc="-1">
                          <a:solidFill>
                            <a:schemeClr val="dk1"/>
                          </a:solidFill>
                          <a:latin typeface="Calibri"/>
                          <a:ea typeface="Calibri"/>
                        </a:rPr>
                        <a:t>Act as an “expert” for the service in both technical and non-technical concerns.</a:t>
                      </a:r>
                      <a:endParaRPr lang="de-DE" sz="1500" b="0" strike="noStrike" spc="-1">
                        <a:solidFill>
                          <a:srgbClr val="000000"/>
                        </a:solidFill>
                        <a:latin typeface="Arial"/>
                      </a:endParaRPr>
                    </a:p>
                    <a:p>
                      <a:pPr marL="343080" indent="-343080">
                        <a:lnSpc>
                          <a:spcPct val="115000"/>
                        </a:lnSpc>
                        <a:buClr>
                          <a:srgbClr val="000000"/>
                        </a:buClr>
                        <a:buFont typeface="Symbol"/>
                        <a:buChar char=""/>
                      </a:pPr>
                      <a:r>
                        <a:rPr lang="en-GB" sz="1500" b="0" strike="noStrike" spc="-1">
                          <a:solidFill>
                            <a:schemeClr val="dk1"/>
                          </a:solidFill>
                          <a:latin typeface="Calibri"/>
                          <a:ea typeface="Calibri"/>
                        </a:rPr>
                        <a:t>Maintain the core service documentation, such as the service specification / description.</a:t>
                      </a:r>
                      <a:endParaRPr lang="de-DE" sz="1500" b="0" strike="noStrike" spc="-1">
                        <a:solidFill>
                          <a:srgbClr val="000000"/>
                        </a:solidFill>
                        <a:latin typeface="Arial"/>
                      </a:endParaRPr>
                    </a:p>
                    <a:p>
                      <a:pPr marL="343080" indent="-343080">
                        <a:lnSpc>
                          <a:spcPct val="115000"/>
                        </a:lnSpc>
                        <a:buClr>
                          <a:srgbClr val="000000"/>
                        </a:buClr>
                        <a:buFont typeface="Symbol"/>
                        <a:buChar char=""/>
                      </a:pPr>
                      <a:r>
                        <a:rPr lang="en-GB" sz="1500" b="0" strike="noStrike" spc="-1">
                          <a:solidFill>
                            <a:schemeClr val="dk1"/>
                          </a:solidFill>
                          <a:latin typeface="Calibri"/>
                          <a:ea typeface="Calibri"/>
                        </a:rPr>
                        <a:t>Be kept informed of every event, situation or change connected to the service.</a:t>
                      </a:r>
                      <a:endParaRPr lang="de-DE" sz="1500" b="0" strike="noStrike" spc="-1">
                        <a:solidFill>
                          <a:srgbClr val="000000"/>
                        </a:solidFill>
                        <a:latin typeface="Arial"/>
                      </a:endParaRPr>
                    </a:p>
                    <a:p>
                      <a:pPr marL="343080" indent="-343080">
                        <a:lnSpc>
                          <a:spcPct val="115000"/>
                        </a:lnSpc>
                        <a:buClr>
                          <a:srgbClr val="000000"/>
                        </a:buClr>
                        <a:buFont typeface="Symbol"/>
                        <a:buChar char=""/>
                      </a:pPr>
                      <a:r>
                        <a:rPr lang="en-GB" sz="1500" b="0" strike="noStrike" spc="-1">
                          <a:solidFill>
                            <a:schemeClr val="dk1"/>
                          </a:solidFill>
                          <a:latin typeface="Calibri"/>
                          <a:ea typeface="Calibri"/>
                        </a:rPr>
                        <a:t>Be involved in tasks significantly related to the service as part of selected ITSM processes, in particular SPM and SLM (see process-level role templates).</a:t>
                      </a:r>
                      <a:endParaRPr lang="de-DE" sz="1500" b="0" strike="noStrike" spc="-1">
                        <a:solidFill>
                          <a:srgbClr val="000000"/>
                        </a:solidFill>
                        <a:latin typeface="Arial"/>
                      </a:endParaRPr>
                    </a:p>
                    <a:p>
                      <a:pPr marL="343080" indent="-343080">
                        <a:lnSpc>
                          <a:spcPct val="115000"/>
                        </a:lnSpc>
                        <a:spcAft>
                          <a:spcPts val="1001"/>
                        </a:spcAft>
                        <a:buClr>
                          <a:srgbClr val="000000"/>
                        </a:buClr>
                        <a:buFont typeface="Symbol"/>
                        <a:buChar char=""/>
                      </a:pPr>
                      <a:r>
                        <a:rPr lang="en-GB" sz="1500" b="0" strike="noStrike" spc="-1">
                          <a:solidFill>
                            <a:schemeClr val="dk1"/>
                          </a:solidFill>
                          <a:latin typeface="Calibri"/>
                          <a:ea typeface="Calibri"/>
                        </a:rPr>
                        <a:t>Report on the service to the SMS owner.</a:t>
                      </a:r>
                      <a:endParaRPr lang="de-DE" sz="15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tc>
                  <a:txBody>
                    <a:bodyPr/>
                    <a:lstStyle/>
                    <a:p>
                      <a:pPr>
                        <a:lnSpc>
                          <a:spcPct val="100000"/>
                        </a:lnSpc>
                        <a:tabLst>
                          <a:tab pos="0" algn="l"/>
                        </a:tabLst>
                      </a:pPr>
                      <a:r>
                        <a:rPr lang="en-US" sz="1500" b="0" strike="noStrike" spc="-1">
                          <a:solidFill>
                            <a:srgbClr val="000000"/>
                          </a:solidFill>
                          <a:latin typeface="Calibri"/>
                          <a:ea typeface="Arial"/>
                        </a:rPr>
                        <a:t>1 </a:t>
                      </a:r>
                      <a:r>
                        <a:rPr lang="en-GB" sz="1500" b="0" strike="noStrike" spc="-1">
                          <a:solidFill>
                            <a:srgbClr val="000000"/>
                          </a:solidFill>
                          <a:latin typeface="Calibri"/>
                          <a:ea typeface="Arial"/>
                        </a:rPr>
                        <a:t>per service</a:t>
                      </a:r>
                      <a:endParaRPr lang="de-DE" sz="15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extLst>
                  <a:ext uri="{0D108BD9-81ED-4DB2-BD59-A6C34878D82A}">
                    <a16:rowId xmlns:a16="http://schemas.microsoft.com/office/drawing/2014/main" val="10001"/>
                  </a:ext>
                </a:extLst>
              </a:tr>
            </a:tbl>
          </a:graphicData>
        </a:graphic>
      </p:graphicFrame>
      <p:sp>
        <p:nvSpPr>
          <p:cNvPr id="703" name="PlaceHolder 51"/>
          <p:cNvSpPr/>
          <p:nvPr/>
        </p:nvSpPr>
        <p:spPr>
          <a:xfrm>
            <a:off x="8737920" y="6431040"/>
            <a:ext cx="2840040" cy="36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5BCD05A0-FD94-4C15-AE2B-9900BC92180B}" type="slidenum">
              <a:rPr lang="en-US" sz="1200" b="0" strike="noStrike" spc="-1">
                <a:solidFill>
                  <a:srgbClr val="888888"/>
                </a:solidFill>
                <a:latin typeface="Calibri"/>
                <a:ea typeface="Calibri"/>
              </a:rPr>
              <a:t>76</a:t>
            </a:fld>
            <a:endParaRPr lang="de-DE" sz="1200" b="0" strike="noStrike" spc="-1">
              <a:solidFill>
                <a:srgbClr val="000000"/>
              </a:solidFill>
              <a:latin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Training agenda</a:t>
            </a:r>
            <a:endParaRPr lang="de-DE" sz="3200" b="0" strike="noStrike" spc="-1">
              <a:solidFill>
                <a:srgbClr val="000000"/>
              </a:solidFill>
              <a:latin typeface="Arial"/>
            </a:endParaRPr>
          </a:p>
        </p:txBody>
      </p:sp>
      <p:sp>
        <p:nvSpPr>
          <p:cNvPr id="705" name="PlaceHolder 2"/>
          <p:cNvSpPr>
            <a:spLocks noGrp="1"/>
          </p:cNvSpPr>
          <p:nvPr>
            <p:ph/>
          </p:nvPr>
        </p:nvSpPr>
        <p:spPr>
          <a:xfrm>
            <a:off x="609480" y="1696680"/>
            <a:ext cx="10969560" cy="4622760"/>
          </a:xfrm>
          <a:prstGeom prst="rect">
            <a:avLst/>
          </a:prstGeom>
          <a:noFill/>
          <a:ln w="0">
            <a:noFill/>
          </a:ln>
        </p:spPr>
        <p:txBody>
          <a:bodyPr lIns="91440" tIns="45720" rIns="91440" bIns="45720" anchor="t">
            <a:normAutofit/>
          </a:bodyPr>
          <a:lstStyle/>
          <a:p>
            <a:pPr marL="343080" indent="-343080">
              <a:lnSpc>
                <a:spcPct val="100000"/>
              </a:lnSpc>
              <a:buClr>
                <a:srgbClr val="A5A5A5"/>
              </a:buClr>
              <a:buFont typeface="Arial"/>
              <a:buChar char="•"/>
            </a:pPr>
            <a:r>
              <a:rPr lang="en-US" sz="2800" b="0" strike="noStrike" spc="-1">
                <a:solidFill>
                  <a:srgbClr val="A5A5A5"/>
                </a:solidFill>
                <a:latin typeface="Calibri"/>
                <a:ea typeface="Calibri"/>
              </a:rPr>
              <a:t>FitSM Foundation wrap-up &amp; ITSM basics</a:t>
            </a:r>
            <a:endParaRPr lang="de-DE" sz="2800" b="0" strike="noStrike" spc="-1">
              <a:solidFill>
                <a:srgbClr val="000000"/>
              </a:solidFill>
              <a:latin typeface="Arial"/>
            </a:endParaRPr>
          </a:p>
          <a:p>
            <a:pPr marL="343080" indent="-343080">
              <a:lnSpc>
                <a:spcPct val="100000"/>
              </a:lnSpc>
              <a:spcBef>
                <a:spcPts val="561"/>
              </a:spcBef>
              <a:buClr>
                <a:srgbClr val="A5A5A5"/>
              </a:buClr>
              <a:buFont typeface="Arial"/>
              <a:buChar char="•"/>
            </a:pPr>
            <a:r>
              <a:rPr lang="en-US" sz="2800" b="0" strike="noStrike" spc="-1">
                <a:solidFill>
                  <a:srgbClr val="A5A5A5"/>
                </a:solidFill>
                <a:latin typeface="Calibri"/>
                <a:ea typeface="Calibri"/>
              </a:rPr>
              <a:t>General aspects of establishing a service management system</a:t>
            </a:r>
            <a:endParaRPr lang="de-DE" sz="2800" b="0" strike="noStrike" spc="-1">
              <a:solidFill>
                <a:srgbClr val="000000"/>
              </a:solidFill>
              <a:latin typeface="Arial"/>
            </a:endParaRPr>
          </a:p>
          <a:p>
            <a:pPr marL="343080" indent="-343080">
              <a:lnSpc>
                <a:spcPct val="100000"/>
              </a:lnSpc>
              <a:spcBef>
                <a:spcPts val="561"/>
              </a:spcBef>
              <a:buClr>
                <a:srgbClr val="A5A5A5"/>
              </a:buClr>
              <a:buFont typeface="Arial"/>
              <a:buChar char="•"/>
            </a:pPr>
            <a:r>
              <a:rPr lang="en-US" sz="2800" b="0" strike="noStrike" spc="-1">
                <a:solidFill>
                  <a:srgbClr val="A5A5A5"/>
                </a:solidFill>
                <a:latin typeface="Calibri"/>
                <a:ea typeface="Calibri"/>
              </a:rPr>
              <a:t>Roles in a service management system</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1" strike="noStrike" spc="-1">
                <a:solidFill>
                  <a:schemeClr val="dk1"/>
                </a:solidFill>
                <a:latin typeface="Calibri"/>
                <a:ea typeface="Calibri"/>
              </a:rPr>
              <a:t>ITSM processes for service planning and delivery (SPD)</a:t>
            </a:r>
            <a:endParaRPr lang="de-DE" sz="2800" b="0" strike="noStrike" spc="-1">
              <a:solidFill>
                <a:srgbClr val="000000"/>
              </a:solidFill>
              <a:latin typeface="Arial"/>
            </a:endParaRPr>
          </a:p>
        </p:txBody>
      </p:sp>
      <p:sp>
        <p:nvSpPr>
          <p:cNvPr id="706" name="PlaceHolder 3"/>
          <p:cNvSpPr>
            <a:spLocks noGrp="1"/>
          </p:cNvSpPr>
          <p:nvPr>
            <p:ph type="sldNum" idx="62"/>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F7E72C90-9FFD-4CD8-9759-E47AC9AFD3F5}" type="slidenum">
              <a:rPr lang="en-US" sz="1200" b="0" strike="noStrike" spc="-1">
                <a:solidFill>
                  <a:srgbClr val="888888"/>
                </a:solidFill>
                <a:latin typeface="Calibri"/>
                <a:ea typeface="Calibri"/>
              </a:rPr>
              <a:t>77</a:t>
            </a:fld>
            <a:endParaRPr lang="de-DE" sz="1200" b="0" strike="noStrike" spc="-1">
              <a:solidFill>
                <a:srgbClr val="000000"/>
              </a:solidFill>
              <a:latin typeface="Times New Roman"/>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 name="PlaceHolder 1"/>
          <p:cNvSpPr>
            <a:spLocks noGrp="1"/>
          </p:cNvSpPr>
          <p:nvPr>
            <p:ph type="title"/>
          </p:nvPr>
        </p:nvSpPr>
        <p:spPr>
          <a:xfrm>
            <a:off x="914400" y="2130480"/>
            <a:ext cx="10360080" cy="146664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ITSM processes for service planning and delivery (SPD)</a:t>
            </a:r>
            <a:endParaRPr lang="de-DE" sz="3200" b="0" strike="noStrike" spc="-1">
              <a:solidFill>
                <a:srgbClr val="000000"/>
              </a:solidFill>
              <a:latin typeface="Arial"/>
            </a:endParaRPr>
          </a:p>
        </p:txBody>
      </p:sp>
      <p:sp>
        <p:nvSpPr>
          <p:cNvPr id="708" name="PlaceHolder 2"/>
          <p:cNvSpPr>
            <a:spLocks noGrp="1"/>
          </p:cNvSpPr>
          <p:nvPr>
            <p:ph type="sldNum" idx="63"/>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81E4C054-3E86-45CB-B7BB-2400296FFE1A}" type="slidenum">
              <a:rPr lang="en-US" sz="1200" b="0" strike="noStrike" spc="-1">
                <a:solidFill>
                  <a:srgbClr val="FFFFFF"/>
                </a:solidFill>
                <a:latin typeface="Calibri"/>
                <a:ea typeface="Calibri"/>
              </a:rPr>
              <a:t>78</a:t>
            </a:fld>
            <a:endParaRPr lang="de-DE" sz="1200" b="0" strike="noStrike" spc="-1">
              <a:solidFill>
                <a:srgbClr val="000000"/>
              </a:solidFill>
              <a:latin typeface="Times New Roman"/>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Common structure of the presentation of ITSM processes in this training material</a:t>
            </a:r>
            <a:endParaRPr lang="de-DE" sz="3200" b="0" strike="noStrike" spc="-1">
              <a:solidFill>
                <a:srgbClr val="000000"/>
              </a:solidFill>
              <a:latin typeface="Arial"/>
            </a:endParaRPr>
          </a:p>
        </p:txBody>
      </p:sp>
      <p:sp>
        <p:nvSpPr>
          <p:cNvPr id="711" name="PlaceHolder 2"/>
          <p:cNvSpPr>
            <a:spLocks noGrp="1"/>
          </p:cNvSpPr>
          <p:nvPr>
            <p:ph/>
          </p:nvPr>
        </p:nvSpPr>
        <p:spPr>
          <a:xfrm>
            <a:off x="609480" y="1653120"/>
            <a:ext cx="10969560" cy="4622760"/>
          </a:xfrm>
          <a:prstGeom prst="rect">
            <a:avLst/>
          </a:prstGeom>
          <a:noFill/>
          <a:ln w="0">
            <a:noFill/>
          </a:ln>
        </p:spPr>
        <p:txBody>
          <a:bodyPr lIns="91440" tIns="45720" rIns="91440" bIns="45720" anchor="t">
            <a:normAutofit fontScale="86944" lnSpcReduction="10000"/>
          </a:bodyPr>
          <a:lstStyle/>
          <a:p>
            <a:pPr marL="343080" indent="-343080">
              <a:lnSpc>
                <a:spcPct val="110000"/>
              </a:lnSpc>
              <a:spcBef>
                <a:spcPts val="601"/>
              </a:spcBef>
              <a:buClr>
                <a:srgbClr val="000000"/>
              </a:buClr>
              <a:buFont typeface="Arial"/>
              <a:buChar char="•"/>
            </a:pPr>
            <a:r>
              <a:rPr lang="en-US" sz="2800" b="0" strike="noStrike" spc="-1">
                <a:solidFill>
                  <a:schemeClr val="dk1"/>
                </a:solidFill>
                <a:latin typeface="Calibri"/>
                <a:ea typeface="Calibri"/>
              </a:rPr>
              <a:t>Objective </a:t>
            </a:r>
            <a:r>
              <a:rPr lang="en-US" sz="1900" b="0" strike="noStrike" spc="-1">
                <a:solidFill>
                  <a:srgbClr val="7F7F7F"/>
                </a:solidFill>
                <a:latin typeface="Calibri"/>
                <a:ea typeface="Calibri"/>
              </a:rPr>
              <a:t>according to FitSM-0</a:t>
            </a:r>
            <a:endParaRPr lang="de-DE" sz="1900" b="0" strike="noStrike" spc="-1">
              <a:solidFill>
                <a:srgbClr val="000000"/>
              </a:solidFill>
              <a:latin typeface="Arial"/>
            </a:endParaRPr>
          </a:p>
          <a:p>
            <a:pPr marL="343080" indent="-343080">
              <a:lnSpc>
                <a:spcPct val="110000"/>
              </a:lnSpc>
              <a:spcBef>
                <a:spcPts val="601"/>
              </a:spcBef>
              <a:buClr>
                <a:srgbClr val="000000"/>
              </a:buClr>
              <a:buFont typeface="Arial"/>
              <a:buChar char="•"/>
            </a:pPr>
            <a:r>
              <a:rPr lang="en-US" sz="2800" b="0" strike="noStrike" spc="-1">
                <a:solidFill>
                  <a:schemeClr val="dk1"/>
                </a:solidFill>
                <a:latin typeface="Calibri"/>
                <a:ea typeface="Calibri"/>
              </a:rPr>
              <a:t>Key questions</a:t>
            </a:r>
            <a:endParaRPr lang="de-DE" sz="2800" b="0" strike="noStrike" spc="-1">
              <a:solidFill>
                <a:srgbClr val="000000"/>
              </a:solidFill>
              <a:latin typeface="Arial"/>
            </a:endParaRPr>
          </a:p>
          <a:p>
            <a:pPr marL="343080" indent="-343080">
              <a:lnSpc>
                <a:spcPct val="110000"/>
              </a:lnSpc>
              <a:spcBef>
                <a:spcPts val="601"/>
              </a:spcBef>
              <a:buClr>
                <a:srgbClr val="000000"/>
              </a:buClr>
              <a:buFont typeface="Arial"/>
              <a:buChar char="•"/>
            </a:pPr>
            <a:r>
              <a:rPr lang="en-US" sz="2800" b="0" strike="noStrike" spc="-1">
                <a:solidFill>
                  <a:schemeClr val="dk1"/>
                </a:solidFill>
                <a:latin typeface="Calibri"/>
                <a:ea typeface="Calibri"/>
              </a:rPr>
              <a:t>Important terms &amp; concepts </a:t>
            </a:r>
            <a:r>
              <a:rPr lang="en-US" sz="1900" b="0" strike="noStrike" spc="-1">
                <a:solidFill>
                  <a:srgbClr val="7F7F7F"/>
                </a:solidFill>
                <a:latin typeface="Calibri"/>
                <a:ea typeface="Calibri"/>
              </a:rPr>
              <a:t>according to FitSM-0</a:t>
            </a:r>
            <a:endParaRPr lang="de-DE" sz="1900" b="0" strike="noStrike" spc="-1">
              <a:solidFill>
                <a:srgbClr val="000000"/>
              </a:solidFill>
              <a:latin typeface="Arial"/>
            </a:endParaRPr>
          </a:p>
          <a:p>
            <a:pPr marL="343080" indent="-343080">
              <a:lnSpc>
                <a:spcPct val="110000"/>
              </a:lnSpc>
              <a:spcBef>
                <a:spcPts val="601"/>
              </a:spcBef>
              <a:buClr>
                <a:srgbClr val="000000"/>
              </a:buClr>
              <a:buFont typeface="Arial"/>
              <a:buChar char="•"/>
            </a:pPr>
            <a:r>
              <a:rPr lang="en-US" sz="2800" b="0" strike="noStrike" spc="-1">
                <a:solidFill>
                  <a:schemeClr val="dk1"/>
                </a:solidFill>
                <a:latin typeface="Calibri"/>
                <a:ea typeface="Calibri"/>
              </a:rPr>
              <a:t>Process-specific requirements </a:t>
            </a:r>
            <a:r>
              <a:rPr lang="en-US" sz="1900" b="0" strike="noStrike" spc="-1">
                <a:solidFill>
                  <a:srgbClr val="7F7F7F"/>
                </a:solidFill>
                <a:latin typeface="Calibri"/>
                <a:ea typeface="Calibri"/>
              </a:rPr>
              <a:t>according to FitSM-1</a:t>
            </a:r>
            <a:endParaRPr lang="de-DE" sz="1900" b="0" strike="noStrike" spc="-1">
              <a:solidFill>
                <a:srgbClr val="000000"/>
              </a:solidFill>
              <a:latin typeface="Arial"/>
            </a:endParaRPr>
          </a:p>
          <a:p>
            <a:pPr marL="343080" indent="-343080">
              <a:lnSpc>
                <a:spcPct val="110000"/>
              </a:lnSpc>
              <a:spcBef>
                <a:spcPts val="601"/>
              </a:spcBef>
              <a:buClr>
                <a:srgbClr val="000000"/>
              </a:buClr>
              <a:buFont typeface="Arial"/>
              <a:buChar char="•"/>
            </a:pPr>
            <a:r>
              <a:rPr lang="en-GB" sz="2800" b="0" strike="noStrike" spc="-1">
                <a:solidFill>
                  <a:schemeClr val="dk1"/>
                </a:solidFill>
                <a:latin typeface="Calibri"/>
                <a:ea typeface="Calibri"/>
              </a:rPr>
              <a:t>Activities for initial process setup </a:t>
            </a:r>
            <a:r>
              <a:rPr lang="en-GB" sz="1900" b="0" strike="noStrike" spc="-1">
                <a:solidFill>
                  <a:srgbClr val="7F7F7F"/>
                </a:solidFill>
                <a:latin typeface="Calibri"/>
                <a:ea typeface="Calibri"/>
              </a:rPr>
              <a:t>according to FitSM-2</a:t>
            </a:r>
            <a:endParaRPr lang="de-DE" sz="1900" b="0" strike="noStrike" spc="-1">
              <a:solidFill>
                <a:srgbClr val="000000"/>
              </a:solidFill>
              <a:latin typeface="Arial"/>
            </a:endParaRPr>
          </a:p>
          <a:p>
            <a:pPr marL="343080" indent="-343080">
              <a:lnSpc>
                <a:spcPct val="110000"/>
              </a:lnSpc>
              <a:spcBef>
                <a:spcPts val="601"/>
              </a:spcBef>
              <a:buClr>
                <a:srgbClr val="000000"/>
              </a:buClr>
              <a:buFont typeface="Arial"/>
              <a:buChar char="•"/>
            </a:pPr>
            <a:r>
              <a:rPr lang="en-GB" sz="2800" b="0" strike="noStrike" spc="-1">
                <a:solidFill>
                  <a:schemeClr val="dk1"/>
                </a:solidFill>
                <a:latin typeface="Calibri"/>
                <a:ea typeface="Calibri"/>
              </a:rPr>
              <a:t>Inputs and outputs </a:t>
            </a:r>
            <a:r>
              <a:rPr lang="en-GB" sz="1900" b="0" strike="noStrike" spc="-1">
                <a:solidFill>
                  <a:srgbClr val="7F7F7F"/>
                </a:solidFill>
                <a:latin typeface="Calibri"/>
                <a:ea typeface="Calibri"/>
              </a:rPr>
              <a:t>according to FitSM-2</a:t>
            </a:r>
            <a:endParaRPr lang="de-DE" sz="1900" b="0" strike="noStrike" spc="-1">
              <a:solidFill>
                <a:srgbClr val="000000"/>
              </a:solidFill>
              <a:latin typeface="Arial"/>
            </a:endParaRPr>
          </a:p>
          <a:p>
            <a:pPr marL="343080" indent="-343080">
              <a:lnSpc>
                <a:spcPct val="110000"/>
              </a:lnSpc>
              <a:spcBef>
                <a:spcPts val="601"/>
              </a:spcBef>
              <a:buClr>
                <a:srgbClr val="000000"/>
              </a:buClr>
              <a:buFont typeface="Arial"/>
              <a:buChar char="•"/>
            </a:pPr>
            <a:r>
              <a:rPr lang="en-US" sz="2800" b="0" strike="noStrike" spc="-1">
                <a:solidFill>
                  <a:schemeClr val="dk1"/>
                </a:solidFill>
                <a:latin typeface="Calibri"/>
                <a:ea typeface="Calibri"/>
              </a:rPr>
              <a:t>Process chart </a:t>
            </a:r>
            <a:r>
              <a:rPr lang="en-US" sz="1900" b="0" strike="noStrike" spc="-1">
                <a:solidFill>
                  <a:srgbClr val="7F7F7F"/>
                </a:solidFill>
                <a:latin typeface="Calibri"/>
                <a:ea typeface="Calibri"/>
              </a:rPr>
              <a:t>according to FitSM-2</a:t>
            </a:r>
            <a:endParaRPr lang="de-DE" sz="1900" b="0" strike="noStrike" spc="-1">
              <a:solidFill>
                <a:srgbClr val="000000"/>
              </a:solidFill>
              <a:latin typeface="Arial"/>
            </a:endParaRPr>
          </a:p>
          <a:p>
            <a:pPr marL="343080" indent="-343080">
              <a:lnSpc>
                <a:spcPct val="110000"/>
              </a:lnSpc>
              <a:spcBef>
                <a:spcPts val="601"/>
              </a:spcBef>
              <a:buClr>
                <a:srgbClr val="000000"/>
              </a:buClr>
              <a:buFont typeface="Arial"/>
              <a:buChar char="•"/>
            </a:pPr>
            <a:r>
              <a:rPr lang="en-US" sz="2800" b="0" strike="noStrike" spc="-1">
                <a:solidFill>
                  <a:schemeClr val="dk1"/>
                </a:solidFill>
                <a:latin typeface="Calibri"/>
                <a:ea typeface="Calibri"/>
              </a:rPr>
              <a:t>Activities during ongoing process execution</a:t>
            </a:r>
            <a:r>
              <a:rPr lang="en-US" sz="2800" b="0" strike="noStrike" spc="-1">
                <a:solidFill>
                  <a:srgbClr val="7F7F7F"/>
                </a:solidFill>
                <a:latin typeface="Calibri"/>
                <a:ea typeface="Calibri"/>
              </a:rPr>
              <a:t> </a:t>
            </a:r>
            <a:r>
              <a:rPr lang="en-US" sz="1900" b="0" strike="noStrike" spc="-1">
                <a:solidFill>
                  <a:srgbClr val="7F7F7F"/>
                </a:solidFill>
                <a:latin typeface="Calibri"/>
                <a:ea typeface="Calibri"/>
              </a:rPr>
              <a:t>according to FitSM-2</a:t>
            </a:r>
            <a:endParaRPr lang="de-DE" sz="1900" b="0" strike="noStrike" spc="-1">
              <a:solidFill>
                <a:srgbClr val="000000"/>
              </a:solidFill>
              <a:latin typeface="Arial"/>
            </a:endParaRPr>
          </a:p>
          <a:p>
            <a:pPr marL="343080" indent="-343080">
              <a:lnSpc>
                <a:spcPct val="110000"/>
              </a:lnSpc>
              <a:spcBef>
                <a:spcPts val="601"/>
              </a:spcBef>
              <a:buClr>
                <a:srgbClr val="000000"/>
              </a:buClr>
              <a:buFont typeface="Arial"/>
              <a:buChar char="•"/>
            </a:pPr>
            <a:r>
              <a:rPr lang="en-US" sz="2800" b="0" strike="noStrike" spc="-1">
                <a:solidFill>
                  <a:schemeClr val="dk1"/>
                </a:solidFill>
                <a:latin typeface="Calibri"/>
                <a:ea typeface="Calibri"/>
              </a:rPr>
              <a:t>Roles</a:t>
            </a:r>
            <a:r>
              <a:rPr lang="en-US" sz="3600" b="0" strike="noStrike" spc="-1">
                <a:solidFill>
                  <a:srgbClr val="7F7F7F"/>
                </a:solidFill>
                <a:latin typeface="Calibri"/>
                <a:ea typeface="Calibri"/>
              </a:rPr>
              <a:t> </a:t>
            </a:r>
            <a:r>
              <a:rPr lang="en-US" sz="1900" b="0" strike="noStrike" spc="-1">
                <a:solidFill>
                  <a:srgbClr val="7F7F7F"/>
                </a:solidFill>
                <a:latin typeface="Calibri"/>
                <a:ea typeface="Calibri"/>
              </a:rPr>
              <a:t>according to FitSM-3</a:t>
            </a:r>
            <a:endParaRPr lang="de-DE" sz="1900" b="0" strike="noStrike" spc="-1">
              <a:solidFill>
                <a:srgbClr val="000000"/>
              </a:solidFill>
              <a:latin typeface="Arial"/>
            </a:endParaRPr>
          </a:p>
          <a:p>
            <a:pPr marL="343080" indent="-343080">
              <a:lnSpc>
                <a:spcPct val="110000"/>
              </a:lnSpc>
              <a:spcBef>
                <a:spcPts val="601"/>
              </a:spcBef>
              <a:buClr>
                <a:srgbClr val="000000"/>
              </a:buClr>
              <a:buFont typeface="Arial"/>
              <a:buChar char="•"/>
            </a:pPr>
            <a:r>
              <a:rPr lang="en-US" sz="2800" b="0" strike="noStrike" spc="-1">
                <a:solidFill>
                  <a:schemeClr val="dk1"/>
                </a:solidFill>
                <a:latin typeface="Calibri"/>
                <a:ea typeface="Calibri"/>
              </a:rPr>
              <a:t>Interfaces with other ITSM processes </a:t>
            </a:r>
            <a:r>
              <a:rPr lang="en-US" sz="1900" b="0" strike="noStrike" spc="-1">
                <a:solidFill>
                  <a:srgbClr val="7F7F7F"/>
                </a:solidFill>
                <a:latin typeface="Calibri"/>
                <a:ea typeface="Calibri"/>
              </a:rPr>
              <a:t>according to FitSM-2</a:t>
            </a:r>
            <a:endParaRPr lang="de-DE" sz="1900" b="0" strike="noStrike" spc="-1">
              <a:solidFill>
                <a:srgbClr val="000000"/>
              </a:solidFill>
              <a:latin typeface="Arial"/>
            </a:endParaRPr>
          </a:p>
          <a:p>
            <a:pPr indent="0">
              <a:lnSpc>
                <a:spcPct val="100000"/>
              </a:lnSpc>
              <a:spcBef>
                <a:spcPts val="519"/>
              </a:spcBef>
              <a:buNone/>
              <a:tabLst>
                <a:tab pos="0" algn="l"/>
              </a:tabLst>
            </a:pPr>
            <a:endParaRPr lang="de-DE" sz="2800" b="0" strike="noStrike" spc="-1">
              <a:solidFill>
                <a:srgbClr val="000000"/>
              </a:solidFill>
              <a:latin typeface="Arial"/>
            </a:endParaRPr>
          </a:p>
        </p:txBody>
      </p:sp>
      <p:sp>
        <p:nvSpPr>
          <p:cNvPr id="712" name="PlaceHolder 3"/>
          <p:cNvSpPr>
            <a:spLocks noGrp="1"/>
          </p:cNvSpPr>
          <p:nvPr>
            <p:ph type="sldNum" idx="64"/>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4110625D-EB1B-4556-BC46-DDDB4FF51E6C}" type="slidenum">
              <a:rPr lang="en-US" sz="1200" b="0" strike="noStrike" spc="-1">
                <a:solidFill>
                  <a:srgbClr val="888888"/>
                </a:solidFill>
                <a:latin typeface="Calibri"/>
                <a:ea typeface="Calibri"/>
              </a:rPr>
              <a:t>79</a:t>
            </a:fld>
            <a:endParaRPr lang="de-DE" sz="1200" b="0" strike="noStrike" spc="-1">
              <a:solidFill>
                <a:srgbClr val="000000"/>
              </a:solidFill>
              <a:latin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PlaceHolder 3"/>
          <p:cNvSpPr/>
          <p:nvPr/>
        </p:nvSpPr>
        <p:spPr>
          <a:xfrm>
            <a:off x="609480" y="275040"/>
            <a:ext cx="9053280" cy="104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The FitSM approach</a:t>
            </a:r>
            <a:endParaRPr lang="de-DE" sz="3200" b="0" strike="noStrike" spc="-1">
              <a:solidFill>
                <a:srgbClr val="000000"/>
              </a:solidFill>
              <a:latin typeface="Arial"/>
            </a:endParaRPr>
          </a:p>
        </p:txBody>
      </p:sp>
      <p:sp>
        <p:nvSpPr>
          <p:cNvPr id="88" name="PlaceHolder 4"/>
          <p:cNvSpPr/>
          <p:nvPr/>
        </p:nvSpPr>
        <p:spPr>
          <a:xfrm>
            <a:off x="8737560" y="6431040"/>
            <a:ext cx="2840040" cy="36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D37FE3B9-07D2-4876-BF53-BD96AD08189C}" type="slidenum">
              <a:rPr lang="en-US" sz="1200" b="0" strike="noStrike" spc="-1">
                <a:solidFill>
                  <a:srgbClr val="888888"/>
                </a:solidFill>
                <a:latin typeface="Calibri"/>
                <a:ea typeface="Calibri"/>
              </a:rPr>
              <a:t>8</a:t>
            </a:fld>
            <a:endParaRPr lang="de-DE" sz="1200" b="0" strike="noStrike" spc="-1">
              <a:solidFill>
                <a:srgbClr val="000000"/>
              </a:solidFill>
              <a:latin typeface="Arial"/>
            </a:endParaRPr>
          </a:p>
        </p:txBody>
      </p:sp>
      <p:grpSp>
        <p:nvGrpSpPr>
          <p:cNvPr id="89" name="Google Shape;339;p20"/>
          <p:cNvGrpSpPr/>
          <p:nvPr/>
        </p:nvGrpSpPr>
        <p:grpSpPr>
          <a:xfrm>
            <a:off x="609480" y="1800360"/>
            <a:ext cx="10968120" cy="4495680"/>
            <a:chOff x="609480" y="1800360"/>
            <a:chExt cx="10968120" cy="4495680"/>
          </a:xfrm>
        </p:grpSpPr>
        <p:sp>
          <p:nvSpPr>
            <p:cNvPr id="90" name="Google Shape;340;p20"/>
            <p:cNvSpPr/>
            <p:nvPr/>
          </p:nvSpPr>
          <p:spPr>
            <a:xfrm>
              <a:off x="609480" y="1800360"/>
              <a:ext cx="10968120" cy="4495680"/>
            </a:xfrm>
            <a:prstGeom prst="roundRect">
              <a:avLst>
                <a:gd name="adj" fmla="val 85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sp>
          <p:nvSpPr>
            <p:cNvPr id="91" name="Google Shape;341;p20"/>
            <p:cNvSpPr/>
            <p:nvPr/>
          </p:nvSpPr>
          <p:spPr>
            <a:xfrm>
              <a:off x="691200" y="1912320"/>
              <a:ext cx="10804680" cy="4271760"/>
            </a:xfrm>
            <a:prstGeom prst="rect">
              <a:avLst/>
            </a:prstGeom>
            <a:noFill/>
            <a:ln w="0">
              <a:noFill/>
            </a:ln>
          </p:spPr>
          <p:style>
            <a:lnRef idx="0">
              <a:scrgbClr r="0" g="0" b="0"/>
            </a:lnRef>
            <a:fillRef idx="0">
              <a:scrgbClr r="0" g="0" b="0"/>
            </a:fillRef>
            <a:effectRef idx="0">
              <a:scrgbClr r="0" g="0" b="0"/>
            </a:effectRef>
            <a:fontRef idx="minor"/>
          </p:style>
          <p:txBody>
            <a:bodyPr lIns="106560" tIns="106560" rIns="106560" bIns="2547360" anchor="t">
              <a:noAutofit/>
            </a:bodyPr>
            <a:lstStyle/>
            <a:p>
              <a:pPr defTabSz="914400">
                <a:lnSpc>
                  <a:spcPct val="90000"/>
                </a:lnSpc>
                <a:tabLst>
                  <a:tab pos="0" algn="l"/>
                </a:tabLst>
              </a:pPr>
              <a:r>
                <a:rPr lang="en-US" sz="2800" b="0" strike="noStrike" spc="-1">
                  <a:solidFill>
                    <a:schemeClr val="lt1"/>
                  </a:solidFill>
                  <a:latin typeface="Calibri"/>
                  <a:ea typeface="Calibri"/>
                </a:rPr>
                <a:t>The key principles of the FitSM approach to managing IT services:</a:t>
              </a:r>
              <a:endParaRPr lang="de-DE" sz="2800" b="0" strike="noStrike" spc="-1">
                <a:solidFill>
                  <a:srgbClr val="000000"/>
                </a:solidFill>
                <a:latin typeface="Arial"/>
              </a:endParaRPr>
            </a:p>
          </p:txBody>
        </p:sp>
        <p:sp>
          <p:nvSpPr>
            <p:cNvPr id="92" name="Google Shape;342;p20"/>
            <p:cNvSpPr/>
            <p:nvPr/>
          </p:nvSpPr>
          <p:spPr>
            <a:xfrm>
              <a:off x="883800" y="2925360"/>
              <a:ext cx="1641240" cy="741960"/>
            </a:xfrm>
            <a:prstGeom prst="roundRect">
              <a:avLst>
                <a:gd name="adj" fmla="val 10500"/>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sp>
          <p:nvSpPr>
            <p:cNvPr id="93" name="Google Shape;343;p20"/>
            <p:cNvSpPr/>
            <p:nvPr/>
          </p:nvSpPr>
          <p:spPr>
            <a:xfrm>
              <a:off x="900720" y="2948760"/>
              <a:ext cx="1607760" cy="695880"/>
            </a:xfrm>
            <a:prstGeom prst="rect">
              <a:avLst/>
            </a:prstGeom>
            <a:noFill/>
            <a:ln w="0">
              <a:noFill/>
            </a:ln>
          </p:spPr>
          <p:style>
            <a:lnRef idx="0">
              <a:scrgbClr r="0" g="0" b="0"/>
            </a:lnRef>
            <a:fillRef idx="0">
              <a:scrgbClr r="0" g="0" b="0"/>
            </a:fillRef>
            <a:effectRef idx="0">
              <a:scrgbClr r="0" g="0" b="0"/>
            </a:effectRef>
            <a:fontRef idx="minor"/>
          </p:style>
          <p:txBody>
            <a:bodyPr lIns="79920" tIns="79920" rIns="79920" bIns="79920" anchor="ctr">
              <a:noAutofit/>
            </a:bodyPr>
            <a:lstStyle/>
            <a:p>
              <a:pPr algn="ctr" defTabSz="914400">
                <a:lnSpc>
                  <a:spcPct val="90000"/>
                </a:lnSpc>
                <a:tabLst>
                  <a:tab pos="0" algn="l"/>
                </a:tabLst>
              </a:pPr>
              <a:r>
                <a:rPr lang="en-US" sz="1800" b="0" strike="noStrike" spc="-1">
                  <a:solidFill>
                    <a:schemeClr val="dk1"/>
                  </a:solidFill>
                  <a:latin typeface="Calibri"/>
                  <a:ea typeface="Calibri"/>
                </a:rPr>
                <a:t>Practicality</a:t>
              </a:r>
              <a:endParaRPr lang="de-DE" sz="1800" b="0" strike="noStrike" spc="-1">
                <a:solidFill>
                  <a:srgbClr val="000000"/>
                </a:solidFill>
                <a:latin typeface="Arial"/>
              </a:endParaRPr>
            </a:p>
          </p:txBody>
        </p:sp>
        <p:sp>
          <p:nvSpPr>
            <p:cNvPr id="94" name="Google Shape;344;p20"/>
            <p:cNvSpPr/>
            <p:nvPr/>
          </p:nvSpPr>
          <p:spPr>
            <a:xfrm>
              <a:off x="883800" y="3725640"/>
              <a:ext cx="1641240" cy="741960"/>
            </a:xfrm>
            <a:prstGeom prst="roundRect">
              <a:avLst>
                <a:gd name="adj" fmla="val 10500"/>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sp>
          <p:nvSpPr>
            <p:cNvPr id="95" name="Google Shape;345;p20"/>
            <p:cNvSpPr/>
            <p:nvPr/>
          </p:nvSpPr>
          <p:spPr>
            <a:xfrm>
              <a:off x="900720" y="3748680"/>
              <a:ext cx="1607760" cy="695880"/>
            </a:xfrm>
            <a:prstGeom prst="rect">
              <a:avLst/>
            </a:prstGeom>
            <a:noFill/>
            <a:ln w="0">
              <a:noFill/>
            </a:ln>
          </p:spPr>
          <p:style>
            <a:lnRef idx="0">
              <a:scrgbClr r="0" g="0" b="0"/>
            </a:lnRef>
            <a:fillRef idx="0">
              <a:scrgbClr r="0" g="0" b="0"/>
            </a:fillRef>
            <a:effectRef idx="0">
              <a:scrgbClr r="0" g="0" b="0"/>
            </a:effectRef>
            <a:fontRef idx="minor"/>
          </p:style>
          <p:txBody>
            <a:bodyPr lIns="79920" tIns="79920" rIns="79920" bIns="79920" anchor="ctr">
              <a:noAutofit/>
            </a:bodyPr>
            <a:lstStyle/>
            <a:p>
              <a:pPr algn="ctr" defTabSz="914400">
                <a:lnSpc>
                  <a:spcPct val="90000"/>
                </a:lnSpc>
                <a:tabLst>
                  <a:tab pos="0" algn="l"/>
                </a:tabLst>
              </a:pPr>
              <a:r>
                <a:rPr lang="en-US" sz="1800" b="0" strike="noStrike" spc="-1">
                  <a:solidFill>
                    <a:schemeClr val="dk1"/>
                  </a:solidFill>
                  <a:latin typeface="Calibri"/>
                  <a:ea typeface="Calibri"/>
                </a:rPr>
                <a:t>Consistency</a:t>
              </a:r>
              <a:endParaRPr lang="de-DE" sz="1800" b="0" strike="noStrike" spc="-1">
                <a:solidFill>
                  <a:srgbClr val="000000"/>
                </a:solidFill>
                <a:latin typeface="Arial"/>
              </a:endParaRPr>
            </a:p>
          </p:txBody>
        </p:sp>
        <p:sp>
          <p:nvSpPr>
            <p:cNvPr id="96" name="Google Shape;346;p20"/>
            <p:cNvSpPr/>
            <p:nvPr/>
          </p:nvSpPr>
          <p:spPr>
            <a:xfrm>
              <a:off x="883800" y="4525920"/>
              <a:ext cx="1641240" cy="742320"/>
            </a:xfrm>
            <a:prstGeom prst="roundRect">
              <a:avLst>
                <a:gd name="adj" fmla="val 10500"/>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sp>
          <p:nvSpPr>
            <p:cNvPr id="97" name="Google Shape;347;p20"/>
            <p:cNvSpPr/>
            <p:nvPr/>
          </p:nvSpPr>
          <p:spPr>
            <a:xfrm>
              <a:off x="900720" y="4548960"/>
              <a:ext cx="1607760" cy="696240"/>
            </a:xfrm>
            <a:prstGeom prst="rect">
              <a:avLst/>
            </a:prstGeom>
            <a:noFill/>
            <a:ln w="0">
              <a:noFill/>
            </a:ln>
          </p:spPr>
          <p:style>
            <a:lnRef idx="0">
              <a:scrgbClr r="0" g="0" b="0"/>
            </a:lnRef>
            <a:fillRef idx="0">
              <a:scrgbClr r="0" g="0" b="0"/>
            </a:fillRef>
            <a:effectRef idx="0">
              <a:scrgbClr r="0" g="0" b="0"/>
            </a:effectRef>
            <a:fontRef idx="minor"/>
          </p:style>
          <p:txBody>
            <a:bodyPr lIns="79920" tIns="79920" rIns="79920" bIns="79920" anchor="ctr">
              <a:noAutofit/>
            </a:bodyPr>
            <a:lstStyle/>
            <a:p>
              <a:pPr algn="ctr" defTabSz="914400">
                <a:lnSpc>
                  <a:spcPct val="90000"/>
                </a:lnSpc>
                <a:tabLst>
                  <a:tab pos="0" algn="l"/>
                </a:tabLst>
              </a:pPr>
              <a:r>
                <a:rPr lang="en-US" sz="1800" b="0" strike="noStrike" spc="-1">
                  <a:solidFill>
                    <a:schemeClr val="dk1"/>
                  </a:solidFill>
                  <a:latin typeface="Calibri"/>
                  <a:ea typeface="Calibri"/>
                </a:rPr>
                <a:t>Sufficiency</a:t>
              </a:r>
              <a:endParaRPr lang="de-DE" sz="1800" b="0" strike="noStrike" spc="-1">
                <a:solidFill>
                  <a:srgbClr val="000000"/>
                </a:solidFill>
                <a:latin typeface="Arial"/>
              </a:endParaRPr>
            </a:p>
          </p:txBody>
        </p:sp>
        <p:sp>
          <p:nvSpPr>
            <p:cNvPr id="98" name="Google Shape;348;p20"/>
            <p:cNvSpPr/>
            <p:nvPr/>
          </p:nvSpPr>
          <p:spPr>
            <a:xfrm>
              <a:off x="883800" y="5326560"/>
              <a:ext cx="1641240" cy="741600"/>
            </a:xfrm>
            <a:prstGeom prst="roundRect">
              <a:avLst>
                <a:gd name="adj" fmla="val 10500"/>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sp>
          <p:nvSpPr>
            <p:cNvPr id="99" name="Google Shape;349;p20"/>
            <p:cNvSpPr/>
            <p:nvPr/>
          </p:nvSpPr>
          <p:spPr>
            <a:xfrm>
              <a:off x="900720" y="5349600"/>
              <a:ext cx="1607760" cy="696240"/>
            </a:xfrm>
            <a:prstGeom prst="rect">
              <a:avLst/>
            </a:prstGeom>
            <a:noFill/>
            <a:ln w="0">
              <a:noFill/>
            </a:ln>
          </p:spPr>
          <p:style>
            <a:lnRef idx="0">
              <a:scrgbClr r="0" g="0" b="0"/>
            </a:lnRef>
            <a:fillRef idx="0">
              <a:scrgbClr r="0" g="0" b="0"/>
            </a:fillRef>
            <a:effectRef idx="0">
              <a:scrgbClr r="0" g="0" b="0"/>
            </a:effectRef>
            <a:fontRef idx="minor"/>
          </p:style>
          <p:txBody>
            <a:bodyPr lIns="79920" tIns="79920" rIns="79920" bIns="79920" anchor="ctr">
              <a:noAutofit/>
            </a:bodyPr>
            <a:lstStyle/>
            <a:p>
              <a:pPr algn="ctr" defTabSz="914400">
                <a:lnSpc>
                  <a:spcPct val="90000"/>
                </a:lnSpc>
                <a:tabLst>
                  <a:tab pos="0" algn="l"/>
                </a:tabLst>
              </a:pPr>
              <a:r>
                <a:rPr lang="en-US" sz="1800" b="0" strike="noStrike" spc="-1">
                  <a:solidFill>
                    <a:schemeClr val="dk1"/>
                  </a:solidFill>
                  <a:latin typeface="Calibri"/>
                  <a:ea typeface="Calibri"/>
                </a:rPr>
                <a:t>Extendibility</a:t>
              </a:r>
              <a:endParaRPr lang="de-DE" sz="1800" b="0" strike="noStrike" spc="-1">
                <a:solidFill>
                  <a:srgbClr val="000000"/>
                </a:solidFill>
                <a:latin typeface="Arial"/>
              </a:endParaRPr>
            </a:p>
          </p:txBody>
        </p:sp>
        <p:sp>
          <p:nvSpPr>
            <p:cNvPr id="100" name="Google Shape;350;p20"/>
            <p:cNvSpPr/>
            <p:nvPr/>
          </p:nvSpPr>
          <p:spPr>
            <a:xfrm>
              <a:off x="2804040" y="2925360"/>
              <a:ext cx="8499240" cy="3145680"/>
            </a:xfrm>
            <a:prstGeom prst="roundRect">
              <a:avLst>
                <a:gd name="adj" fmla="val 105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sp>
          <p:nvSpPr>
            <p:cNvPr id="101" name="Google Shape;351;p20"/>
            <p:cNvSpPr/>
            <p:nvPr/>
          </p:nvSpPr>
          <p:spPr>
            <a:xfrm>
              <a:off x="2874960" y="3021840"/>
              <a:ext cx="8357760" cy="2952360"/>
            </a:xfrm>
            <a:prstGeom prst="rect">
              <a:avLst/>
            </a:prstGeom>
            <a:noFill/>
            <a:ln w="0">
              <a:noFill/>
            </a:ln>
          </p:spPr>
          <p:style>
            <a:lnRef idx="0">
              <a:scrgbClr r="0" g="0" b="0"/>
            </a:lnRef>
            <a:fillRef idx="0">
              <a:scrgbClr r="0" g="0" b="0"/>
            </a:fillRef>
            <a:effectRef idx="0">
              <a:scrgbClr r="0" g="0" b="0"/>
            </a:effectRef>
            <a:fontRef idx="minor"/>
          </p:style>
          <p:txBody>
            <a:bodyPr lIns="106560" tIns="106560" rIns="106560" bIns="1459080" anchor="t">
              <a:noAutofit/>
            </a:bodyPr>
            <a:lstStyle/>
            <a:p>
              <a:pPr defTabSz="914400">
                <a:lnSpc>
                  <a:spcPct val="90000"/>
                </a:lnSpc>
                <a:tabLst>
                  <a:tab pos="0" algn="l"/>
                </a:tabLst>
              </a:pPr>
              <a:r>
                <a:rPr lang="en-US" sz="2800" b="0" strike="noStrike" spc="-1">
                  <a:solidFill>
                    <a:schemeClr val="lt1"/>
                  </a:solidFill>
                  <a:latin typeface="Calibri"/>
                  <a:ea typeface="Calibri"/>
                </a:rPr>
                <a:t>The foundation for systematic IT Service Management:</a:t>
              </a:r>
              <a:endParaRPr lang="de-DE" sz="2800" b="0" strike="noStrike" spc="-1">
                <a:solidFill>
                  <a:srgbClr val="000000"/>
                </a:solidFill>
                <a:latin typeface="Arial"/>
              </a:endParaRPr>
            </a:p>
          </p:txBody>
        </p:sp>
        <p:sp>
          <p:nvSpPr>
            <p:cNvPr id="102" name="Google Shape;352;p20"/>
            <p:cNvSpPr/>
            <p:nvPr/>
          </p:nvSpPr>
          <p:spPr>
            <a:xfrm>
              <a:off x="3016800" y="4343040"/>
              <a:ext cx="2649960" cy="1413000"/>
            </a:xfrm>
            <a:prstGeom prst="roundRect">
              <a:avLst>
                <a:gd name="adj" fmla="val 10500"/>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sp>
          <p:nvSpPr>
            <p:cNvPr id="103" name="Google Shape;353;p20"/>
            <p:cNvSpPr/>
            <p:nvPr/>
          </p:nvSpPr>
          <p:spPr>
            <a:xfrm>
              <a:off x="3048480" y="4386600"/>
              <a:ext cx="2586600" cy="1325520"/>
            </a:xfrm>
            <a:prstGeom prst="rect">
              <a:avLst/>
            </a:prstGeom>
            <a:noFill/>
            <a:ln w="0">
              <a:noFill/>
            </a:ln>
          </p:spPr>
          <p:style>
            <a:lnRef idx="0">
              <a:scrgbClr r="0" g="0" b="0"/>
            </a:lnRef>
            <a:fillRef idx="0">
              <a:scrgbClr r="0" g="0" b="0"/>
            </a:fillRef>
            <a:effectRef idx="0">
              <a:scrgbClr r="0" g="0" b="0"/>
            </a:effectRef>
            <a:fontRef idx="minor"/>
          </p:style>
          <p:txBody>
            <a:bodyPr lIns="79920" tIns="79920" rIns="79920" bIns="79920" anchor="ctr">
              <a:noAutofit/>
            </a:bodyPr>
            <a:lstStyle/>
            <a:p>
              <a:pPr algn="ctr" defTabSz="914400">
                <a:lnSpc>
                  <a:spcPct val="90000"/>
                </a:lnSpc>
                <a:tabLst>
                  <a:tab pos="0" algn="l"/>
                </a:tabLst>
              </a:pPr>
              <a:r>
                <a:rPr lang="en-US" sz="2100" b="0" strike="noStrike" spc="-1">
                  <a:solidFill>
                    <a:schemeClr val="dk1"/>
                  </a:solidFill>
                  <a:latin typeface="Calibri"/>
                  <a:ea typeface="Calibri"/>
                </a:rPr>
                <a:t>Service- and customer-orientation</a:t>
              </a:r>
              <a:endParaRPr lang="de-DE" sz="2100" b="0" strike="noStrike" spc="-1">
                <a:solidFill>
                  <a:srgbClr val="000000"/>
                </a:solidFill>
                <a:latin typeface="Arial"/>
              </a:endParaRPr>
            </a:p>
          </p:txBody>
        </p:sp>
        <p:sp>
          <p:nvSpPr>
            <p:cNvPr id="104" name="Google Shape;354;p20"/>
            <p:cNvSpPr/>
            <p:nvPr/>
          </p:nvSpPr>
          <p:spPr>
            <a:xfrm>
              <a:off x="5725800" y="4343040"/>
              <a:ext cx="2649960" cy="1413000"/>
            </a:xfrm>
            <a:prstGeom prst="roundRect">
              <a:avLst>
                <a:gd name="adj" fmla="val 10500"/>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sp>
          <p:nvSpPr>
            <p:cNvPr id="105" name="Google Shape;355;p20"/>
            <p:cNvSpPr/>
            <p:nvPr/>
          </p:nvSpPr>
          <p:spPr>
            <a:xfrm>
              <a:off x="5757480" y="4386600"/>
              <a:ext cx="2586600" cy="1325520"/>
            </a:xfrm>
            <a:prstGeom prst="rect">
              <a:avLst/>
            </a:prstGeom>
            <a:noFill/>
            <a:ln w="0">
              <a:noFill/>
            </a:ln>
          </p:spPr>
          <p:style>
            <a:lnRef idx="0">
              <a:scrgbClr r="0" g="0" b="0"/>
            </a:lnRef>
            <a:fillRef idx="0">
              <a:scrgbClr r="0" g="0" b="0"/>
            </a:fillRef>
            <a:effectRef idx="0">
              <a:scrgbClr r="0" g="0" b="0"/>
            </a:effectRef>
            <a:fontRef idx="minor"/>
          </p:style>
          <p:txBody>
            <a:bodyPr lIns="79920" tIns="79920" rIns="79920" bIns="79920" anchor="ctr">
              <a:noAutofit/>
            </a:bodyPr>
            <a:lstStyle/>
            <a:p>
              <a:pPr algn="ctr" defTabSz="914400">
                <a:lnSpc>
                  <a:spcPct val="90000"/>
                </a:lnSpc>
                <a:tabLst>
                  <a:tab pos="0" algn="l"/>
                </a:tabLst>
              </a:pPr>
              <a:r>
                <a:rPr lang="en-US" sz="2100" b="0" strike="noStrike" spc="-1">
                  <a:solidFill>
                    <a:schemeClr val="dk1"/>
                  </a:solidFill>
                  <a:latin typeface="Calibri"/>
                  <a:ea typeface="Calibri"/>
                </a:rPr>
                <a:t>Process-orientation</a:t>
              </a:r>
              <a:endParaRPr lang="de-DE" sz="2100" b="0" strike="noStrike" spc="-1">
                <a:solidFill>
                  <a:srgbClr val="000000"/>
                </a:solidFill>
                <a:latin typeface="Arial"/>
              </a:endParaRPr>
            </a:p>
          </p:txBody>
        </p:sp>
        <p:sp>
          <p:nvSpPr>
            <p:cNvPr id="106" name="Google Shape;356;p20"/>
            <p:cNvSpPr/>
            <p:nvPr/>
          </p:nvSpPr>
          <p:spPr>
            <a:xfrm>
              <a:off x="8434440" y="4343040"/>
              <a:ext cx="2649960" cy="1413000"/>
            </a:xfrm>
            <a:prstGeom prst="roundRect">
              <a:avLst>
                <a:gd name="adj" fmla="val 10500"/>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sp>
          <p:nvSpPr>
            <p:cNvPr id="107" name="Google Shape;357;p20"/>
            <p:cNvSpPr/>
            <p:nvPr/>
          </p:nvSpPr>
          <p:spPr>
            <a:xfrm>
              <a:off x="8466120" y="4386600"/>
              <a:ext cx="2586600" cy="1325520"/>
            </a:xfrm>
            <a:prstGeom prst="rect">
              <a:avLst/>
            </a:prstGeom>
            <a:noFill/>
            <a:ln w="0">
              <a:noFill/>
            </a:ln>
          </p:spPr>
          <p:style>
            <a:lnRef idx="0">
              <a:scrgbClr r="0" g="0" b="0"/>
            </a:lnRef>
            <a:fillRef idx="0">
              <a:scrgbClr r="0" g="0" b="0"/>
            </a:fillRef>
            <a:effectRef idx="0">
              <a:scrgbClr r="0" g="0" b="0"/>
            </a:effectRef>
            <a:fontRef idx="minor"/>
          </p:style>
          <p:txBody>
            <a:bodyPr lIns="79920" tIns="79920" rIns="79920" bIns="79920" anchor="ctr">
              <a:noAutofit/>
            </a:bodyPr>
            <a:lstStyle/>
            <a:p>
              <a:pPr algn="ctr" defTabSz="914400">
                <a:lnSpc>
                  <a:spcPct val="90000"/>
                </a:lnSpc>
                <a:tabLst>
                  <a:tab pos="0" algn="l"/>
                </a:tabLst>
              </a:pPr>
              <a:r>
                <a:rPr lang="en-US" sz="2100" b="0" strike="noStrike" spc="-1">
                  <a:solidFill>
                    <a:schemeClr val="dk1"/>
                  </a:solidFill>
                  <a:latin typeface="Calibri"/>
                  <a:ea typeface="Calibri"/>
                </a:rPr>
                <a:t>Continual improvement</a:t>
              </a:r>
              <a:endParaRPr lang="de-DE" sz="2100" b="0" strike="noStrike" spc="-1">
                <a:solidFill>
                  <a:srgbClr val="000000"/>
                </a:solidFill>
                <a:latin typeface="Arial"/>
              </a:endParaRPr>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 name="PlaceHolder 1"/>
          <p:cNvSpPr>
            <a:spLocks noGrp="1"/>
          </p:cNvSpPr>
          <p:nvPr>
            <p:ph type="title"/>
          </p:nvPr>
        </p:nvSpPr>
        <p:spPr>
          <a:xfrm>
            <a:off x="914400" y="2130480"/>
            <a:ext cx="10360080" cy="146664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Service Portfolio Management (SPM)</a:t>
            </a:r>
            <a:endParaRPr lang="de-DE" sz="3200" b="0" strike="noStrike" spc="-1">
              <a:solidFill>
                <a:srgbClr val="000000"/>
              </a:solidFill>
              <a:latin typeface="Arial"/>
            </a:endParaRPr>
          </a:p>
        </p:txBody>
      </p:sp>
      <p:sp>
        <p:nvSpPr>
          <p:cNvPr id="714" name="PlaceHolder 2"/>
          <p:cNvSpPr>
            <a:spLocks noGrp="1"/>
          </p:cNvSpPr>
          <p:nvPr>
            <p:ph type="sldNum" idx="65"/>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DB4534A4-21BB-47E2-932D-713C624BBC14}" type="slidenum">
              <a:rPr lang="en-US" sz="1200" b="0" strike="noStrike" spc="-1">
                <a:solidFill>
                  <a:srgbClr val="FFFFFF"/>
                </a:solidFill>
                <a:latin typeface="Calibri"/>
                <a:ea typeface="Calibri"/>
              </a:rPr>
              <a:t>80</a:t>
            </a:fld>
            <a:endParaRPr lang="de-DE" sz="1200" b="0" strike="noStrike" spc="-1">
              <a:solidFill>
                <a:srgbClr val="000000"/>
              </a:solidFill>
              <a:latin typeface="Times New Roman"/>
            </a:endParaRPr>
          </a:p>
        </p:txBody>
      </p:sp>
      <p:sp>
        <p:nvSpPr>
          <p:cNvPr id="715" name="Google Shape;825;p70"/>
          <p:cNvSpPr/>
          <p:nvPr/>
        </p:nvSpPr>
        <p:spPr>
          <a:xfrm>
            <a:off x="2895480" y="3933720"/>
            <a:ext cx="6397560" cy="170172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716" name="Google Shape;826;p70"/>
          <p:cNvSpPr/>
          <p:nvPr/>
        </p:nvSpPr>
        <p:spPr>
          <a:xfrm>
            <a:off x="2969640" y="4040640"/>
            <a:ext cx="1703160" cy="32616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800" b="0" strike="noStrike" spc="-1">
                <a:solidFill>
                  <a:schemeClr val="lt1"/>
                </a:solidFill>
                <a:latin typeface="Calibri"/>
                <a:ea typeface="Calibri"/>
              </a:rPr>
              <a:t>Objective</a:t>
            </a:r>
            <a:endParaRPr lang="de-DE" sz="1800" b="0" strike="noStrike" spc="-1">
              <a:solidFill>
                <a:srgbClr val="000000"/>
              </a:solidFill>
              <a:latin typeface="Arial"/>
            </a:endParaRPr>
          </a:p>
        </p:txBody>
      </p:sp>
      <p:sp>
        <p:nvSpPr>
          <p:cNvPr id="717" name="Google Shape;827;p70"/>
          <p:cNvSpPr/>
          <p:nvPr/>
        </p:nvSpPr>
        <p:spPr>
          <a:xfrm>
            <a:off x="2969640" y="4448520"/>
            <a:ext cx="622980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1800" b="0" strike="noStrike" spc="-1">
                <a:solidFill>
                  <a:schemeClr val="dk1"/>
                </a:solidFill>
                <a:latin typeface="Calibri"/>
                <a:ea typeface="Calibri"/>
              </a:rPr>
              <a:t>To maintain the service portfolio and to manage services through their lifecycle</a:t>
            </a:r>
            <a:endParaRPr lang="de-DE" sz="1800" b="0" strike="noStrike" spc="-1">
              <a:solidFill>
                <a:srgbClr val="000000"/>
              </a:solidFill>
              <a:latin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SPM: Key questions</a:t>
            </a:r>
            <a:endParaRPr lang="de-DE" sz="3200" b="0" strike="noStrike" spc="-1">
              <a:solidFill>
                <a:srgbClr val="000000"/>
              </a:solidFill>
              <a:latin typeface="Arial"/>
            </a:endParaRPr>
          </a:p>
        </p:txBody>
      </p:sp>
      <p:grpSp>
        <p:nvGrpSpPr>
          <p:cNvPr id="719" name="Google Shape;834;p71"/>
          <p:cNvGrpSpPr/>
          <p:nvPr/>
        </p:nvGrpSpPr>
        <p:grpSpPr>
          <a:xfrm>
            <a:off x="2211480" y="1698840"/>
            <a:ext cx="7769160" cy="4618800"/>
            <a:chOff x="2211480" y="1698840"/>
            <a:chExt cx="7769160" cy="4618800"/>
          </a:xfrm>
        </p:grpSpPr>
        <p:sp>
          <p:nvSpPr>
            <p:cNvPr id="720" name="Google Shape;835;p71"/>
            <p:cNvSpPr/>
            <p:nvPr/>
          </p:nvSpPr>
          <p:spPr>
            <a:xfrm rot="10800000">
              <a:off x="2687040" y="1698480"/>
              <a:ext cx="7293600" cy="941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721" name="Google Shape;836;p71"/>
            <p:cNvSpPr/>
            <p:nvPr/>
          </p:nvSpPr>
          <p:spPr>
            <a:xfrm>
              <a:off x="2919600" y="1698840"/>
              <a:ext cx="7057800" cy="941040"/>
            </a:xfrm>
            <a:prstGeom prst="rect">
              <a:avLst/>
            </a:prstGeom>
            <a:noFill/>
            <a:ln w="0">
              <a:noFill/>
            </a:ln>
          </p:spPr>
          <p:style>
            <a:lnRef idx="0">
              <a:scrgbClr r="0" g="0" b="0"/>
            </a:lnRef>
            <a:fillRef idx="0">
              <a:scrgbClr r="0" g="0" b="0"/>
            </a:fillRef>
            <a:effectRef idx="0">
              <a:scrgbClr r="0" g="0" b="0"/>
            </a:effectRef>
            <a:fontRef idx="minor"/>
          </p:style>
          <p:txBody>
            <a:bodyPr lIns="416160" tIns="72360" rIns="135000" bIns="72360" anchor="ctr">
              <a:noAutofit/>
            </a:bodyPr>
            <a:lstStyle/>
            <a:p>
              <a:pPr algn="ctr">
                <a:lnSpc>
                  <a:spcPct val="90000"/>
                </a:lnSpc>
                <a:tabLst>
                  <a:tab pos="0" algn="l"/>
                </a:tabLst>
              </a:pPr>
              <a:r>
                <a:rPr lang="en-GB" sz="1900" b="0" strike="noStrike" spc="-1">
                  <a:solidFill>
                    <a:schemeClr val="lt1"/>
                  </a:solidFill>
                  <a:latin typeface="Calibri"/>
                  <a:ea typeface="Calibri"/>
                </a:rPr>
                <a:t>What does the service provider do for its customers, and how can this be structured into services?</a:t>
              </a:r>
              <a:endParaRPr lang="de-DE" sz="1900" b="0" strike="noStrike" spc="-1">
                <a:solidFill>
                  <a:srgbClr val="000000"/>
                </a:solidFill>
                <a:latin typeface="Arial"/>
              </a:endParaRPr>
            </a:p>
          </p:txBody>
        </p:sp>
        <p:sp>
          <p:nvSpPr>
            <p:cNvPr id="722" name="Google Shape;837;p71"/>
            <p:cNvSpPr/>
            <p:nvPr/>
          </p:nvSpPr>
          <p:spPr>
            <a:xfrm>
              <a:off x="2211480" y="1698840"/>
              <a:ext cx="941040" cy="941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723" name="Google Shape;838;p71"/>
            <p:cNvSpPr/>
            <p:nvPr/>
          </p:nvSpPr>
          <p:spPr>
            <a:xfrm rot="10800000">
              <a:off x="2687040" y="2924280"/>
              <a:ext cx="7293600" cy="941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724" name="Google Shape;839;p71"/>
            <p:cNvSpPr/>
            <p:nvPr/>
          </p:nvSpPr>
          <p:spPr>
            <a:xfrm>
              <a:off x="2919600" y="2924640"/>
              <a:ext cx="7057800" cy="941040"/>
            </a:xfrm>
            <a:prstGeom prst="rect">
              <a:avLst/>
            </a:prstGeom>
            <a:noFill/>
            <a:ln w="0">
              <a:noFill/>
            </a:ln>
          </p:spPr>
          <p:style>
            <a:lnRef idx="0">
              <a:scrgbClr r="0" g="0" b="0"/>
            </a:lnRef>
            <a:fillRef idx="0">
              <a:scrgbClr r="0" g="0" b="0"/>
            </a:fillRef>
            <a:effectRef idx="0">
              <a:scrgbClr r="0" g="0" b="0"/>
            </a:effectRef>
            <a:fontRef idx="minor"/>
          </p:style>
          <p:txBody>
            <a:bodyPr lIns="416160" tIns="72360" rIns="135000" bIns="72360" anchor="ctr">
              <a:noAutofit/>
            </a:bodyPr>
            <a:lstStyle/>
            <a:p>
              <a:pPr algn="ctr">
                <a:lnSpc>
                  <a:spcPct val="90000"/>
                </a:lnSpc>
                <a:tabLst>
                  <a:tab pos="0" algn="l"/>
                </a:tabLst>
              </a:pPr>
              <a:r>
                <a:rPr lang="en-GB" sz="1900" b="0" strike="noStrike" spc="-1">
                  <a:solidFill>
                    <a:schemeClr val="lt1"/>
                  </a:solidFill>
                  <a:latin typeface="Calibri"/>
                  <a:ea typeface="Calibri"/>
                </a:rPr>
                <a:t>How can the service provider use their capabilities to meet future customer needs?</a:t>
              </a:r>
              <a:endParaRPr lang="de-DE" sz="1900" b="0" strike="noStrike" spc="-1">
                <a:solidFill>
                  <a:srgbClr val="000000"/>
                </a:solidFill>
                <a:latin typeface="Arial"/>
              </a:endParaRPr>
            </a:p>
          </p:txBody>
        </p:sp>
        <p:sp>
          <p:nvSpPr>
            <p:cNvPr id="725" name="Google Shape;840;p71"/>
            <p:cNvSpPr/>
            <p:nvPr/>
          </p:nvSpPr>
          <p:spPr>
            <a:xfrm>
              <a:off x="2211480" y="2924640"/>
              <a:ext cx="941040" cy="941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726" name="Google Shape;841;p71"/>
            <p:cNvSpPr/>
            <p:nvPr/>
          </p:nvSpPr>
          <p:spPr>
            <a:xfrm rot="10800000">
              <a:off x="2687040" y="4150440"/>
              <a:ext cx="7293600" cy="941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727" name="Google Shape;842;p71"/>
            <p:cNvSpPr/>
            <p:nvPr/>
          </p:nvSpPr>
          <p:spPr>
            <a:xfrm>
              <a:off x="2919600" y="4150440"/>
              <a:ext cx="7057800" cy="941040"/>
            </a:xfrm>
            <a:prstGeom prst="rect">
              <a:avLst/>
            </a:prstGeom>
            <a:noFill/>
            <a:ln w="0">
              <a:noFill/>
            </a:ln>
          </p:spPr>
          <p:style>
            <a:lnRef idx="0">
              <a:scrgbClr r="0" g="0" b="0"/>
            </a:lnRef>
            <a:fillRef idx="0">
              <a:scrgbClr r="0" g="0" b="0"/>
            </a:fillRef>
            <a:effectRef idx="0">
              <a:scrgbClr r="0" g="0" b="0"/>
            </a:effectRef>
            <a:fontRef idx="minor"/>
          </p:style>
          <p:txBody>
            <a:bodyPr lIns="416160" tIns="72360" rIns="135000" bIns="72360" anchor="ctr">
              <a:noAutofit/>
            </a:bodyPr>
            <a:lstStyle/>
            <a:p>
              <a:pPr algn="ctr">
                <a:lnSpc>
                  <a:spcPct val="90000"/>
                </a:lnSpc>
                <a:tabLst>
                  <a:tab pos="0" algn="l"/>
                </a:tabLst>
              </a:pPr>
              <a:r>
                <a:rPr lang="en-US" sz="1900" b="0" strike="noStrike" spc="-1">
                  <a:solidFill>
                    <a:schemeClr val="lt1"/>
                  </a:solidFill>
                  <a:latin typeface="Calibri"/>
                  <a:ea typeface="Calibri"/>
                </a:rPr>
                <a:t>How is the design and transition of a new or changed service planned?</a:t>
              </a:r>
              <a:endParaRPr lang="de-DE" sz="1900" b="0" strike="noStrike" spc="-1">
                <a:solidFill>
                  <a:srgbClr val="000000"/>
                </a:solidFill>
                <a:latin typeface="Arial"/>
              </a:endParaRPr>
            </a:p>
          </p:txBody>
        </p:sp>
        <p:sp>
          <p:nvSpPr>
            <p:cNvPr id="728" name="Google Shape;843;p71"/>
            <p:cNvSpPr/>
            <p:nvPr/>
          </p:nvSpPr>
          <p:spPr>
            <a:xfrm>
              <a:off x="2211480" y="4150440"/>
              <a:ext cx="941040" cy="941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729" name="Google Shape;844;p71"/>
            <p:cNvSpPr/>
            <p:nvPr/>
          </p:nvSpPr>
          <p:spPr>
            <a:xfrm rot="10800000">
              <a:off x="2687040" y="5376240"/>
              <a:ext cx="7293600" cy="941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730" name="Google Shape;845;p71"/>
            <p:cNvSpPr/>
            <p:nvPr/>
          </p:nvSpPr>
          <p:spPr>
            <a:xfrm>
              <a:off x="2919600" y="5376600"/>
              <a:ext cx="7057800" cy="941040"/>
            </a:xfrm>
            <a:prstGeom prst="rect">
              <a:avLst/>
            </a:prstGeom>
            <a:noFill/>
            <a:ln w="0">
              <a:noFill/>
            </a:ln>
          </p:spPr>
          <p:style>
            <a:lnRef idx="0">
              <a:scrgbClr r="0" g="0" b="0"/>
            </a:lnRef>
            <a:fillRef idx="0">
              <a:scrgbClr r="0" g="0" b="0"/>
            </a:fillRef>
            <a:effectRef idx="0">
              <a:scrgbClr r="0" g="0" b="0"/>
            </a:effectRef>
            <a:fontRef idx="minor"/>
          </p:style>
          <p:txBody>
            <a:bodyPr lIns="416160" tIns="72360" rIns="135000" bIns="72360" anchor="ctr">
              <a:noAutofit/>
            </a:bodyPr>
            <a:lstStyle/>
            <a:p>
              <a:pPr algn="ctr">
                <a:lnSpc>
                  <a:spcPct val="90000"/>
                </a:lnSpc>
                <a:tabLst>
                  <a:tab pos="0" algn="l"/>
                </a:tabLst>
              </a:pPr>
              <a:r>
                <a:rPr lang="en-GB" sz="1900" b="0" strike="noStrike" spc="-1">
                  <a:solidFill>
                    <a:schemeClr val="lt1"/>
                  </a:solidFill>
                  <a:latin typeface="Calibri"/>
                  <a:ea typeface="Calibri"/>
                </a:rPr>
                <a:t>Who does the service provider rely on when providing services?</a:t>
              </a:r>
              <a:endParaRPr lang="de-DE" sz="1900" b="0" strike="noStrike" spc="-1">
                <a:solidFill>
                  <a:srgbClr val="000000"/>
                </a:solidFill>
                <a:latin typeface="Arial"/>
              </a:endParaRPr>
            </a:p>
          </p:txBody>
        </p:sp>
        <p:sp>
          <p:nvSpPr>
            <p:cNvPr id="731" name="Google Shape;846;p71"/>
            <p:cNvSpPr/>
            <p:nvPr/>
          </p:nvSpPr>
          <p:spPr>
            <a:xfrm>
              <a:off x="2211480" y="5376600"/>
              <a:ext cx="941040" cy="941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grpSp>
      <p:sp>
        <p:nvSpPr>
          <p:cNvPr id="732" name="PlaceHolder 2"/>
          <p:cNvSpPr>
            <a:spLocks noGrp="1"/>
          </p:cNvSpPr>
          <p:nvPr>
            <p:ph type="sldNum" idx="66"/>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2A325906-6CEA-4F89-95D3-25B245C95FCD}" type="slidenum">
              <a:rPr lang="en-US" sz="1200" b="0" strike="noStrike" spc="-1">
                <a:solidFill>
                  <a:srgbClr val="888888"/>
                </a:solidFill>
                <a:latin typeface="Calibri"/>
                <a:ea typeface="Calibri"/>
              </a:rPr>
              <a:t>81</a:t>
            </a:fld>
            <a:endParaRPr lang="de-DE" sz="1200" b="0" strike="noStrike" spc="-1">
              <a:solidFill>
                <a:srgbClr val="000000"/>
              </a:solidFill>
              <a:latin typeface="Times New Roman"/>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SPM: Important terms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FitSM-0</a:t>
            </a:r>
            <a:endParaRPr lang="de-DE" sz="2000" b="0" strike="noStrike" spc="-1">
              <a:solidFill>
                <a:srgbClr val="000000"/>
              </a:solidFill>
              <a:latin typeface="Arial"/>
            </a:endParaRPr>
          </a:p>
        </p:txBody>
      </p:sp>
      <p:sp>
        <p:nvSpPr>
          <p:cNvPr id="734" name="PlaceHolder 2"/>
          <p:cNvSpPr>
            <a:spLocks noGrp="1"/>
          </p:cNvSpPr>
          <p:nvPr>
            <p:ph type="sldNum" idx="67"/>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07A2485A-B877-46B6-9DDF-7FA750FAEA50}" type="slidenum">
              <a:rPr lang="en-US" sz="1200" b="0" strike="noStrike" spc="-1">
                <a:solidFill>
                  <a:srgbClr val="888888"/>
                </a:solidFill>
                <a:latin typeface="Calibri"/>
                <a:ea typeface="Calibri"/>
              </a:rPr>
              <a:t>82</a:t>
            </a:fld>
            <a:endParaRPr lang="de-DE" sz="1200" b="0" strike="noStrike" spc="-1">
              <a:solidFill>
                <a:srgbClr val="000000"/>
              </a:solidFill>
              <a:latin typeface="Times New Roman"/>
            </a:endParaRPr>
          </a:p>
        </p:txBody>
      </p:sp>
      <p:graphicFrame>
        <p:nvGraphicFramePr>
          <p:cNvPr id="735" name="Google Shape;855;p72"/>
          <p:cNvGraphicFramePr/>
          <p:nvPr>
            <p:extLst>
              <p:ext uri="{D42A27DB-BD31-4B8C-83A1-F6EECF244321}">
                <p14:modId xmlns:p14="http://schemas.microsoft.com/office/powerpoint/2010/main" val="1996087278"/>
              </p:ext>
            </p:extLst>
          </p:nvPr>
        </p:nvGraphicFramePr>
        <p:xfrm>
          <a:off x="318240" y="1696680"/>
          <a:ext cx="11555280" cy="1447800"/>
        </p:xfrm>
        <a:graphic>
          <a:graphicData uri="http://schemas.openxmlformats.org/drawingml/2006/table">
            <a:tbl>
              <a:tblPr/>
              <a:tblGrid>
                <a:gridCol w="11555280">
                  <a:extLst>
                    <a:ext uri="{9D8B030D-6E8A-4147-A177-3AD203B41FA5}">
                      <a16:colId xmlns:a16="http://schemas.microsoft.com/office/drawing/2014/main" val="20000"/>
                    </a:ext>
                  </a:extLst>
                </a:gridCol>
              </a:tblGrid>
              <a:tr h="195480">
                <a:tc>
                  <a:txBody>
                    <a:bodyPr/>
                    <a:lstStyle/>
                    <a:p>
                      <a:pPr>
                        <a:lnSpc>
                          <a:spcPct val="100000"/>
                        </a:lnSpc>
                        <a:tabLst>
                          <a:tab pos="0" algn="l"/>
                        </a:tabLst>
                      </a:pPr>
                      <a:r>
                        <a:rPr lang="en-US" sz="1400" b="1" strike="noStrike" spc="-1" dirty="0">
                          <a:solidFill>
                            <a:schemeClr val="lt1"/>
                          </a:solidFill>
                          <a:latin typeface="Calibri" panose="020F0502020204030204" pitchFamily="34" charset="0"/>
                          <a:ea typeface="Arial"/>
                          <a:cs typeface="Calibri" panose="020F0502020204030204" pitchFamily="34" charset="0"/>
                        </a:rPr>
                        <a:t>Definition following FitSM-0:</a:t>
                      </a:r>
                      <a:endParaRPr lang="de-DE" sz="14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932760">
                <a:tc>
                  <a:txBody>
                    <a:bodyPr/>
                    <a:lstStyle/>
                    <a:p>
                      <a:pPr>
                        <a:lnSpc>
                          <a:spcPct val="100000"/>
                        </a:lnSpc>
                        <a:tabLst>
                          <a:tab pos="0" algn="l"/>
                        </a:tabLst>
                      </a:pPr>
                      <a:r>
                        <a:rPr lang="en-US" sz="1800" b="1" strike="noStrike" spc="-1" dirty="0">
                          <a:solidFill>
                            <a:schemeClr val="dk1"/>
                          </a:solidFill>
                          <a:latin typeface="Calibri" panose="020F0502020204030204" pitchFamily="34" charset="0"/>
                          <a:ea typeface="Calibri"/>
                          <a:cs typeface="Calibri" panose="020F0502020204030204" pitchFamily="34" charset="0"/>
                        </a:rPr>
                        <a:t>Service portfolio:</a:t>
                      </a:r>
                      <a:endParaRPr lang="de-DE" sz="18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600" b="0" strike="noStrike" spc="-1" dirty="0">
                          <a:solidFill>
                            <a:schemeClr val="dk1"/>
                          </a:solidFill>
                          <a:latin typeface="Calibri" panose="020F0502020204030204" pitchFamily="34" charset="0"/>
                          <a:ea typeface="Arial"/>
                          <a:cs typeface="Calibri" panose="020F0502020204030204" pitchFamily="34" charset="0"/>
                        </a:rPr>
                        <a:t>Internal list that details all the services offered by a service provider, including those in preparation, live and discontinued </a:t>
                      </a:r>
                      <a:endParaRPr lang="de-DE" sz="16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500" b="0" strike="noStrike" spc="-1" dirty="0">
                          <a:solidFill>
                            <a:schemeClr val="dk1"/>
                          </a:solidFill>
                          <a:latin typeface="Calibri" panose="020F0502020204030204" pitchFamily="34" charset="0"/>
                          <a:ea typeface="Arial"/>
                          <a:cs typeface="Calibri" panose="020F0502020204030204" pitchFamily="34" charset="0"/>
                        </a:rPr>
                        <a:t>Note: For each service, the service portfolio may include information such as its value proposition, target customer base, service description, relevant technical specifications, cost and price, risks to the service provider, service level packages offered, etc.</a:t>
                      </a:r>
                      <a:endParaRPr lang="de-DE" sz="15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4"/>
                    </a:solidFill>
                  </a:tcPr>
                </a:tc>
                <a:extLst>
                  <a:ext uri="{0D108BD9-81ED-4DB2-BD59-A6C34878D82A}">
                    <a16:rowId xmlns:a16="http://schemas.microsoft.com/office/drawing/2014/main" val="10001"/>
                  </a:ext>
                </a:extLst>
              </a:tr>
            </a:tbl>
          </a:graphicData>
        </a:graphic>
      </p:graphicFrame>
      <p:graphicFrame>
        <p:nvGraphicFramePr>
          <p:cNvPr id="736" name="Google Shape;856;p72"/>
          <p:cNvGraphicFramePr/>
          <p:nvPr>
            <p:extLst>
              <p:ext uri="{D42A27DB-BD31-4B8C-83A1-F6EECF244321}">
                <p14:modId xmlns:p14="http://schemas.microsoft.com/office/powerpoint/2010/main" val="4029813971"/>
              </p:ext>
            </p:extLst>
          </p:nvPr>
        </p:nvGraphicFramePr>
        <p:xfrm>
          <a:off x="318240" y="3792600"/>
          <a:ext cx="11555280" cy="2438400"/>
        </p:xfrm>
        <a:graphic>
          <a:graphicData uri="http://schemas.openxmlformats.org/drawingml/2006/table">
            <a:tbl>
              <a:tblPr/>
              <a:tblGrid>
                <a:gridCol w="11555280">
                  <a:extLst>
                    <a:ext uri="{9D8B030D-6E8A-4147-A177-3AD203B41FA5}">
                      <a16:colId xmlns:a16="http://schemas.microsoft.com/office/drawing/2014/main" val="20000"/>
                    </a:ext>
                  </a:extLst>
                </a:gridCol>
              </a:tblGrid>
              <a:tr h="19548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following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932760">
                <a:tc>
                  <a:txBody>
                    <a:bodyPr/>
                    <a:lstStyle/>
                    <a:p>
                      <a:pPr>
                        <a:lnSpc>
                          <a:spcPct val="100000"/>
                        </a:lnSpc>
                        <a:tabLst>
                          <a:tab pos="0" algn="l"/>
                        </a:tabLst>
                      </a:pPr>
                      <a:r>
                        <a:rPr lang="en-US" sz="1800" b="1" strike="noStrike" spc="-1" dirty="0">
                          <a:solidFill>
                            <a:schemeClr val="dk1"/>
                          </a:solidFill>
                          <a:latin typeface="Calibri" panose="020F0502020204030204" pitchFamily="34" charset="0"/>
                          <a:ea typeface="Calibri"/>
                          <a:cs typeface="Calibri" panose="020F0502020204030204" pitchFamily="34" charset="0"/>
                        </a:rPr>
                        <a:t>Service lifecycle:</a:t>
                      </a:r>
                      <a:endParaRPr lang="de-DE" sz="18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600" b="0" strike="noStrike" spc="-1" dirty="0">
                          <a:solidFill>
                            <a:schemeClr val="dk1"/>
                          </a:solidFill>
                          <a:latin typeface="Calibri" panose="020F0502020204030204" pitchFamily="34" charset="0"/>
                          <a:ea typeface="Arial"/>
                          <a:cs typeface="Calibri" panose="020F0502020204030204" pitchFamily="34" charset="0"/>
                        </a:rPr>
                        <a:t>The series of phases a service may move through in its lifetime.</a:t>
                      </a:r>
                      <a:endParaRPr lang="de-DE" sz="16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500" b="0" strike="noStrike" spc="-1" dirty="0">
                          <a:solidFill>
                            <a:schemeClr val="dk1"/>
                          </a:solidFill>
                          <a:latin typeface="Calibri" panose="020F0502020204030204" pitchFamily="34" charset="0"/>
                          <a:ea typeface="Arial"/>
                          <a:cs typeface="Calibri" panose="020F0502020204030204" pitchFamily="34" charset="0"/>
                        </a:rPr>
                        <a:t>Note 1: Specific service lifecycle phases are typically defined for each organisation, depending on the complexity needed. These may include initial idea, proposal, design, development, deployment, production and retirement. </a:t>
                      </a:r>
                      <a:endParaRPr lang="de-DE" sz="15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500" b="0" strike="noStrike" spc="-1" dirty="0">
                          <a:solidFill>
                            <a:schemeClr val="dk1"/>
                          </a:solidFill>
                          <a:latin typeface="Calibri" panose="020F0502020204030204" pitchFamily="34" charset="0"/>
                          <a:ea typeface="Arial"/>
                          <a:cs typeface="Calibri" panose="020F0502020204030204" pitchFamily="34" charset="0"/>
                        </a:rPr>
                        <a:t>Note 2: Service design and transition plans, sometimes referred to as the service design and transition package (SDTP), should be produced or updated for every new or majorly altered service. It may consist of a number of documented plans and other relevant information including a list of requirements and service acceptance criteria, a project plan, communication and training plans, technical plans and specifications, resource plans, development and deployment schedules / timetables, etc. </a:t>
                      </a:r>
                      <a:endParaRPr lang="de-DE" sz="15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4"/>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SPM: Requirements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sp>
        <p:nvSpPr>
          <p:cNvPr id="738" name="PlaceHolder 2"/>
          <p:cNvSpPr>
            <a:spLocks noGrp="1"/>
          </p:cNvSpPr>
          <p:nvPr>
            <p:ph type="sldNum" idx="68"/>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D3A31C84-4C17-4C82-8CA8-2CD7B10C770E}" type="slidenum">
              <a:rPr lang="en-US" sz="1200" b="0" strike="noStrike" spc="-1">
                <a:solidFill>
                  <a:srgbClr val="888888"/>
                </a:solidFill>
                <a:latin typeface="Calibri"/>
                <a:ea typeface="Calibri"/>
              </a:rPr>
              <a:t>83</a:t>
            </a:fld>
            <a:endParaRPr lang="de-DE" sz="1200" b="0" strike="noStrike" spc="-1">
              <a:solidFill>
                <a:srgbClr val="000000"/>
              </a:solidFill>
              <a:latin typeface="Times New Roman"/>
            </a:endParaRPr>
          </a:p>
        </p:txBody>
      </p:sp>
      <p:graphicFrame>
        <p:nvGraphicFramePr>
          <p:cNvPr id="739" name="Google Shape;864;p73"/>
          <p:cNvGraphicFramePr/>
          <p:nvPr/>
        </p:nvGraphicFramePr>
        <p:xfrm>
          <a:off x="1981080" y="1696680"/>
          <a:ext cx="8229600" cy="3859022"/>
        </p:xfrm>
        <a:graphic>
          <a:graphicData uri="http://schemas.openxmlformats.org/drawingml/2006/table">
            <a:tbl>
              <a:tblPr/>
              <a:tblGrid>
                <a:gridCol w="8229600">
                  <a:extLst>
                    <a:ext uri="{9D8B030D-6E8A-4147-A177-3AD203B41FA5}">
                      <a16:colId xmlns:a16="http://schemas.microsoft.com/office/drawing/2014/main" val="20000"/>
                    </a:ext>
                  </a:extLst>
                </a:gridCol>
              </a:tblGrid>
              <a:tr h="250920">
                <a:tc>
                  <a:txBody>
                    <a:bodyPr/>
                    <a:lstStyle/>
                    <a:p>
                      <a:pPr>
                        <a:lnSpc>
                          <a:spcPct val="100000"/>
                        </a:lnSpc>
                        <a:tabLst>
                          <a:tab pos="0" algn="l"/>
                        </a:tabLst>
                      </a:pPr>
                      <a:r>
                        <a:rPr lang="en-US" sz="1600" b="0" strike="noStrike" spc="-1">
                          <a:solidFill>
                            <a:srgbClr val="FFFFFF"/>
                          </a:solidFill>
                          <a:latin typeface="Calibri"/>
                          <a:ea typeface="Calibri"/>
                        </a:rPr>
                        <a:t>PR1 Service Portfolio Management (SPM)</a:t>
                      </a:r>
                      <a:endParaRPr lang="de-DE" sz="1600" b="0" strike="noStrike" spc="-1">
                        <a:solidFill>
                          <a:srgbClr val="000000"/>
                        </a:solidFill>
                        <a:latin typeface="Arial"/>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82240">
                <a:tc>
                  <a:txBody>
                    <a:bodyPr/>
                    <a:lstStyle/>
                    <a:p>
                      <a:pPr>
                        <a:lnSpc>
                          <a:spcPct val="100000"/>
                        </a:lnSpc>
                        <a:tabLst>
                          <a:tab pos="0" algn="l"/>
                        </a:tabLst>
                      </a:pPr>
                      <a:r>
                        <a:rPr lang="en-US" sz="1800" b="0" strike="noStrike" spc="-1">
                          <a:solidFill>
                            <a:srgbClr val="FFFFFF"/>
                          </a:solidFill>
                          <a:latin typeface="Calibri"/>
                          <a:ea typeface="Calibri"/>
                        </a:rPr>
                        <a:t>REQUIREMENTS</a:t>
                      </a:r>
                      <a:endParaRPr lang="de-DE" sz="1800" b="0" strike="noStrike" spc="-1">
                        <a:solidFill>
                          <a:srgbClr val="000000"/>
                        </a:solidFill>
                        <a:latin typeface="Arial"/>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144360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PR1.1 A service portfolio shall be maintained. All services shall be specified as part of the service portfolio.</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PR1.2 Proposals for new or changed services shall be evaluated based on predicted demand, required resources and expected benefits.</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PR1.3 The evolution of services through their lifecycle shall be managed. This shall include the planning of new services and major alterations to existing services. Plans shall consider timescales, responsibilities, new or changed technology, communication and service acceptance criteria.</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PR1.4 For each service, the internal and external suppliers involved in delivering the service shall be identified, including, as relevant, federation members. Their contact points, roles and responsibilities shall be determined.</a:t>
                      </a:r>
                      <a:endParaRPr lang="de-DE" sz="1600" b="0" strike="noStrike" spc="-1">
                        <a:solidFill>
                          <a:srgbClr val="000000"/>
                        </a:solidFill>
                        <a:latin typeface="Arial"/>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SPM: Activities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741" name="Google Shape;870;p74"/>
          <p:cNvGrpSpPr/>
          <p:nvPr/>
        </p:nvGrpSpPr>
        <p:grpSpPr>
          <a:xfrm>
            <a:off x="609480" y="1902960"/>
            <a:ext cx="10969560" cy="4210560"/>
            <a:chOff x="609480" y="1902960"/>
            <a:chExt cx="10969560" cy="4210560"/>
          </a:xfrm>
        </p:grpSpPr>
        <p:sp>
          <p:nvSpPr>
            <p:cNvPr id="742" name="Google Shape;871;p74"/>
            <p:cNvSpPr/>
            <p:nvPr/>
          </p:nvSpPr>
          <p:spPr>
            <a:xfrm>
              <a:off x="609480" y="2153880"/>
              <a:ext cx="10969560" cy="395964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743" name="Google Shape;872;p74"/>
            <p:cNvSpPr/>
            <p:nvPr/>
          </p:nvSpPr>
          <p:spPr>
            <a:xfrm>
              <a:off x="609480" y="2153880"/>
              <a:ext cx="10969560" cy="3959640"/>
            </a:xfrm>
            <a:prstGeom prst="rect">
              <a:avLst/>
            </a:prstGeom>
            <a:noFill/>
            <a:ln w="0">
              <a:noFill/>
            </a:ln>
          </p:spPr>
          <p:style>
            <a:lnRef idx="0">
              <a:scrgbClr r="0" g="0" b="0"/>
            </a:lnRef>
            <a:fillRef idx="0">
              <a:scrgbClr r="0" g="0" b="0"/>
            </a:fillRef>
            <a:effectRef idx="0">
              <a:scrgbClr r="0" g="0" b="0"/>
            </a:effectRef>
            <a:fontRef idx="minor"/>
          </p:style>
          <p:txBody>
            <a:bodyPr lIns="851760" tIns="354240" rIns="851760" bIns="120960" anchor="t">
              <a:noAutofit/>
            </a:bodyPr>
            <a:lstStyle/>
            <a:p>
              <a:pPr marL="171360" lvl="1" indent="-171360">
                <a:lnSpc>
                  <a:spcPct val="90000"/>
                </a:lnSpc>
                <a:buClr>
                  <a:srgbClr val="000000"/>
                </a:buClr>
                <a:buFont typeface="Calibri"/>
                <a:buChar char="•"/>
              </a:pPr>
              <a:r>
                <a:rPr lang="en-US" sz="1500" b="0" strike="noStrike" spc="-1">
                  <a:solidFill>
                    <a:schemeClr val="dk1"/>
                  </a:solidFill>
                  <a:latin typeface="Calibri"/>
                  <a:ea typeface="Calibri"/>
                </a:rPr>
                <a:t>Define a way to document the service portfolio.</a:t>
              </a:r>
              <a:endParaRPr lang="de-DE" sz="1500" b="0" strike="noStrike" spc="-1">
                <a:solidFill>
                  <a:srgbClr val="000000"/>
                </a:solidFill>
                <a:latin typeface="Arial"/>
              </a:endParaRPr>
            </a:p>
            <a:p>
              <a:pPr marL="171360" lvl="1" indent="-171360">
                <a:lnSpc>
                  <a:spcPct val="90000"/>
                </a:lnSpc>
                <a:spcBef>
                  <a:spcPts val="255"/>
                </a:spcBef>
                <a:buClr>
                  <a:srgbClr val="000000"/>
                </a:buClr>
                <a:buFont typeface="Calibri"/>
                <a:buChar char="•"/>
              </a:pPr>
              <a:r>
                <a:rPr lang="en-US" sz="1500" b="0" strike="noStrike" spc="-1">
                  <a:solidFill>
                    <a:schemeClr val="dk1"/>
                  </a:solidFill>
                  <a:latin typeface="Calibri"/>
                  <a:ea typeface="Calibri"/>
                </a:rPr>
                <a:t>Define a way to describe / specify a specific service (e.g. service specification template) including the different lifecycle phases that the service may move through (e.g. proposed, planned, in production, retired).</a:t>
              </a:r>
              <a:endParaRPr lang="de-DE" sz="1500" b="0" strike="noStrike" spc="-1">
                <a:solidFill>
                  <a:srgbClr val="000000"/>
                </a:solidFill>
                <a:latin typeface="Arial"/>
              </a:endParaRPr>
            </a:p>
            <a:p>
              <a:pPr marL="171360" lvl="1" indent="-171360">
                <a:lnSpc>
                  <a:spcPct val="90000"/>
                </a:lnSpc>
                <a:spcBef>
                  <a:spcPts val="255"/>
                </a:spcBef>
                <a:buClr>
                  <a:srgbClr val="000000"/>
                </a:buClr>
                <a:buFont typeface="Calibri"/>
                <a:buChar char="•"/>
              </a:pPr>
              <a:r>
                <a:rPr lang="en-US" sz="1500" b="0" strike="noStrike" spc="-1">
                  <a:solidFill>
                    <a:schemeClr val="dk1"/>
                  </a:solidFill>
                  <a:latin typeface="Calibri"/>
                  <a:ea typeface="Calibri"/>
                </a:rPr>
                <a:t>Set up an initial service portfolio (including service specifications) covering at least all live services provided to customers, as far as they are in the scope of the service management system.</a:t>
              </a:r>
              <a:endParaRPr lang="de-DE" sz="1500" b="0" strike="noStrike" spc="-1">
                <a:solidFill>
                  <a:srgbClr val="000000"/>
                </a:solidFill>
                <a:latin typeface="Arial"/>
              </a:endParaRPr>
            </a:p>
            <a:p>
              <a:pPr marL="171360" lvl="1" indent="-171360">
                <a:lnSpc>
                  <a:spcPct val="90000"/>
                </a:lnSpc>
                <a:spcBef>
                  <a:spcPts val="255"/>
                </a:spcBef>
                <a:buClr>
                  <a:srgbClr val="000000"/>
                </a:buClr>
                <a:buFont typeface="Calibri"/>
                <a:buChar char="•"/>
              </a:pPr>
              <a:r>
                <a:rPr lang="en-US" sz="1500" b="0" strike="noStrike" spc="-1">
                  <a:solidFill>
                    <a:schemeClr val="dk1"/>
                  </a:solidFill>
                  <a:latin typeface="Calibri"/>
                  <a:ea typeface="Calibri"/>
                </a:rPr>
                <a:t>Create a map of the bodies / parties (organisations, federation members) involved in delivering services.</a:t>
              </a:r>
              <a:endParaRPr lang="de-DE" sz="15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pPr>
              <a:r>
                <a:rPr lang="en-US" sz="1500" b="0" strike="noStrike" spc="-1">
                  <a:solidFill>
                    <a:schemeClr val="dk1"/>
                  </a:solidFill>
                  <a:latin typeface="Calibri"/>
                  <a:ea typeface="Calibri"/>
                </a:rPr>
                <a:t>Identify and describe the role of each party in service provisioning.</a:t>
              </a:r>
              <a:endParaRPr lang="de-DE" sz="15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pPr>
              <a:r>
                <a:rPr lang="en-US" sz="1500" b="0" strike="noStrike" spc="-1">
                  <a:solidFill>
                    <a:schemeClr val="dk1"/>
                  </a:solidFill>
                  <a:latin typeface="Calibri"/>
                  <a:ea typeface="Calibri"/>
                </a:rPr>
                <a:t>Identify a single contact point for each body / party.</a:t>
              </a:r>
              <a:endParaRPr lang="de-DE" sz="1500" b="0" strike="noStrike" spc="-1">
                <a:solidFill>
                  <a:srgbClr val="000000"/>
                </a:solidFill>
                <a:latin typeface="Arial"/>
              </a:endParaRPr>
            </a:p>
            <a:p>
              <a:pPr marL="171360" lvl="1" indent="-171360">
                <a:lnSpc>
                  <a:spcPct val="90000"/>
                </a:lnSpc>
                <a:spcBef>
                  <a:spcPts val="255"/>
                </a:spcBef>
                <a:buClr>
                  <a:srgbClr val="000000"/>
                </a:buClr>
                <a:buFont typeface="Calibri"/>
                <a:buChar char="•"/>
              </a:pPr>
              <a:r>
                <a:rPr lang="en-US" sz="1500" b="0" strike="noStrike" spc="-1">
                  <a:solidFill>
                    <a:schemeClr val="dk1"/>
                  </a:solidFill>
                  <a:latin typeface="Calibri"/>
                  <a:ea typeface="Calibri"/>
                </a:rPr>
                <a:t>Define a way to deal with changed demand for services and new service proposals.</a:t>
              </a:r>
              <a:endParaRPr lang="de-DE" sz="15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pPr>
              <a:r>
                <a:rPr lang="en-US" sz="1500" b="0" strike="noStrike" spc="-1">
                  <a:solidFill>
                    <a:schemeClr val="dk1"/>
                  </a:solidFill>
                  <a:latin typeface="Calibri"/>
                  <a:ea typeface="Arial"/>
                </a:rPr>
                <a:t>Create a service proposal template (e.g. smaller subset of the service specification template).</a:t>
              </a:r>
              <a:endParaRPr lang="de-DE" sz="15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pPr>
              <a:r>
                <a:rPr lang="en-US" sz="1500" b="0" strike="noStrike" spc="-1">
                  <a:solidFill>
                    <a:schemeClr val="dk1"/>
                  </a:solidFill>
                  <a:latin typeface="Calibri"/>
                  <a:ea typeface="Arial"/>
                </a:rPr>
                <a:t>Write down the assessment criteria used to make decisions on proposals for new or changed services.</a:t>
              </a:r>
              <a:endParaRPr lang="de-DE" sz="1500" b="0" strike="noStrike" spc="-1">
                <a:solidFill>
                  <a:srgbClr val="000000"/>
                </a:solidFill>
                <a:latin typeface="Arial"/>
              </a:endParaRPr>
            </a:p>
          </p:txBody>
        </p:sp>
        <p:sp>
          <p:nvSpPr>
            <p:cNvPr id="744" name="Google Shape;873;p74"/>
            <p:cNvSpPr/>
            <p:nvPr/>
          </p:nvSpPr>
          <p:spPr>
            <a:xfrm>
              <a:off x="1158120" y="1902960"/>
              <a:ext cx="7677720" cy="49860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745" name="Google Shape;874;p74"/>
            <p:cNvSpPr/>
            <p:nvPr/>
          </p:nvSpPr>
          <p:spPr>
            <a:xfrm>
              <a:off x="1182600" y="1927440"/>
              <a:ext cx="7628760" cy="44964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a:lnSpc>
                  <a:spcPct val="90000"/>
                </a:lnSpc>
                <a:tabLst>
                  <a:tab pos="0" algn="l"/>
                </a:tabLst>
              </a:pPr>
              <a:r>
                <a:rPr lang="en-US" sz="1700" b="0" strike="noStrike" spc="-1">
                  <a:solidFill>
                    <a:schemeClr val="lt1"/>
                  </a:solidFill>
                  <a:latin typeface="Calibri"/>
                  <a:ea typeface="Calibri"/>
                </a:rPr>
                <a:t>Initial process setup</a:t>
              </a:r>
              <a:endParaRPr lang="de-DE" sz="1700" b="0" strike="noStrike" spc="-1">
                <a:solidFill>
                  <a:srgbClr val="000000"/>
                </a:solidFill>
                <a:latin typeface="Arial"/>
              </a:endParaRPr>
            </a:p>
          </p:txBody>
        </p:sp>
      </p:grpSp>
      <p:sp>
        <p:nvSpPr>
          <p:cNvPr id="746" name="PlaceHolder 2"/>
          <p:cNvSpPr>
            <a:spLocks noGrp="1"/>
          </p:cNvSpPr>
          <p:nvPr>
            <p:ph type="sldNum" idx="69"/>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358BAE37-2240-4224-ACC0-409DD2F685AB}" type="slidenum">
              <a:rPr lang="en-US" sz="1200" b="0" strike="noStrike" spc="-1">
                <a:solidFill>
                  <a:srgbClr val="888888"/>
                </a:solidFill>
                <a:latin typeface="Calibri"/>
                <a:ea typeface="Calibri"/>
              </a:rPr>
              <a:t>84</a:t>
            </a:fld>
            <a:endParaRPr lang="de-DE" sz="1200" b="0" strike="noStrike" spc="-1">
              <a:solidFill>
                <a:srgbClr val="000000"/>
              </a:solidFill>
              <a:latin typeface="Times New Roman"/>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SPM: Inputs and outputs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748" name="Google Shape;881;p75"/>
          <p:cNvGrpSpPr/>
          <p:nvPr/>
        </p:nvGrpSpPr>
        <p:grpSpPr>
          <a:xfrm>
            <a:off x="1981080" y="2008440"/>
            <a:ext cx="8226720" cy="4289040"/>
            <a:chOff x="1981080" y="2008440"/>
            <a:chExt cx="8226720" cy="4289040"/>
          </a:xfrm>
        </p:grpSpPr>
        <p:sp>
          <p:nvSpPr>
            <p:cNvPr id="749" name="Google Shape;882;p75"/>
            <p:cNvSpPr/>
            <p:nvPr/>
          </p:nvSpPr>
          <p:spPr>
            <a:xfrm>
              <a:off x="1981080" y="2008440"/>
              <a:ext cx="8226360" cy="128232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750" name="Google Shape;883;p75"/>
            <p:cNvSpPr/>
            <p:nvPr/>
          </p:nvSpPr>
          <p:spPr>
            <a:xfrm>
              <a:off x="1981080" y="2329920"/>
              <a:ext cx="7926840" cy="63972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a:lnSpc>
                  <a:spcPct val="90000"/>
                </a:lnSpc>
                <a:tabLst>
                  <a:tab pos="0" algn="l"/>
                </a:tabLst>
              </a:pPr>
              <a:r>
                <a:rPr lang="en-US" sz="2300" b="0" strike="noStrike" spc="-1">
                  <a:solidFill>
                    <a:schemeClr val="lt1"/>
                  </a:solidFill>
                  <a:latin typeface="Calibri"/>
                  <a:ea typeface="Calibri"/>
                </a:rPr>
                <a:t>Inputs</a:t>
              </a:r>
              <a:endParaRPr lang="de-DE" sz="2300" b="0" strike="noStrike" spc="-1">
                <a:solidFill>
                  <a:srgbClr val="000000"/>
                </a:solidFill>
                <a:latin typeface="Arial"/>
              </a:endParaRPr>
            </a:p>
          </p:txBody>
        </p:sp>
        <p:sp>
          <p:nvSpPr>
            <p:cNvPr id="751" name="Google Shape;884;p75"/>
            <p:cNvSpPr/>
            <p:nvPr/>
          </p:nvSpPr>
          <p:spPr>
            <a:xfrm>
              <a:off x="1981080" y="3003120"/>
              <a:ext cx="3798720" cy="286596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752" name="Google Shape;885;p75"/>
            <p:cNvSpPr/>
            <p:nvPr/>
          </p:nvSpPr>
          <p:spPr>
            <a:xfrm>
              <a:off x="1981080" y="3003120"/>
              <a:ext cx="3798720" cy="2865960"/>
            </a:xfrm>
            <a:prstGeom prst="rect">
              <a:avLst/>
            </a:prstGeom>
            <a:noFill/>
            <a:ln w="0">
              <a:noFill/>
            </a:ln>
          </p:spPr>
          <p:style>
            <a:lnRef idx="0">
              <a:scrgbClr r="0" g="0" b="0"/>
            </a:lnRef>
            <a:fillRef idx="0">
              <a:scrgbClr r="0" g="0" b="0"/>
            </a:fillRef>
            <a:effectRef idx="0">
              <a:scrgbClr r="0" g="0" b="0"/>
            </a:effectRef>
            <a:fontRef idx="minor"/>
          </p:style>
          <p:txBody>
            <a:bodyPr lIns="72360" tIns="72360" rIns="72360" bIns="72360" anchor="t">
              <a:noAutofit/>
            </a:bodyPr>
            <a:lstStyle/>
            <a:p>
              <a:pPr>
                <a:lnSpc>
                  <a:spcPct val="90000"/>
                </a:lnSpc>
                <a:tabLst>
                  <a:tab pos="0" algn="l"/>
                </a:tabLst>
              </a:pPr>
              <a:r>
                <a:rPr lang="en-US" sz="1800" b="0" strike="noStrike" spc="-1">
                  <a:solidFill>
                    <a:schemeClr val="dk1"/>
                  </a:solidFill>
                  <a:latin typeface="Calibri"/>
                  <a:ea typeface="Calibri"/>
                </a:rPr>
                <a:t>Any information indicating demand for services, including (potential) customer demand and requirements</a:t>
              </a:r>
              <a:endParaRPr lang="de-DE" sz="1800" b="0" strike="noStrike" spc="-1">
                <a:solidFill>
                  <a:srgbClr val="000000"/>
                </a:solidFill>
                <a:latin typeface="Arial"/>
              </a:endParaRPr>
            </a:p>
            <a:p>
              <a:pPr>
                <a:lnSpc>
                  <a:spcPct val="90000"/>
                </a:lnSpc>
                <a:spcBef>
                  <a:spcPts val="666"/>
                </a:spcBef>
                <a:tabLst>
                  <a:tab pos="0" algn="l"/>
                </a:tabLst>
              </a:pPr>
              <a:r>
                <a:rPr lang="en-US" sz="1800" b="0" strike="noStrike" spc="-1">
                  <a:solidFill>
                    <a:schemeClr val="dk1"/>
                  </a:solidFill>
                  <a:latin typeface="Calibri"/>
                  <a:ea typeface="Calibri"/>
                </a:rPr>
                <a:t>Understanding of the service provider’s resources, capabilities, limitations and constraints</a:t>
              </a:r>
              <a:endParaRPr lang="de-DE" sz="1800" b="0" strike="noStrike" spc="-1">
                <a:solidFill>
                  <a:srgbClr val="000000"/>
                </a:solidFill>
                <a:latin typeface="Arial"/>
              </a:endParaRPr>
            </a:p>
            <a:p>
              <a:pPr>
                <a:lnSpc>
                  <a:spcPct val="90000"/>
                </a:lnSpc>
                <a:spcBef>
                  <a:spcPts val="666"/>
                </a:spcBef>
                <a:tabLst>
                  <a:tab pos="0" algn="l"/>
                </a:tabLst>
              </a:pPr>
              <a:r>
                <a:rPr lang="en-US" sz="1800" b="0" strike="noStrike" spc="-1">
                  <a:solidFill>
                    <a:schemeClr val="dk1"/>
                  </a:solidFill>
                  <a:latin typeface="Calibri"/>
                  <a:ea typeface="Calibri"/>
                </a:rPr>
                <a:t>Information on any existing services (e.g. the current service portfolio)</a:t>
              </a:r>
              <a:endParaRPr lang="de-DE" sz="1800" b="0" strike="noStrike" spc="-1">
                <a:solidFill>
                  <a:srgbClr val="000000"/>
                </a:solidFill>
                <a:latin typeface="Arial"/>
              </a:endParaRPr>
            </a:p>
          </p:txBody>
        </p:sp>
        <p:sp>
          <p:nvSpPr>
            <p:cNvPr id="753" name="Google Shape;886;p75"/>
            <p:cNvSpPr/>
            <p:nvPr/>
          </p:nvSpPr>
          <p:spPr>
            <a:xfrm>
              <a:off x="5783400" y="2436840"/>
              <a:ext cx="4424400" cy="128232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754" name="Google Shape;887;p75"/>
            <p:cNvSpPr/>
            <p:nvPr/>
          </p:nvSpPr>
          <p:spPr>
            <a:xfrm>
              <a:off x="5783400" y="2758320"/>
              <a:ext cx="4124520" cy="63936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a:lnSpc>
                  <a:spcPct val="90000"/>
                </a:lnSpc>
                <a:tabLst>
                  <a:tab pos="0" algn="l"/>
                </a:tabLst>
              </a:pPr>
              <a:r>
                <a:rPr lang="en-US" sz="2300" b="0" strike="noStrike" spc="-1">
                  <a:solidFill>
                    <a:schemeClr val="lt1"/>
                  </a:solidFill>
                  <a:latin typeface="Calibri"/>
                  <a:ea typeface="Calibri"/>
                </a:rPr>
                <a:t>Outputs</a:t>
              </a:r>
              <a:endParaRPr lang="de-DE" sz="2300" b="0" strike="noStrike" spc="-1">
                <a:solidFill>
                  <a:srgbClr val="000000"/>
                </a:solidFill>
                <a:latin typeface="Arial"/>
              </a:endParaRPr>
            </a:p>
          </p:txBody>
        </p:sp>
        <p:sp>
          <p:nvSpPr>
            <p:cNvPr id="755" name="Google Shape;888;p75"/>
            <p:cNvSpPr/>
            <p:nvPr/>
          </p:nvSpPr>
          <p:spPr>
            <a:xfrm>
              <a:off x="5783400" y="3431520"/>
              <a:ext cx="3798720" cy="286596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756" name="Google Shape;889;p75"/>
            <p:cNvSpPr/>
            <p:nvPr/>
          </p:nvSpPr>
          <p:spPr>
            <a:xfrm>
              <a:off x="5783400" y="3431520"/>
              <a:ext cx="3798720" cy="2865960"/>
            </a:xfrm>
            <a:prstGeom prst="rect">
              <a:avLst/>
            </a:prstGeom>
            <a:noFill/>
            <a:ln w="0">
              <a:noFill/>
            </a:ln>
          </p:spPr>
          <p:style>
            <a:lnRef idx="0">
              <a:scrgbClr r="0" g="0" b="0"/>
            </a:lnRef>
            <a:fillRef idx="0">
              <a:scrgbClr r="0" g="0" b="0"/>
            </a:fillRef>
            <a:effectRef idx="0">
              <a:scrgbClr r="0" g="0" b="0"/>
            </a:effectRef>
            <a:fontRef idx="minor"/>
          </p:style>
          <p:txBody>
            <a:bodyPr lIns="72360" tIns="72360" rIns="72360" bIns="72360" anchor="t">
              <a:noAutofit/>
            </a:bodyPr>
            <a:lstStyle/>
            <a:p>
              <a:pPr>
                <a:lnSpc>
                  <a:spcPct val="90000"/>
                </a:lnSpc>
                <a:tabLst>
                  <a:tab pos="0" algn="l"/>
                </a:tabLst>
              </a:pPr>
              <a:r>
                <a:rPr lang="en-US" sz="1800" b="0" strike="noStrike" spc="-1">
                  <a:solidFill>
                    <a:schemeClr val="dk1"/>
                  </a:solidFill>
                  <a:latin typeface="Calibri"/>
                  <a:ea typeface="Calibri"/>
                </a:rPr>
                <a:t>Complete and up-to-date service portfolio</a:t>
              </a:r>
              <a:endParaRPr lang="de-DE" sz="1800" b="0" strike="noStrike" spc="-1">
                <a:solidFill>
                  <a:srgbClr val="000000"/>
                </a:solidFill>
                <a:latin typeface="Arial"/>
              </a:endParaRPr>
            </a:p>
            <a:p>
              <a:pPr>
                <a:lnSpc>
                  <a:spcPct val="90000"/>
                </a:lnSpc>
                <a:spcBef>
                  <a:spcPts val="666"/>
                </a:spcBef>
                <a:tabLst>
                  <a:tab pos="0" algn="l"/>
                </a:tabLst>
              </a:pPr>
              <a:r>
                <a:rPr lang="en-US" sz="1800" b="0" strike="noStrike" spc="-1">
                  <a:solidFill>
                    <a:schemeClr val="dk1"/>
                  </a:solidFill>
                  <a:latin typeface="Calibri"/>
                  <a:ea typeface="Calibri"/>
                </a:rPr>
                <a:t>Valid and consistent service descriptions / specifications</a:t>
              </a:r>
              <a:endParaRPr lang="de-DE" sz="1800" b="0" strike="noStrike" spc="-1">
                <a:solidFill>
                  <a:srgbClr val="000000"/>
                </a:solidFill>
                <a:latin typeface="Arial"/>
              </a:endParaRPr>
            </a:p>
            <a:p>
              <a:pPr>
                <a:lnSpc>
                  <a:spcPct val="90000"/>
                </a:lnSpc>
                <a:spcBef>
                  <a:spcPts val="666"/>
                </a:spcBef>
                <a:tabLst>
                  <a:tab pos="0" algn="l"/>
                </a:tabLst>
              </a:pPr>
              <a:r>
                <a:rPr lang="en-US" sz="1800" b="0" strike="noStrike" spc="-1">
                  <a:solidFill>
                    <a:schemeClr val="dk1"/>
                  </a:solidFill>
                  <a:latin typeface="Calibri"/>
                  <a:ea typeface="Calibri"/>
                </a:rPr>
                <a:t>Service design and transition plans for new or changed services (and related requests for changes)</a:t>
              </a:r>
              <a:endParaRPr lang="de-DE" sz="1800" b="0" strike="noStrike" spc="-1">
                <a:solidFill>
                  <a:srgbClr val="000000"/>
                </a:solidFill>
                <a:latin typeface="Arial"/>
              </a:endParaRPr>
            </a:p>
          </p:txBody>
        </p:sp>
      </p:grpSp>
      <p:sp>
        <p:nvSpPr>
          <p:cNvPr id="757" name="PlaceHolder 2"/>
          <p:cNvSpPr>
            <a:spLocks noGrp="1"/>
          </p:cNvSpPr>
          <p:nvPr>
            <p:ph type="sldNum" idx="70"/>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3A81B0C5-C91E-4170-B8FE-DE1766E4B961}" type="slidenum">
              <a:rPr lang="en-US" sz="1200" b="0" strike="noStrike" spc="-1">
                <a:solidFill>
                  <a:srgbClr val="888888"/>
                </a:solidFill>
                <a:latin typeface="Calibri"/>
                <a:ea typeface="Calibri"/>
              </a:rPr>
              <a:t>85</a:t>
            </a:fld>
            <a:endParaRPr lang="de-DE" sz="1200" b="0" strike="noStrike" spc="-1">
              <a:solidFill>
                <a:srgbClr val="000000"/>
              </a:solidFill>
              <a:latin typeface="Times New Roman"/>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SPM: Process chart</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759" name="PlaceHolder 2"/>
          <p:cNvSpPr>
            <a:spLocks noGrp="1"/>
          </p:cNvSpPr>
          <p:nvPr>
            <p:ph type="sldNum" idx="71"/>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E3A3DF83-34F6-4740-B469-705AB37FFF3C}" type="slidenum">
              <a:rPr lang="en-US" sz="1200" b="0" strike="noStrike" spc="-1">
                <a:solidFill>
                  <a:srgbClr val="888888"/>
                </a:solidFill>
                <a:latin typeface="Calibri"/>
                <a:ea typeface="Calibri"/>
              </a:rPr>
              <a:t>86</a:t>
            </a:fld>
            <a:endParaRPr lang="de-DE" sz="1200" b="0" strike="noStrike" spc="-1">
              <a:solidFill>
                <a:srgbClr val="000000"/>
              </a:solidFill>
              <a:latin typeface="Times New Roman"/>
            </a:endParaRPr>
          </a:p>
        </p:txBody>
      </p:sp>
      <p:sp>
        <p:nvSpPr>
          <p:cNvPr id="760" name="Rectangle 18"/>
          <p:cNvSpPr/>
          <p:nvPr/>
        </p:nvSpPr>
        <p:spPr>
          <a:xfrm>
            <a:off x="4134240" y="3932640"/>
            <a:ext cx="3355920" cy="103932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a:lnSpc>
                <a:spcPct val="100000"/>
              </a:lnSpc>
            </a:pPr>
            <a:endParaRPr lang="de-DE" sz="600" b="0" strike="noStrike" spc="-1">
              <a:solidFill>
                <a:srgbClr val="000000"/>
              </a:solidFill>
              <a:latin typeface="Arial"/>
            </a:endParaRPr>
          </a:p>
          <a:p>
            <a:pPr algn="ctr">
              <a:lnSpc>
                <a:spcPct val="100000"/>
              </a:lnSpc>
            </a:pPr>
            <a:r>
              <a:rPr lang="en-GB" sz="1200" b="0" strike="noStrike" spc="-1">
                <a:solidFill>
                  <a:schemeClr val="lt1"/>
                </a:solidFill>
                <a:latin typeface="Calibri"/>
                <a:ea typeface="Arial"/>
              </a:rPr>
              <a:t>Maintain the service portfolio</a:t>
            </a:r>
            <a:endParaRPr lang="de-DE" sz="1200" b="0" strike="noStrike" spc="-1">
              <a:solidFill>
                <a:srgbClr val="000000"/>
              </a:solidFill>
              <a:latin typeface="Arial"/>
            </a:endParaRPr>
          </a:p>
        </p:txBody>
      </p:sp>
      <p:sp>
        <p:nvSpPr>
          <p:cNvPr id="761" name="Rectangle 23"/>
          <p:cNvSpPr/>
          <p:nvPr/>
        </p:nvSpPr>
        <p:spPr>
          <a:xfrm>
            <a:off x="4135680" y="1854000"/>
            <a:ext cx="3355920" cy="173052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a:lnSpc>
                <a:spcPct val="100000"/>
              </a:lnSpc>
            </a:pPr>
            <a:endParaRPr lang="de-DE" sz="600" b="0" strike="noStrike" spc="-1">
              <a:solidFill>
                <a:srgbClr val="000000"/>
              </a:solidFill>
              <a:latin typeface="Arial"/>
            </a:endParaRPr>
          </a:p>
          <a:p>
            <a:pPr algn="ctr">
              <a:lnSpc>
                <a:spcPct val="100000"/>
              </a:lnSpc>
            </a:pPr>
            <a:r>
              <a:rPr lang="en-US" sz="1200" b="0" strike="noStrike" spc="-1">
                <a:solidFill>
                  <a:schemeClr val="lt1"/>
                </a:solidFill>
                <a:latin typeface="Calibri"/>
                <a:ea typeface="Arial"/>
              </a:rPr>
              <a:t>Manage demand and service proposals</a:t>
            </a:r>
            <a:endParaRPr lang="de-DE" sz="1200" b="0" strike="noStrike" spc="-1">
              <a:solidFill>
                <a:srgbClr val="000000"/>
              </a:solidFill>
              <a:latin typeface="Arial"/>
            </a:endParaRPr>
          </a:p>
        </p:txBody>
      </p:sp>
      <p:cxnSp>
        <p:nvCxnSpPr>
          <p:cNvPr id="762" name="Gerade Verbindung mit Pfeil 111"/>
          <p:cNvCxnSpPr>
            <a:stCxn id="763" idx="3"/>
            <a:endCxn id="764" idx="1"/>
          </p:cNvCxnSpPr>
          <p:nvPr/>
        </p:nvCxnSpPr>
        <p:spPr>
          <a:xfrm>
            <a:off x="3753360" y="2556360"/>
            <a:ext cx="540720" cy="1080"/>
          </a:xfrm>
          <a:prstGeom prst="straightConnector1">
            <a:avLst/>
          </a:prstGeom>
          <a:ln w="19050">
            <a:solidFill>
              <a:srgbClr val="000000"/>
            </a:solidFill>
            <a:prstDash val="sysDash"/>
            <a:round/>
            <a:tailEnd type="arrow" w="med" len="med"/>
          </a:ln>
        </p:spPr>
      </p:cxnSp>
      <p:cxnSp>
        <p:nvCxnSpPr>
          <p:cNvPr id="765" name="Verbinder: gekrümmt 148"/>
          <p:cNvCxnSpPr>
            <a:cxnSpLocks/>
            <a:endCxn id="771" idx="3"/>
          </p:cNvCxnSpPr>
          <p:nvPr/>
        </p:nvCxnSpPr>
        <p:spPr>
          <a:xfrm rot="10800000" flipV="1">
            <a:off x="7332840" y="2739960"/>
            <a:ext cx="1151640" cy="479520"/>
          </a:xfrm>
          <a:prstGeom prst="curvedConnector3">
            <a:avLst>
              <a:gd name="adj1" fmla="val 50000"/>
            </a:avLst>
          </a:prstGeom>
          <a:ln w="19050">
            <a:solidFill>
              <a:srgbClr val="000000"/>
            </a:solidFill>
            <a:prstDash val="sysDash"/>
            <a:round/>
            <a:tailEnd type="arrow" w="med" len="med"/>
          </a:ln>
        </p:spPr>
      </p:cxnSp>
      <p:sp>
        <p:nvSpPr>
          <p:cNvPr id="764" name="Rectangle 18"/>
          <p:cNvSpPr/>
          <p:nvPr/>
        </p:nvSpPr>
        <p:spPr>
          <a:xfrm>
            <a:off x="4293360" y="2344320"/>
            <a:ext cx="1328760" cy="42480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100" b="0" strike="noStrike" spc="-1">
                <a:solidFill>
                  <a:schemeClr val="dk1"/>
                </a:solidFill>
                <a:latin typeface="Calibri"/>
                <a:ea typeface="Arial"/>
              </a:rPr>
              <a:t>Identify demand</a:t>
            </a:r>
            <a:endParaRPr lang="de-DE" sz="1100" b="0" strike="noStrike" spc="-1">
              <a:solidFill>
                <a:srgbClr val="000000"/>
              </a:solidFill>
              <a:latin typeface="Arial"/>
            </a:endParaRPr>
          </a:p>
        </p:txBody>
      </p:sp>
      <p:sp>
        <p:nvSpPr>
          <p:cNvPr id="766" name="Rectangle 18"/>
          <p:cNvSpPr/>
          <p:nvPr/>
        </p:nvSpPr>
        <p:spPr>
          <a:xfrm>
            <a:off x="6009840" y="2351160"/>
            <a:ext cx="1328760" cy="42480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100" b="0" strike="noStrike" spc="-1">
                <a:solidFill>
                  <a:schemeClr val="dk1"/>
                </a:solidFill>
                <a:latin typeface="Calibri"/>
                <a:ea typeface="Arial"/>
              </a:rPr>
              <a:t>Create service proposal</a:t>
            </a:r>
            <a:endParaRPr lang="de-DE" sz="1100" b="0" strike="noStrike" spc="-1">
              <a:solidFill>
                <a:srgbClr val="000000"/>
              </a:solidFill>
              <a:latin typeface="Arial"/>
            </a:endParaRPr>
          </a:p>
        </p:txBody>
      </p:sp>
      <p:cxnSp>
        <p:nvCxnSpPr>
          <p:cNvPr id="767" name="Gerade Verbindung mit Pfeil 64"/>
          <p:cNvCxnSpPr>
            <a:stCxn id="764" idx="3"/>
            <a:endCxn id="766" idx="1"/>
          </p:cNvCxnSpPr>
          <p:nvPr/>
        </p:nvCxnSpPr>
        <p:spPr>
          <a:xfrm>
            <a:off x="5622480" y="2556720"/>
            <a:ext cx="388080" cy="7560"/>
          </a:xfrm>
          <a:prstGeom prst="straightConnector1">
            <a:avLst/>
          </a:prstGeom>
          <a:ln w="19050">
            <a:solidFill>
              <a:srgbClr val="000000"/>
            </a:solidFill>
            <a:round/>
            <a:tailEnd type="arrow" w="med" len="med"/>
          </a:ln>
        </p:spPr>
      </p:cxnSp>
      <p:sp>
        <p:nvSpPr>
          <p:cNvPr id="768" name="Rectangle 18"/>
          <p:cNvSpPr/>
          <p:nvPr/>
        </p:nvSpPr>
        <p:spPr>
          <a:xfrm>
            <a:off x="4292640" y="4395240"/>
            <a:ext cx="1328760" cy="42480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100" b="0" strike="noStrike" spc="-1">
                <a:solidFill>
                  <a:schemeClr val="dk1"/>
                </a:solidFill>
                <a:latin typeface="Calibri"/>
                <a:ea typeface="Arial"/>
              </a:rPr>
              <a:t>Add service to service portfolio</a:t>
            </a:r>
            <a:endParaRPr lang="de-DE" sz="1100" b="0" strike="noStrike" spc="-1">
              <a:solidFill>
                <a:srgbClr val="000000"/>
              </a:solidFill>
              <a:latin typeface="Arial"/>
            </a:endParaRPr>
          </a:p>
        </p:txBody>
      </p:sp>
      <p:sp>
        <p:nvSpPr>
          <p:cNvPr id="769" name="Rectangle 18"/>
          <p:cNvSpPr/>
          <p:nvPr/>
        </p:nvSpPr>
        <p:spPr>
          <a:xfrm>
            <a:off x="6009840" y="4392000"/>
            <a:ext cx="1328760" cy="42480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050" b="0" strike="noStrike" spc="-1">
                <a:solidFill>
                  <a:schemeClr val="dk1"/>
                </a:solidFill>
                <a:latin typeface="Calibri"/>
                <a:ea typeface="Arial"/>
              </a:rPr>
              <a:t>Update / retire service</a:t>
            </a:r>
            <a:endParaRPr lang="de-DE" sz="1050" b="0" strike="noStrike" spc="-1">
              <a:solidFill>
                <a:srgbClr val="000000"/>
              </a:solidFill>
              <a:latin typeface="Arial"/>
            </a:endParaRPr>
          </a:p>
        </p:txBody>
      </p:sp>
      <p:cxnSp>
        <p:nvCxnSpPr>
          <p:cNvPr id="770" name="Gerade Verbindung mit Pfeil 187"/>
          <p:cNvCxnSpPr>
            <a:stCxn id="768" idx="3"/>
            <a:endCxn id="769" idx="1"/>
          </p:cNvCxnSpPr>
          <p:nvPr/>
        </p:nvCxnSpPr>
        <p:spPr>
          <a:xfrm flipV="1">
            <a:off x="5621760" y="4604400"/>
            <a:ext cx="388800" cy="3960"/>
          </a:xfrm>
          <a:prstGeom prst="straightConnector1">
            <a:avLst/>
          </a:prstGeom>
          <a:ln w="19050">
            <a:solidFill>
              <a:srgbClr val="000000"/>
            </a:solidFill>
            <a:round/>
            <a:tailEnd type="arrow" w="med" len="med"/>
          </a:ln>
        </p:spPr>
      </p:cxnSp>
      <p:sp>
        <p:nvSpPr>
          <p:cNvPr id="771" name="Rectangle 18"/>
          <p:cNvSpPr/>
          <p:nvPr/>
        </p:nvSpPr>
        <p:spPr>
          <a:xfrm>
            <a:off x="6004080" y="3007080"/>
            <a:ext cx="1328760" cy="42480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100" b="0" strike="noStrike" spc="-1">
                <a:solidFill>
                  <a:schemeClr val="dk1"/>
                </a:solidFill>
                <a:latin typeface="Calibri"/>
                <a:ea typeface="Arial"/>
              </a:rPr>
              <a:t>Evaluate service proposal</a:t>
            </a:r>
            <a:endParaRPr lang="de-DE" sz="1100" b="0" strike="noStrike" spc="-1">
              <a:solidFill>
                <a:srgbClr val="000000"/>
              </a:solidFill>
              <a:latin typeface="Arial"/>
            </a:endParaRPr>
          </a:p>
        </p:txBody>
      </p:sp>
      <p:cxnSp>
        <p:nvCxnSpPr>
          <p:cNvPr id="772" name="Gerade Verbindung mit Pfeil 55"/>
          <p:cNvCxnSpPr>
            <a:stCxn id="766" idx="3"/>
            <a:endCxn id="773" idx="1"/>
          </p:cNvCxnSpPr>
          <p:nvPr/>
        </p:nvCxnSpPr>
        <p:spPr>
          <a:xfrm flipV="1">
            <a:off x="7338600" y="2556541"/>
            <a:ext cx="535320" cy="7019"/>
          </a:xfrm>
          <a:prstGeom prst="straightConnector1">
            <a:avLst/>
          </a:prstGeom>
          <a:ln w="19050">
            <a:solidFill>
              <a:srgbClr val="000000"/>
            </a:solidFill>
            <a:prstDash val="sysDash"/>
            <a:round/>
            <a:tailEnd type="arrow" w="med" len="med"/>
          </a:ln>
        </p:spPr>
      </p:cxnSp>
      <p:cxnSp>
        <p:nvCxnSpPr>
          <p:cNvPr id="774" name="Gerade Verbindung mit Pfeil 67"/>
          <p:cNvCxnSpPr>
            <a:stCxn id="766" idx="2"/>
            <a:endCxn id="771" idx="0"/>
          </p:cNvCxnSpPr>
          <p:nvPr/>
        </p:nvCxnSpPr>
        <p:spPr>
          <a:xfrm flipH="1">
            <a:off x="6668640" y="2776320"/>
            <a:ext cx="6480" cy="231480"/>
          </a:xfrm>
          <a:prstGeom prst="straightConnector1">
            <a:avLst/>
          </a:prstGeom>
          <a:ln w="19050">
            <a:solidFill>
              <a:srgbClr val="000000"/>
            </a:solidFill>
            <a:round/>
            <a:tailEnd type="arrow" w="med" len="med"/>
          </a:ln>
        </p:spPr>
      </p:cxnSp>
      <p:sp>
        <p:nvSpPr>
          <p:cNvPr id="775" name="Flussdiagramm: Dokument 83"/>
          <p:cNvSpPr/>
          <p:nvPr/>
        </p:nvSpPr>
        <p:spPr>
          <a:xfrm>
            <a:off x="7920720" y="5025600"/>
            <a:ext cx="1196280" cy="41976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1100" b="0" strike="noStrike" spc="-1">
                <a:solidFill>
                  <a:schemeClr val="dk1"/>
                </a:solidFill>
                <a:latin typeface="Calibri"/>
                <a:ea typeface="Arial"/>
              </a:rPr>
              <a:t>Service specification</a:t>
            </a:r>
            <a:endParaRPr lang="de-DE" sz="1100" b="0" strike="noStrike" spc="-1">
              <a:solidFill>
                <a:srgbClr val="000000"/>
              </a:solidFill>
              <a:latin typeface="Arial"/>
            </a:endParaRPr>
          </a:p>
        </p:txBody>
      </p:sp>
      <p:sp>
        <p:nvSpPr>
          <p:cNvPr id="773" name="Flussdiagramm: Dokument 85"/>
          <p:cNvSpPr/>
          <p:nvPr/>
        </p:nvSpPr>
        <p:spPr>
          <a:xfrm>
            <a:off x="7873920" y="2253421"/>
            <a:ext cx="1472760" cy="60624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900" b="0" strike="noStrike" spc="-1">
                <a:solidFill>
                  <a:schemeClr val="dk1"/>
                </a:solidFill>
                <a:latin typeface="Calibri"/>
                <a:ea typeface="Arial"/>
              </a:rPr>
              <a:t>Proposal for new or changed service</a:t>
            </a:r>
            <a:endParaRPr lang="de-DE" sz="900" b="0" strike="noStrike" spc="-1">
              <a:solidFill>
                <a:srgbClr val="000000"/>
              </a:solidFill>
              <a:latin typeface="Arial"/>
            </a:endParaRPr>
          </a:p>
        </p:txBody>
      </p:sp>
      <p:sp>
        <p:nvSpPr>
          <p:cNvPr id="776" name="Flussdiagramm: Verzweigung 90"/>
          <p:cNvSpPr/>
          <p:nvPr/>
        </p:nvSpPr>
        <p:spPr>
          <a:xfrm>
            <a:off x="4292640" y="3007080"/>
            <a:ext cx="1329480" cy="435240"/>
          </a:xfrm>
          <a:prstGeom prst="flowChartDecision">
            <a:avLst/>
          </a:prstGeom>
          <a:solidFill>
            <a:schemeClr val="accent1">
              <a:lumMod val="40000"/>
              <a:lumOff val="60000"/>
            </a:schemeClr>
          </a:solidFill>
          <a:ln w="19050">
            <a:solidFill>
              <a:srgbClr val="000000"/>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900" b="0" strike="noStrike" spc="-1">
                <a:solidFill>
                  <a:schemeClr val="dk1"/>
                </a:solidFill>
                <a:latin typeface="Calibri"/>
                <a:ea typeface="Arial"/>
              </a:rPr>
              <a:t>Positive?</a:t>
            </a:r>
            <a:endParaRPr lang="de-DE" sz="900" b="0" strike="noStrike" spc="-1">
              <a:solidFill>
                <a:srgbClr val="000000"/>
              </a:solidFill>
              <a:latin typeface="Arial"/>
            </a:endParaRPr>
          </a:p>
        </p:txBody>
      </p:sp>
      <p:cxnSp>
        <p:nvCxnSpPr>
          <p:cNvPr id="777" name="Gerade Verbindung mit Pfeil 92"/>
          <p:cNvCxnSpPr>
            <a:stCxn id="771" idx="1"/>
            <a:endCxn id="776" idx="3"/>
          </p:cNvCxnSpPr>
          <p:nvPr/>
        </p:nvCxnSpPr>
        <p:spPr>
          <a:xfrm flipH="1">
            <a:off x="5622480" y="3219480"/>
            <a:ext cx="382320" cy="6120"/>
          </a:xfrm>
          <a:prstGeom prst="straightConnector1">
            <a:avLst/>
          </a:prstGeom>
          <a:ln w="19050">
            <a:solidFill>
              <a:srgbClr val="000000"/>
            </a:solidFill>
            <a:round/>
            <a:tailEnd type="arrow" w="med" len="med"/>
          </a:ln>
        </p:spPr>
      </p:cxnSp>
      <p:sp>
        <p:nvSpPr>
          <p:cNvPr id="778" name="Flussdiagramm: Grenzstelle 95"/>
          <p:cNvSpPr/>
          <p:nvPr/>
        </p:nvSpPr>
        <p:spPr>
          <a:xfrm>
            <a:off x="2556720" y="3010680"/>
            <a:ext cx="1196280" cy="417240"/>
          </a:xfrm>
          <a:prstGeom prst="flowChartTerminator">
            <a:avLst/>
          </a:prstGeom>
          <a:noFill/>
          <a:ln w="19050">
            <a:solidFill>
              <a:srgbClr val="000000"/>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1100" b="0" strike="noStrike" spc="-1">
                <a:solidFill>
                  <a:schemeClr val="dk1"/>
                </a:solidFill>
                <a:latin typeface="Calibri"/>
                <a:ea typeface="Arial"/>
              </a:rPr>
              <a:t>Proposal refused</a:t>
            </a:r>
            <a:endParaRPr lang="de-DE" sz="1100" b="0" strike="noStrike" spc="-1">
              <a:solidFill>
                <a:srgbClr val="000000"/>
              </a:solidFill>
              <a:latin typeface="Arial"/>
            </a:endParaRPr>
          </a:p>
        </p:txBody>
      </p:sp>
      <p:sp>
        <p:nvSpPr>
          <p:cNvPr id="779" name="Rectangle 62"/>
          <p:cNvSpPr/>
          <p:nvPr/>
        </p:nvSpPr>
        <p:spPr>
          <a:xfrm>
            <a:off x="4050720" y="3039840"/>
            <a:ext cx="481680" cy="137160"/>
          </a:xfrm>
          <a:prstGeom prst="rect">
            <a:avLst/>
          </a:prstGeom>
          <a:noFill/>
          <a:ln w="2540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100000"/>
              </a:lnSpc>
            </a:pPr>
            <a:r>
              <a:rPr lang="en-US" sz="900" b="0" strike="noStrike" spc="-1">
                <a:solidFill>
                  <a:srgbClr val="000000"/>
                </a:solidFill>
                <a:latin typeface="Calibri"/>
                <a:ea typeface="Arial"/>
              </a:rPr>
              <a:t>No</a:t>
            </a:r>
            <a:endParaRPr lang="de-DE" sz="900" b="0" strike="noStrike" spc="-1">
              <a:solidFill>
                <a:srgbClr val="000000"/>
              </a:solidFill>
              <a:latin typeface="Arial"/>
            </a:endParaRPr>
          </a:p>
        </p:txBody>
      </p:sp>
      <p:cxnSp>
        <p:nvCxnSpPr>
          <p:cNvPr id="780" name="Gerade Verbindung mit Pfeil 97"/>
          <p:cNvCxnSpPr>
            <a:stCxn id="776" idx="1"/>
            <a:endCxn id="778" idx="3"/>
          </p:cNvCxnSpPr>
          <p:nvPr/>
        </p:nvCxnSpPr>
        <p:spPr>
          <a:xfrm flipH="1" flipV="1">
            <a:off x="3753360" y="3219480"/>
            <a:ext cx="540000" cy="6120"/>
          </a:xfrm>
          <a:prstGeom prst="straightConnector1">
            <a:avLst/>
          </a:prstGeom>
          <a:ln w="19050">
            <a:solidFill>
              <a:srgbClr val="000000"/>
            </a:solidFill>
            <a:round/>
            <a:tailEnd type="arrow" w="med" len="med"/>
          </a:ln>
        </p:spPr>
      </p:cxnSp>
      <p:cxnSp>
        <p:nvCxnSpPr>
          <p:cNvPr id="781" name="Gewinkelte Verbindung 115"/>
          <p:cNvCxnSpPr>
            <a:cxnSpLocks/>
            <a:endCxn id="768" idx="1"/>
          </p:cNvCxnSpPr>
          <p:nvPr/>
        </p:nvCxnSpPr>
        <p:spPr>
          <a:xfrm rot="5400000">
            <a:off x="4052520" y="3700800"/>
            <a:ext cx="1146960" cy="666720"/>
          </a:xfrm>
          <a:prstGeom prst="bentConnector4">
            <a:avLst>
              <a:gd name="adj1" fmla="val 32389"/>
              <a:gd name="adj2" fmla="val 173472"/>
            </a:avLst>
          </a:prstGeom>
          <a:ln w="19050">
            <a:solidFill>
              <a:srgbClr val="000000"/>
            </a:solidFill>
            <a:round/>
            <a:tailEnd type="arrow" w="med" len="med"/>
          </a:ln>
        </p:spPr>
      </p:cxnSp>
      <p:sp>
        <p:nvSpPr>
          <p:cNvPr id="782" name="Rectangle 62"/>
          <p:cNvSpPr/>
          <p:nvPr/>
        </p:nvSpPr>
        <p:spPr>
          <a:xfrm>
            <a:off x="3420000" y="3960000"/>
            <a:ext cx="481680" cy="137160"/>
          </a:xfrm>
          <a:prstGeom prst="rect">
            <a:avLst/>
          </a:prstGeom>
          <a:noFill/>
          <a:ln w="2540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100000"/>
              </a:lnSpc>
            </a:pPr>
            <a:r>
              <a:rPr lang="en-US" sz="900" b="0" strike="noStrike" spc="-1">
                <a:solidFill>
                  <a:srgbClr val="000000"/>
                </a:solidFill>
                <a:latin typeface="Calibri"/>
                <a:ea typeface="Arial"/>
              </a:rPr>
              <a:t>Yes</a:t>
            </a:r>
            <a:endParaRPr lang="de-DE" sz="900" b="0" strike="noStrike" spc="-1">
              <a:solidFill>
                <a:srgbClr val="000000"/>
              </a:solidFill>
              <a:latin typeface="Arial"/>
            </a:endParaRPr>
          </a:p>
        </p:txBody>
      </p:sp>
      <p:cxnSp>
        <p:nvCxnSpPr>
          <p:cNvPr id="783" name="Verbinder: gekrümmt 166"/>
          <p:cNvCxnSpPr>
            <a:stCxn id="760" idx="3"/>
            <a:endCxn id="784" idx="1"/>
          </p:cNvCxnSpPr>
          <p:nvPr/>
        </p:nvCxnSpPr>
        <p:spPr>
          <a:xfrm flipV="1">
            <a:off x="7490520" y="4434840"/>
            <a:ext cx="430920" cy="18360"/>
          </a:xfrm>
          <a:prstGeom prst="straightConnector1">
            <a:avLst/>
          </a:prstGeom>
          <a:ln w="19050">
            <a:solidFill>
              <a:srgbClr val="000000"/>
            </a:solidFill>
            <a:prstDash val="sysDash"/>
            <a:round/>
            <a:headEnd type="arrow" w="med" len="med"/>
            <a:tailEnd type="arrow" w="med" len="med"/>
          </a:ln>
        </p:spPr>
      </p:cxnSp>
      <p:cxnSp>
        <p:nvCxnSpPr>
          <p:cNvPr id="785" name="Verbinder: gekrümmt 130"/>
          <p:cNvCxnSpPr>
            <a:stCxn id="775" idx="0"/>
            <a:endCxn id="784" idx="2"/>
          </p:cNvCxnSpPr>
          <p:nvPr/>
        </p:nvCxnSpPr>
        <p:spPr>
          <a:xfrm flipV="1">
            <a:off x="8519040" y="4677840"/>
            <a:ext cx="720" cy="348480"/>
          </a:xfrm>
          <a:prstGeom prst="straightConnector1">
            <a:avLst/>
          </a:prstGeom>
          <a:ln w="19050">
            <a:solidFill>
              <a:srgbClr val="000000"/>
            </a:solidFill>
            <a:prstDash val="sysDash"/>
            <a:round/>
          </a:ln>
        </p:spPr>
      </p:cxnSp>
      <p:sp>
        <p:nvSpPr>
          <p:cNvPr id="784" name="Zylinder 129"/>
          <p:cNvSpPr/>
          <p:nvPr/>
        </p:nvSpPr>
        <p:spPr>
          <a:xfrm>
            <a:off x="7920720" y="4192200"/>
            <a:ext cx="1196280" cy="485280"/>
          </a:xfrm>
          <a:prstGeom prst="can">
            <a:avLst>
              <a:gd name="adj" fmla="val 25000"/>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horzOverflow="overflow" lIns="90000" tIns="45000" rIns="90000" bIns="45000" numCol="1" spcCol="0" anchor="ctr">
            <a:noAutofit/>
          </a:bodyPr>
          <a:lstStyle/>
          <a:p>
            <a:pPr algn="ctr">
              <a:lnSpc>
                <a:spcPct val="100000"/>
              </a:lnSpc>
            </a:pPr>
            <a:r>
              <a:rPr lang="en-GB" sz="1100" b="0" strike="noStrike" spc="-1">
                <a:solidFill>
                  <a:schemeClr val="dk1"/>
                </a:solidFill>
                <a:latin typeface="Calibri"/>
                <a:ea typeface="Arial"/>
              </a:rPr>
              <a:t>Service portfolio</a:t>
            </a:r>
            <a:endParaRPr lang="de-DE" sz="1100" b="0" strike="noStrike" spc="-1">
              <a:solidFill>
                <a:srgbClr val="000000"/>
              </a:solidFill>
              <a:latin typeface="Arial"/>
            </a:endParaRPr>
          </a:p>
        </p:txBody>
      </p:sp>
      <p:sp>
        <p:nvSpPr>
          <p:cNvPr id="786" name="Rectangle 18"/>
          <p:cNvSpPr/>
          <p:nvPr/>
        </p:nvSpPr>
        <p:spPr>
          <a:xfrm>
            <a:off x="4135680" y="5322600"/>
            <a:ext cx="3355920" cy="103932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a:lnSpc>
                <a:spcPct val="100000"/>
              </a:lnSpc>
            </a:pPr>
            <a:endParaRPr lang="de-DE" sz="600" b="0" strike="noStrike" spc="-1">
              <a:solidFill>
                <a:srgbClr val="000000"/>
              </a:solidFill>
              <a:latin typeface="Arial"/>
            </a:endParaRPr>
          </a:p>
          <a:p>
            <a:pPr algn="ctr">
              <a:lnSpc>
                <a:spcPct val="100000"/>
              </a:lnSpc>
            </a:pPr>
            <a:r>
              <a:rPr lang="en-GB" sz="1200" b="0" strike="noStrike" spc="-1">
                <a:solidFill>
                  <a:schemeClr val="lt1"/>
                </a:solidFill>
                <a:latin typeface="Calibri"/>
                <a:ea typeface="Arial"/>
              </a:rPr>
              <a:t>Manage services through their lifecycle</a:t>
            </a:r>
            <a:endParaRPr lang="de-DE" sz="1200" b="0" strike="noStrike" spc="-1">
              <a:solidFill>
                <a:srgbClr val="000000"/>
              </a:solidFill>
              <a:latin typeface="Arial"/>
            </a:endParaRPr>
          </a:p>
        </p:txBody>
      </p:sp>
      <p:sp>
        <p:nvSpPr>
          <p:cNvPr id="787" name="Rectangle 18"/>
          <p:cNvSpPr/>
          <p:nvPr/>
        </p:nvSpPr>
        <p:spPr>
          <a:xfrm>
            <a:off x="4239360" y="5779440"/>
            <a:ext cx="1436400" cy="42480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000" b="0" strike="noStrike" spc="-1">
                <a:solidFill>
                  <a:schemeClr val="dk1"/>
                </a:solidFill>
                <a:latin typeface="Calibri"/>
                <a:ea typeface="Arial"/>
              </a:rPr>
              <a:t>Design and plan new / changed service</a:t>
            </a:r>
            <a:endParaRPr lang="de-DE" sz="1000" b="0" strike="noStrike" spc="-1">
              <a:solidFill>
                <a:srgbClr val="000000"/>
              </a:solidFill>
              <a:latin typeface="Arial"/>
            </a:endParaRPr>
          </a:p>
        </p:txBody>
      </p:sp>
      <p:sp>
        <p:nvSpPr>
          <p:cNvPr id="788" name="Rectangle 18"/>
          <p:cNvSpPr/>
          <p:nvPr/>
        </p:nvSpPr>
        <p:spPr>
          <a:xfrm>
            <a:off x="6010200" y="5776200"/>
            <a:ext cx="1328760" cy="42480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050" b="0" strike="noStrike" spc="-1">
                <a:solidFill>
                  <a:schemeClr val="dk1"/>
                </a:solidFill>
                <a:latin typeface="Calibri"/>
                <a:ea typeface="Arial"/>
              </a:rPr>
              <a:t>Oversee implementation</a:t>
            </a:r>
            <a:endParaRPr lang="de-DE" sz="1050" b="0" strike="noStrike" spc="-1">
              <a:solidFill>
                <a:srgbClr val="000000"/>
              </a:solidFill>
              <a:latin typeface="Arial"/>
            </a:endParaRPr>
          </a:p>
        </p:txBody>
      </p:sp>
      <p:cxnSp>
        <p:nvCxnSpPr>
          <p:cNvPr id="789" name="Gerade Verbindung mit Pfeil 141"/>
          <p:cNvCxnSpPr>
            <a:stCxn id="787" idx="3"/>
            <a:endCxn id="788" idx="1"/>
          </p:cNvCxnSpPr>
          <p:nvPr/>
        </p:nvCxnSpPr>
        <p:spPr>
          <a:xfrm flipV="1">
            <a:off x="5676120" y="5988600"/>
            <a:ext cx="334800" cy="3960"/>
          </a:xfrm>
          <a:prstGeom prst="straightConnector1">
            <a:avLst/>
          </a:prstGeom>
          <a:ln w="19050">
            <a:solidFill>
              <a:srgbClr val="000000"/>
            </a:solidFill>
            <a:round/>
            <a:tailEnd type="arrow" w="med" len="med"/>
          </a:ln>
        </p:spPr>
      </p:cxnSp>
      <p:cxnSp>
        <p:nvCxnSpPr>
          <p:cNvPr id="790" name="Gerade Verbindung mit Pfeil 142"/>
          <p:cNvCxnSpPr/>
          <p:nvPr/>
        </p:nvCxnSpPr>
        <p:spPr>
          <a:xfrm>
            <a:off x="4740840" y="4974840"/>
            <a:ext cx="4320" cy="350640"/>
          </a:xfrm>
          <a:prstGeom prst="straightConnector1">
            <a:avLst/>
          </a:prstGeom>
          <a:ln w="19050">
            <a:solidFill>
              <a:srgbClr val="000000"/>
            </a:solidFill>
            <a:round/>
            <a:headEnd type="arrow" w="med" len="med"/>
            <a:tailEnd type="arrow" w="med" len="med"/>
          </a:ln>
        </p:spPr>
      </p:cxnSp>
      <p:sp>
        <p:nvSpPr>
          <p:cNvPr id="763" name="Flussdiagramm: Dokument 146"/>
          <p:cNvSpPr/>
          <p:nvPr/>
        </p:nvSpPr>
        <p:spPr>
          <a:xfrm>
            <a:off x="2556720" y="2268720"/>
            <a:ext cx="1196280" cy="57528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900" b="0" strike="noStrike" spc="-1">
                <a:solidFill>
                  <a:schemeClr val="dk1"/>
                </a:solidFill>
                <a:latin typeface="Calibri"/>
                <a:ea typeface="Arial"/>
              </a:rPr>
              <a:t>Information indicating demand for services</a:t>
            </a:r>
            <a:endParaRPr lang="de-DE" sz="900" b="0" strike="noStrike" spc="-1">
              <a:solidFill>
                <a:srgbClr val="000000"/>
              </a:solidFill>
              <a:latin typeface="Arial"/>
            </a:endParaRPr>
          </a:p>
        </p:txBody>
      </p:sp>
      <p:sp>
        <p:nvSpPr>
          <p:cNvPr id="791" name="Flussdiagramm: Dokument 149"/>
          <p:cNvSpPr/>
          <p:nvPr/>
        </p:nvSpPr>
        <p:spPr>
          <a:xfrm>
            <a:off x="7879680" y="5740200"/>
            <a:ext cx="1297800" cy="52128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900" b="0" strike="noStrike" spc="-1">
                <a:solidFill>
                  <a:schemeClr val="dk1"/>
                </a:solidFill>
                <a:latin typeface="Calibri"/>
                <a:ea typeface="Arial"/>
              </a:rPr>
              <a:t>Plan for new / changed service</a:t>
            </a:r>
            <a:endParaRPr lang="de-DE" sz="900" b="0" strike="noStrike" spc="-1">
              <a:solidFill>
                <a:srgbClr val="000000"/>
              </a:solidFill>
              <a:latin typeface="Arial"/>
            </a:endParaRPr>
          </a:p>
        </p:txBody>
      </p:sp>
      <p:cxnSp>
        <p:nvCxnSpPr>
          <p:cNvPr id="792" name="Verbinder: gekrümmt 166"/>
          <p:cNvCxnSpPr>
            <a:stCxn id="775" idx="2"/>
            <a:endCxn id="791" idx="0"/>
          </p:cNvCxnSpPr>
          <p:nvPr/>
        </p:nvCxnSpPr>
        <p:spPr>
          <a:xfrm>
            <a:off x="8519040" y="5445720"/>
            <a:ext cx="10440" cy="295200"/>
          </a:xfrm>
          <a:prstGeom prst="straightConnector1">
            <a:avLst/>
          </a:prstGeom>
          <a:ln w="19050">
            <a:solidFill>
              <a:srgbClr val="000000"/>
            </a:solidFill>
            <a:prstDash val="sysDash"/>
            <a:round/>
            <a:headEnd type="arrow" w="med" len="med"/>
            <a:tailEnd type="arrow" w="med" len="med"/>
          </a:ln>
        </p:spPr>
      </p:cxnSp>
      <p:cxnSp>
        <p:nvCxnSpPr>
          <p:cNvPr id="793" name="Verbinder: gekrümmt 166"/>
          <p:cNvCxnSpPr>
            <a:endCxn id="791" idx="1"/>
          </p:cNvCxnSpPr>
          <p:nvPr/>
        </p:nvCxnSpPr>
        <p:spPr>
          <a:xfrm>
            <a:off x="7499160" y="5987520"/>
            <a:ext cx="381240" cy="14040"/>
          </a:xfrm>
          <a:prstGeom prst="straightConnector1">
            <a:avLst/>
          </a:prstGeom>
          <a:ln w="19050">
            <a:solidFill>
              <a:srgbClr val="000000"/>
            </a:solidFill>
            <a:prstDash val="sysDash"/>
            <a:round/>
            <a:headEnd type="arrow" w="med" len="med"/>
            <a:tailEnd type="arrow" w="med" len="med"/>
          </a:ln>
        </p:spPr>
      </p:cxnSp>
      <p:cxnSp>
        <p:nvCxnSpPr>
          <p:cNvPr id="794" name="Verbinder: gekrümmt 40"/>
          <p:cNvCxnSpPr>
            <a:cxnSpLocks/>
            <a:stCxn id="768" idx="2"/>
            <a:endCxn id="775" idx="1"/>
          </p:cNvCxnSpPr>
          <p:nvPr/>
        </p:nvCxnSpPr>
        <p:spPr>
          <a:xfrm rot="16200000" flipH="1">
            <a:off x="6231150" y="3545910"/>
            <a:ext cx="415440" cy="2963700"/>
          </a:xfrm>
          <a:prstGeom prst="curvedConnector2">
            <a:avLst/>
          </a:prstGeom>
          <a:ln w="19050">
            <a:solidFill>
              <a:srgbClr val="000000"/>
            </a:solidFill>
            <a:prstDash val="sysDash"/>
            <a:round/>
            <a:tailEnd type="arrow" w="med" len="med"/>
          </a:ln>
        </p:spPr>
      </p:cxn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SPM: Activities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796" name="Google Shape;939;p77"/>
          <p:cNvGrpSpPr/>
          <p:nvPr/>
        </p:nvGrpSpPr>
        <p:grpSpPr>
          <a:xfrm>
            <a:off x="609480" y="1722240"/>
            <a:ext cx="10969560" cy="4571640"/>
            <a:chOff x="609480" y="1722240"/>
            <a:chExt cx="10969560" cy="4571640"/>
          </a:xfrm>
        </p:grpSpPr>
        <p:sp>
          <p:nvSpPr>
            <p:cNvPr id="797" name="Google Shape;940;p77"/>
            <p:cNvSpPr/>
            <p:nvPr/>
          </p:nvSpPr>
          <p:spPr>
            <a:xfrm>
              <a:off x="609480" y="1987920"/>
              <a:ext cx="10969560" cy="430596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798" name="Google Shape;941;p77"/>
            <p:cNvSpPr/>
            <p:nvPr/>
          </p:nvSpPr>
          <p:spPr>
            <a:xfrm>
              <a:off x="609480" y="1987920"/>
              <a:ext cx="10969560" cy="4305960"/>
            </a:xfrm>
            <a:prstGeom prst="rect">
              <a:avLst/>
            </a:prstGeom>
            <a:noFill/>
            <a:ln w="0">
              <a:noFill/>
            </a:ln>
          </p:spPr>
          <p:style>
            <a:lnRef idx="0">
              <a:scrgbClr r="0" g="0" b="0"/>
            </a:lnRef>
            <a:fillRef idx="0">
              <a:scrgbClr r="0" g="0" b="0"/>
            </a:fillRef>
            <a:effectRef idx="0">
              <a:scrgbClr r="0" g="0" b="0"/>
            </a:effectRef>
            <a:fontRef idx="minor"/>
          </p:style>
          <p:txBody>
            <a:bodyPr lIns="851760" tIns="374760" rIns="851760" bIns="128160" anchor="t">
              <a:noAutofit/>
            </a:bodyPr>
            <a:lstStyle/>
            <a:p>
              <a:pPr marL="171360" lvl="1" indent="-171360">
                <a:lnSpc>
                  <a:spcPct val="90000"/>
                </a:lnSpc>
                <a:buClr>
                  <a:srgbClr val="000000"/>
                </a:buClr>
                <a:buFont typeface="Calibri"/>
                <a:buChar char="•"/>
              </a:pPr>
              <a:r>
                <a:rPr lang="en-US" sz="1800" b="1" strike="noStrike" spc="-1">
                  <a:solidFill>
                    <a:schemeClr val="dk1"/>
                  </a:solidFill>
                  <a:latin typeface="Calibri"/>
                  <a:ea typeface="Calibri"/>
                </a:rPr>
                <a:t>Manage demand and service proposals</a:t>
              </a:r>
              <a:endParaRPr lang="de-DE" sz="18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pPr>
              <a:r>
                <a:rPr lang="en-US" sz="1700" b="0" strike="noStrike" spc="-1">
                  <a:solidFill>
                    <a:schemeClr val="dk1"/>
                  </a:solidFill>
                  <a:latin typeface="Calibri"/>
                  <a:ea typeface="Arial"/>
                </a:rPr>
                <a:t>Identify demand for new or changed services</a:t>
              </a:r>
              <a:endParaRPr lang="de-DE" sz="17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pPr>
              <a:r>
                <a:rPr lang="en-US" sz="1700" b="0" strike="noStrike" spc="-1">
                  <a:solidFill>
                    <a:schemeClr val="dk1"/>
                  </a:solidFill>
                  <a:latin typeface="Calibri"/>
                  <a:ea typeface="Arial"/>
                </a:rPr>
                <a:t>Create service proposal</a:t>
              </a:r>
              <a:endParaRPr lang="de-DE" sz="17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pPr>
              <a:r>
                <a:rPr lang="en-US" sz="1700" b="0" strike="noStrike" spc="-1">
                  <a:solidFill>
                    <a:schemeClr val="dk1"/>
                  </a:solidFill>
                  <a:latin typeface="Calibri"/>
                  <a:ea typeface="Arial"/>
                </a:rPr>
                <a:t>Evaluate service proposal</a:t>
              </a:r>
              <a:endParaRPr lang="de-DE" sz="1700" b="0" strike="noStrike" spc="-1">
                <a:solidFill>
                  <a:srgbClr val="000000"/>
                </a:solidFill>
                <a:latin typeface="Arial"/>
              </a:endParaRPr>
            </a:p>
            <a:p>
              <a:pPr marL="171360" indent="-57240">
                <a:lnSpc>
                  <a:spcPct val="90000"/>
                </a:lnSpc>
                <a:spcBef>
                  <a:spcPts val="269"/>
                </a:spcBef>
                <a:tabLst>
                  <a:tab pos="0" algn="l"/>
                </a:tabLst>
              </a:pPr>
              <a:endParaRPr lang="de-DE" sz="1800" b="0" strike="noStrike" spc="-1">
                <a:solidFill>
                  <a:srgbClr val="000000"/>
                </a:solidFill>
                <a:latin typeface="Arial"/>
              </a:endParaRPr>
            </a:p>
            <a:p>
              <a:pPr marL="171360" lvl="1" indent="-171360">
                <a:lnSpc>
                  <a:spcPct val="90000"/>
                </a:lnSpc>
                <a:spcBef>
                  <a:spcPts val="269"/>
                </a:spcBef>
                <a:buClr>
                  <a:srgbClr val="000000"/>
                </a:buClr>
                <a:buFont typeface="Calibri"/>
                <a:buChar char="•"/>
                <a:tabLst>
                  <a:tab pos="0" algn="l"/>
                </a:tabLst>
              </a:pPr>
              <a:r>
                <a:rPr lang="en-US" sz="1800" b="1" strike="noStrike" spc="-1">
                  <a:solidFill>
                    <a:schemeClr val="dk1"/>
                  </a:solidFill>
                  <a:latin typeface="Calibri"/>
                  <a:ea typeface="Calibri"/>
                </a:rPr>
                <a:t>Maintain the service portfolio</a:t>
              </a:r>
              <a:endParaRPr lang="de-DE" sz="18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700" b="0" strike="noStrike" spc="-1">
                  <a:solidFill>
                    <a:schemeClr val="dk1"/>
                  </a:solidFill>
                  <a:latin typeface="Calibri"/>
                  <a:ea typeface="Arial"/>
                </a:rPr>
                <a:t>Add a new service to the service portfolio</a:t>
              </a:r>
              <a:endParaRPr lang="de-DE" sz="17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700" b="0" strike="noStrike" spc="-1">
                  <a:solidFill>
                    <a:schemeClr val="dk1"/>
                  </a:solidFill>
                  <a:latin typeface="Calibri"/>
                  <a:ea typeface="Arial"/>
                </a:rPr>
                <a:t>Update services in the service portfolio</a:t>
              </a:r>
              <a:endParaRPr lang="de-DE" sz="17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700" b="0" strike="noStrike" spc="-1">
                  <a:solidFill>
                    <a:schemeClr val="dk1"/>
                  </a:solidFill>
                  <a:latin typeface="Calibri"/>
                  <a:ea typeface="Arial"/>
                </a:rPr>
                <a:t>Retire services from the service portfolio</a:t>
              </a:r>
              <a:endParaRPr lang="de-DE" sz="1700" b="0" strike="noStrike" spc="-1">
                <a:solidFill>
                  <a:srgbClr val="000000"/>
                </a:solidFill>
                <a:latin typeface="Arial"/>
              </a:endParaRPr>
            </a:p>
            <a:p>
              <a:pPr marL="171360" indent="-57240">
                <a:lnSpc>
                  <a:spcPct val="90000"/>
                </a:lnSpc>
                <a:spcBef>
                  <a:spcPts val="269"/>
                </a:spcBef>
                <a:tabLst>
                  <a:tab pos="0" algn="l"/>
                </a:tabLst>
              </a:pPr>
              <a:endParaRPr lang="de-DE" sz="1800" b="0" strike="noStrike" spc="-1">
                <a:solidFill>
                  <a:srgbClr val="000000"/>
                </a:solidFill>
                <a:latin typeface="Arial"/>
              </a:endParaRPr>
            </a:p>
            <a:p>
              <a:pPr marL="171360" lvl="1" indent="-171360">
                <a:lnSpc>
                  <a:spcPct val="90000"/>
                </a:lnSpc>
                <a:spcBef>
                  <a:spcPts val="269"/>
                </a:spcBef>
                <a:buClr>
                  <a:srgbClr val="000000"/>
                </a:buClr>
                <a:buFont typeface="Calibri"/>
                <a:buChar char="•"/>
                <a:tabLst>
                  <a:tab pos="0" algn="l"/>
                </a:tabLst>
              </a:pPr>
              <a:r>
                <a:rPr lang="en-GB" sz="1800" b="1" strike="noStrike" spc="-1">
                  <a:solidFill>
                    <a:schemeClr val="dk1"/>
                  </a:solidFill>
                  <a:latin typeface="Calibri"/>
                  <a:ea typeface="Calibri"/>
                </a:rPr>
                <a:t>Manage services through their lifecycle</a:t>
              </a:r>
              <a:endParaRPr lang="de-DE" sz="18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GB" sz="1700" b="0" strike="noStrike" spc="-1">
                  <a:solidFill>
                    <a:schemeClr val="dk1"/>
                  </a:solidFill>
                  <a:latin typeface="Calibri"/>
                  <a:ea typeface="Arial"/>
                </a:rPr>
                <a:t>Create and approve service design and transition plans</a:t>
              </a:r>
              <a:endParaRPr lang="de-DE" sz="17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700" b="0" strike="noStrike" spc="-1">
                  <a:solidFill>
                    <a:schemeClr val="dk1"/>
                  </a:solidFill>
                  <a:latin typeface="Calibri"/>
                  <a:ea typeface="Arial"/>
                </a:rPr>
                <a:t>Update service design and transition plans as necessary</a:t>
              </a:r>
              <a:endParaRPr lang="de-DE" sz="1700" b="0" strike="noStrike" spc="-1">
                <a:solidFill>
                  <a:srgbClr val="000000"/>
                </a:solidFill>
                <a:latin typeface="Arial"/>
              </a:endParaRPr>
            </a:p>
          </p:txBody>
        </p:sp>
        <p:sp>
          <p:nvSpPr>
            <p:cNvPr id="799" name="Google Shape;942;p77"/>
            <p:cNvSpPr/>
            <p:nvPr/>
          </p:nvSpPr>
          <p:spPr>
            <a:xfrm>
              <a:off x="1158120" y="1722240"/>
              <a:ext cx="7677720" cy="52812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800" name="Google Shape;943;p77"/>
            <p:cNvSpPr/>
            <p:nvPr/>
          </p:nvSpPr>
          <p:spPr>
            <a:xfrm>
              <a:off x="1184040" y="1748160"/>
              <a:ext cx="7625880" cy="47628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a:lnSpc>
                  <a:spcPct val="90000"/>
                </a:lnSpc>
                <a:tabLst>
                  <a:tab pos="0" algn="l"/>
                </a:tabLst>
              </a:pPr>
              <a:r>
                <a:rPr lang="en-US" sz="1800" b="0" strike="noStrike" spc="-1">
                  <a:solidFill>
                    <a:schemeClr val="lt1"/>
                  </a:solidFill>
                  <a:latin typeface="Calibri"/>
                  <a:ea typeface="Calibri"/>
                </a:rPr>
                <a:t>Ongoing process execution</a:t>
              </a:r>
              <a:endParaRPr lang="de-DE" sz="1800" b="0" strike="noStrike" spc="-1">
                <a:solidFill>
                  <a:srgbClr val="000000"/>
                </a:solidFill>
                <a:latin typeface="Arial"/>
              </a:endParaRPr>
            </a:p>
          </p:txBody>
        </p:sp>
      </p:grpSp>
      <p:sp>
        <p:nvSpPr>
          <p:cNvPr id="801" name="PlaceHolder 2"/>
          <p:cNvSpPr>
            <a:spLocks noGrp="1"/>
          </p:cNvSpPr>
          <p:nvPr>
            <p:ph type="sldNum" idx="72"/>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79DCE422-D50D-48C1-ABF3-A0BC42F23CD8}" type="slidenum">
              <a:rPr lang="en-US" sz="1200" b="0" strike="noStrike" spc="-1">
                <a:solidFill>
                  <a:srgbClr val="888888"/>
                </a:solidFill>
                <a:latin typeface="Calibri"/>
                <a:ea typeface="Calibri"/>
              </a:rPr>
              <a:t>87</a:t>
            </a:fld>
            <a:endParaRPr lang="de-DE" sz="1200" b="0" strike="noStrike" spc="-1">
              <a:solidFill>
                <a:srgbClr val="000000"/>
              </a:solidFill>
              <a:latin typeface="Times New Roman"/>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SPM: Roles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803" name="Google Shape;950;p78"/>
          <p:cNvGraphicFramePr/>
          <p:nvPr>
            <p:extLst>
              <p:ext uri="{D42A27DB-BD31-4B8C-83A1-F6EECF244321}">
                <p14:modId xmlns:p14="http://schemas.microsoft.com/office/powerpoint/2010/main" val="395588002"/>
              </p:ext>
            </p:extLst>
          </p:nvPr>
        </p:nvGraphicFramePr>
        <p:xfrm>
          <a:off x="1981080" y="1697040"/>
          <a:ext cx="8228880" cy="2895600"/>
        </p:xfrm>
        <a:graphic>
          <a:graphicData uri="http://schemas.openxmlformats.org/drawingml/2006/table">
            <a:tbl>
              <a:tblPr/>
              <a:tblGrid>
                <a:gridCol w="1807200">
                  <a:extLst>
                    <a:ext uri="{9D8B030D-6E8A-4147-A177-3AD203B41FA5}">
                      <a16:colId xmlns:a16="http://schemas.microsoft.com/office/drawing/2014/main" val="20000"/>
                    </a:ext>
                  </a:extLst>
                </a:gridCol>
                <a:gridCol w="4507200">
                  <a:extLst>
                    <a:ext uri="{9D8B030D-6E8A-4147-A177-3AD203B41FA5}">
                      <a16:colId xmlns:a16="http://schemas.microsoft.com/office/drawing/2014/main" val="20001"/>
                    </a:ext>
                  </a:extLst>
                </a:gridCol>
                <a:gridCol w="1914480">
                  <a:extLst>
                    <a:ext uri="{9D8B030D-6E8A-4147-A177-3AD203B41FA5}">
                      <a16:colId xmlns:a16="http://schemas.microsoft.com/office/drawing/2014/main" val="20002"/>
                    </a:ext>
                  </a:extLst>
                </a:gridCol>
              </a:tblGrid>
              <a:tr h="370800">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Role</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Calibri"/>
                          <a:cs typeface="Calibri" panose="020F0502020204030204" pitchFamily="34" charset="0"/>
                        </a:rPr>
                        <a:t>Tasks</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Number of implemented roles</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US" sz="1600" b="0" strike="noStrike" spc="-1">
                          <a:solidFill>
                            <a:srgbClr val="000000"/>
                          </a:solidFill>
                          <a:latin typeface="Calibri" panose="020F0502020204030204" pitchFamily="34" charset="0"/>
                          <a:ea typeface="Calibri"/>
                          <a:cs typeface="Calibri" panose="020F0502020204030204" pitchFamily="34" charset="0"/>
                        </a:rPr>
                        <a:t>Process owner SPM</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CFD7E7"/>
                    </a:solidFill>
                  </a:tcPr>
                </a:tc>
                <a:tc>
                  <a:txBody>
                    <a:bodyPr/>
                    <a:lstStyle/>
                    <a:p>
                      <a:pPr>
                        <a:lnSpc>
                          <a:spcPct val="100000"/>
                        </a:lnSpc>
                        <a:tabLst>
                          <a:tab pos="0" algn="l"/>
                        </a:tabLst>
                      </a:pPr>
                      <a:r>
                        <a:rPr lang="en-US" sz="1600" b="0" i="1" strike="noStrike" spc="-1">
                          <a:solidFill>
                            <a:srgbClr val="000000"/>
                          </a:solidFill>
                          <a:latin typeface="Calibri" panose="020F0502020204030204" pitchFamily="34" charset="0"/>
                          <a:ea typeface="Calibri"/>
                          <a:cs typeface="Calibri" panose="020F0502020204030204" pitchFamily="34" charset="0"/>
                        </a:rPr>
                        <a:t>Generic tasks of a process owner applied in the context of SPM</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CFD7E7"/>
                    </a:solidFill>
                  </a:tcPr>
                </a:tc>
                <a:tc>
                  <a:txBody>
                    <a:bodyPr/>
                    <a:lstStyle/>
                    <a:p>
                      <a:pPr>
                        <a:lnSpc>
                          <a:spcPct val="100000"/>
                        </a:lnSpc>
                        <a:tabLst>
                          <a:tab pos="0" algn="l"/>
                        </a:tabLst>
                      </a:pPr>
                      <a:r>
                        <a:rPr lang="en-US" sz="1600" b="0" strike="noStrike" spc="-1">
                          <a:solidFill>
                            <a:srgbClr val="000000"/>
                          </a:solidFill>
                          <a:latin typeface="Calibri" panose="020F0502020204030204" pitchFamily="34" charset="0"/>
                          <a:ea typeface="Calibri"/>
                          <a:cs typeface="Calibri" panose="020F0502020204030204" pitchFamily="34" charset="0"/>
                        </a:rPr>
                        <a:t>1 in total</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CFD7E7"/>
                    </a:solidFill>
                  </a:tcPr>
                </a:tc>
                <a:extLst>
                  <a:ext uri="{0D108BD9-81ED-4DB2-BD59-A6C34878D82A}">
                    <a16:rowId xmlns:a16="http://schemas.microsoft.com/office/drawing/2014/main" val="10001"/>
                  </a:ext>
                </a:extLst>
              </a:tr>
              <a:tr h="370800">
                <a:tc>
                  <a:txBody>
                    <a:bodyPr/>
                    <a:lstStyle/>
                    <a:p>
                      <a:pPr>
                        <a:lnSpc>
                          <a:spcPct val="100000"/>
                        </a:lnSpc>
                        <a:tabLst>
                          <a:tab pos="0" algn="l"/>
                        </a:tabLst>
                      </a:pPr>
                      <a:r>
                        <a:rPr lang="en-US" sz="1600" b="0" strike="noStrike" spc="-1">
                          <a:solidFill>
                            <a:srgbClr val="000000"/>
                          </a:solidFill>
                          <a:latin typeface="Calibri" panose="020F0502020204030204" pitchFamily="34" charset="0"/>
                          <a:ea typeface="Calibri"/>
                          <a:cs typeface="Calibri" panose="020F0502020204030204" pitchFamily="34" charset="0"/>
                        </a:rPr>
                        <a:t>Process manager SPM</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CF4"/>
                    </a:solidFill>
                  </a:tcPr>
                </a:tc>
                <a:tc>
                  <a:txBody>
                    <a:bodyPr/>
                    <a:lstStyle/>
                    <a:p>
                      <a:pPr>
                        <a:lnSpc>
                          <a:spcPct val="100000"/>
                        </a:lnSpc>
                        <a:tabLst>
                          <a:tab pos="0" algn="l"/>
                        </a:tabLst>
                      </a:pPr>
                      <a:r>
                        <a:rPr lang="en-US" sz="1600" b="0" i="1" strike="noStrike" spc="-1">
                          <a:solidFill>
                            <a:srgbClr val="000000"/>
                          </a:solidFill>
                          <a:latin typeface="Calibri" panose="020F0502020204030204" pitchFamily="34" charset="0"/>
                          <a:ea typeface="Calibri"/>
                          <a:cs typeface="Calibri" panose="020F0502020204030204" pitchFamily="34" charset="0"/>
                        </a:rPr>
                        <a:t>Generic tasks of a process manager, plus:</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tabLst>
                          <a:tab pos="0" algn="l"/>
                        </a:tabLst>
                      </a:pPr>
                      <a:r>
                        <a:rPr lang="en-GB" sz="1600" b="0" strike="noStrike" spc="-1">
                          <a:solidFill>
                            <a:srgbClr val="000000"/>
                          </a:solidFill>
                          <a:latin typeface="Calibri" panose="020F0502020204030204" pitchFamily="34" charset="0"/>
                          <a:ea typeface="Calibri"/>
                          <a:cs typeface="Calibri" panose="020F0502020204030204" pitchFamily="34" charset="0"/>
                        </a:rPr>
                        <a:t>Maintain the service portfolio.</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tabLst>
                          <a:tab pos="0" algn="l"/>
                        </a:tabLst>
                      </a:pPr>
                      <a:r>
                        <a:rPr lang="en-GB" sz="1600" b="0" strike="noStrike" spc="-1">
                          <a:solidFill>
                            <a:srgbClr val="000000"/>
                          </a:solidFill>
                          <a:latin typeface="Calibri" panose="020F0502020204030204" pitchFamily="34" charset="0"/>
                          <a:ea typeface="Calibri"/>
                          <a:cs typeface="Calibri" panose="020F0502020204030204" pitchFamily="34" charset="0"/>
                        </a:rPr>
                        <a:t>Manage updates to the service portfolio.</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tabLst>
                          <a:tab pos="0" algn="l"/>
                        </a:tabLst>
                      </a:pPr>
                      <a:r>
                        <a:rPr lang="en-GB" sz="1600" b="0" strike="noStrike" spc="-1">
                          <a:solidFill>
                            <a:srgbClr val="000000"/>
                          </a:solidFill>
                          <a:latin typeface="Calibri" panose="020F0502020204030204" pitchFamily="34" charset="0"/>
                          <a:ea typeface="Calibri"/>
                          <a:cs typeface="Calibri" panose="020F0502020204030204" pitchFamily="34" charset="0"/>
                        </a:rPr>
                        <a:t>Ensure the lifecycle of new or changed services are managed and appropriate plans are created and maintained.</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tabLst>
                          <a:tab pos="0" algn="l"/>
                        </a:tabLst>
                      </a:pPr>
                      <a:r>
                        <a:rPr lang="en-GB" sz="1600" b="0" strike="noStrike" spc="-1">
                          <a:solidFill>
                            <a:srgbClr val="000000"/>
                          </a:solidFill>
                          <a:latin typeface="Calibri" panose="020F0502020204030204" pitchFamily="34" charset="0"/>
                          <a:ea typeface="Calibri"/>
                          <a:cs typeface="Calibri" panose="020F0502020204030204" pitchFamily="34" charset="0"/>
                        </a:rPr>
                        <a:t>Review the service portfolio at planned intervals.</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CF4"/>
                    </a:solidFill>
                  </a:tcPr>
                </a:tc>
                <a:tc>
                  <a:txBody>
                    <a:bodyPr/>
                    <a:lstStyle/>
                    <a:p>
                      <a:pPr>
                        <a:lnSpc>
                          <a:spcPct val="100000"/>
                        </a:lnSpc>
                        <a:tabLst>
                          <a:tab pos="0" algn="l"/>
                        </a:tabLst>
                      </a:pPr>
                      <a:r>
                        <a:rPr lang="en-US" sz="1600" b="0" strike="noStrike" spc="-1" dirty="0">
                          <a:solidFill>
                            <a:srgbClr val="000000"/>
                          </a:solidFill>
                          <a:latin typeface="Calibri" panose="020F0502020204030204" pitchFamily="34" charset="0"/>
                          <a:ea typeface="Calibri"/>
                          <a:cs typeface="Calibri" panose="020F0502020204030204" pitchFamily="34" charset="0"/>
                        </a:rPr>
                        <a:t>1 in total</a:t>
                      </a:r>
                      <a:endParaRPr lang="de-DE" sz="1600" b="0" strike="noStrike" spc="-1" dirty="0">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CF4"/>
                    </a:solidFill>
                  </a:tcPr>
                </a:tc>
                <a:extLst>
                  <a:ext uri="{0D108BD9-81ED-4DB2-BD59-A6C34878D82A}">
                    <a16:rowId xmlns:a16="http://schemas.microsoft.com/office/drawing/2014/main" val="10002"/>
                  </a:ext>
                </a:extLst>
              </a:tr>
            </a:tbl>
          </a:graphicData>
        </a:graphic>
      </p:graphicFrame>
      <p:sp>
        <p:nvSpPr>
          <p:cNvPr id="804" name="PlaceHolder 2"/>
          <p:cNvSpPr>
            <a:spLocks noGrp="1"/>
          </p:cNvSpPr>
          <p:nvPr>
            <p:ph type="sldNum" idx="73"/>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F6B2E0AC-E983-48D6-994E-D1C74693A93B}" type="slidenum">
              <a:rPr lang="en-US" sz="1200" b="0" strike="noStrike" spc="-1">
                <a:solidFill>
                  <a:srgbClr val="888888"/>
                </a:solidFill>
                <a:latin typeface="Calibri"/>
                <a:ea typeface="Calibri"/>
              </a:rPr>
              <a:t>88</a:t>
            </a:fld>
            <a:endParaRPr lang="de-DE" sz="1200" b="0" strike="noStrike" spc="-1">
              <a:solidFill>
                <a:srgbClr val="000000"/>
              </a:solidFill>
              <a:latin typeface="Times New Roman"/>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SPM: Roles</a:t>
            </a:r>
            <a:r>
              <a:rPr lang="en-US" sz="4400" b="0" strike="noStrike" spc="-1">
                <a:solidFill>
                  <a:srgbClr val="7F7F7F"/>
                </a:solidFill>
                <a:latin typeface="Calibri"/>
                <a:ea typeface="Calibri"/>
              </a:rPr>
              <a:t> </a:t>
            </a:r>
            <a:r>
              <a:rPr lang="en-US" sz="3200" b="0" strike="noStrike" spc="-1">
                <a:solidFill>
                  <a:srgbClr val="7F7F7F"/>
                </a:solidFill>
                <a:latin typeface="Calibri"/>
                <a:ea typeface="Calibri"/>
              </a:rPr>
              <a:t>according to </a:t>
            </a:r>
            <a:r>
              <a:rPr lang="en-US" sz="3200" b="1" strike="noStrike" spc="-1">
                <a:solidFill>
                  <a:srgbClr val="7F7F7F"/>
                </a:solidFill>
                <a:latin typeface="Calibri"/>
                <a:ea typeface="Calibri"/>
              </a:rPr>
              <a:t>FitSM-3</a:t>
            </a:r>
            <a:endParaRPr lang="de-DE" sz="3200" b="0" strike="noStrike" spc="-1">
              <a:solidFill>
                <a:srgbClr val="000000"/>
              </a:solidFill>
              <a:latin typeface="Arial"/>
            </a:endParaRPr>
          </a:p>
        </p:txBody>
      </p:sp>
      <p:graphicFrame>
        <p:nvGraphicFramePr>
          <p:cNvPr id="806" name="Google Shape;772;p63"/>
          <p:cNvGraphicFramePr/>
          <p:nvPr>
            <p:extLst>
              <p:ext uri="{D42A27DB-BD31-4B8C-83A1-F6EECF244321}">
                <p14:modId xmlns:p14="http://schemas.microsoft.com/office/powerpoint/2010/main" val="528601769"/>
              </p:ext>
            </p:extLst>
          </p:nvPr>
        </p:nvGraphicFramePr>
        <p:xfrm>
          <a:off x="1064160" y="2167920"/>
          <a:ext cx="10351800" cy="3067685"/>
        </p:xfrm>
        <a:graphic>
          <a:graphicData uri="http://schemas.openxmlformats.org/drawingml/2006/table">
            <a:tbl>
              <a:tblPr/>
              <a:tblGrid>
                <a:gridCol w="1326960">
                  <a:extLst>
                    <a:ext uri="{9D8B030D-6E8A-4147-A177-3AD203B41FA5}">
                      <a16:colId xmlns:a16="http://schemas.microsoft.com/office/drawing/2014/main" val="20000"/>
                    </a:ext>
                  </a:extLst>
                </a:gridCol>
                <a:gridCol w="7334640">
                  <a:extLst>
                    <a:ext uri="{9D8B030D-6E8A-4147-A177-3AD203B41FA5}">
                      <a16:colId xmlns:a16="http://schemas.microsoft.com/office/drawing/2014/main" val="20001"/>
                    </a:ext>
                  </a:extLst>
                </a:gridCol>
                <a:gridCol w="1690200">
                  <a:extLst>
                    <a:ext uri="{9D8B030D-6E8A-4147-A177-3AD203B41FA5}">
                      <a16:colId xmlns:a16="http://schemas.microsoft.com/office/drawing/2014/main" val="20002"/>
                    </a:ext>
                  </a:extLst>
                </a:gridCol>
              </a:tblGrid>
              <a:tr h="356760">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Role</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Calibri"/>
                          <a:cs typeface="Calibri" panose="020F0502020204030204" pitchFamily="34" charset="0"/>
                        </a:rPr>
                        <a:t>Tasks</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nSpc>
                          <a:spcPct val="107000"/>
                        </a:lnSpc>
                        <a:spcAft>
                          <a:spcPts val="799"/>
                        </a:spcAft>
                      </a:pPr>
                      <a:r>
                        <a:rPr lang="en-GB" sz="1400" b="1" strike="noStrike" spc="-1">
                          <a:solidFill>
                            <a:srgbClr val="FFFFFF"/>
                          </a:solidFill>
                          <a:highlight>
                            <a:srgbClr val="4F81BD"/>
                          </a:highlight>
                          <a:latin typeface="Calibri" panose="020F0502020204030204" pitchFamily="34" charset="0"/>
                          <a:ea typeface="Calibri"/>
                          <a:cs typeface="Calibri" panose="020F0502020204030204" pitchFamily="34" charset="0"/>
                        </a:rPr>
                        <a:t>Number of implemented roles</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US" sz="1600" b="0" i="1" strike="noStrike" spc="-1">
                          <a:solidFill>
                            <a:schemeClr val="dk1"/>
                          </a:solidFill>
                          <a:latin typeface="Calibri" panose="020F0502020204030204" pitchFamily="34" charset="0"/>
                          <a:ea typeface="Arial"/>
                          <a:cs typeface="Calibri" panose="020F0502020204030204" pitchFamily="34" charset="0"/>
                        </a:rPr>
                        <a:t>Case owner: </a:t>
                      </a:r>
                      <a:r>
                        <a:rPr lang="en-US" sz="1600" b="1" strike="noStrike" spc="-1">
                          <a:solidFill>
                            <a:schemeClr val="dk1"/>
                          </a:solidFill>
                          <a:latin typeface="Calibri" panose="020F0502020204030204" pitchFamily="34" charset="0"/>
                          <a:ea typeface="Arial"/>
                          <a:cs typeface="Calibri" panose="020F0502020204030204" pitchFamily="34" charset="0"/>
                        </a:rPr>
                        <a:t>Service owner</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CFD7E7"/>
                    </a:solidFill>
                  </a:tcPr>
                </a:tc>
                <a:tc>
                  <a:txBody>
                    <a:bodyPr/>
                    <a:lstStyle/>
                    <a:p>
                      <a:pPr marL="285840" indent="-285480">
                        <a:lnSpc>
                          <a:spcPct val="100000"/>
                        </a:lnSpc>
                        <a:buClr>
                          <a:srgbClr val="000000"/>
                        </a:buClr>
                        <a:buFont typeface="Arial"/>
                        <a:buChar char="•"/>
                      </a:pPr>
                      <a:r>
                        <a:rPr lang="en-GB" sz="1600" b="0" strike="noStrike" spc="-1">
                          <a:solidFill>
                            <a:srgbClr val="000000"/>
                          </a:solidFill>
                          <a:latin typeface="Calibri" panose="020F0502020204030204" pitchFamily="34" charset="0"/>
                          <a:ea typeface="Calibri"/>
                          <a:cs typeface="Calibri" panose="020F0502020204030204" pitchFamily="34" charset="0"/>
                        </a:rPr>
                        <a:t>Overall responsibility for one specific service that is part of the service portfolio.</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pPr>
                      <a:r>
                        <a:rPr lang="en-GB" sz="1600" b="0" strike="noStrike" spc="-1">
                          <a:solidFill>
                            <a:srgbClr val="000000"/>
                          </a:solidFill>
                          <a:latin typeface="Calibri" panose="020F0502020204030204" pitchFamily="34" charset="0"/>
                          <a:ea typeface="Calibri"/>
                          <a:cs typeface="Calibri" panose="020F0502020204030204" pitchFamily="34" charset="0"/>
                        </a:rPr>
                        <a:t>Act as the primary contact point for all (process-independent) concerns in the context of that specific service.</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pPr>
                      <a:r>
                        <a:rPr lang="en-GB" sz="1600" b="0" strike="noStrike" spc="-1">
                          <a:solidFill>
                            <a:srgbClr val="000000"/>
                          </a:solidFill>
                          <a:latin typeface="Calibri" panose="020F0502020204030204" pitchFamily="34" charset="0"/>
                          <a:ea typeface="Calibri"/>
                          <a:cs typeface="Calibri" panose="020F0502020204030204" pitchFamily="34" charset="0"/>
                        </a:rPr>
                        <a:t>Act as an “expert” for the service in both technical and non-technical concerns.</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pPr>
                      <a:r>
                        <a:rPr lang="en-GB" sz="1600" b="0" strike="noStrike" spc="-1">
                          <a:solidFill>
                            <a:srgbClr val="000000"/>
                          </a:solidFill>
                          <a:latin typeface="Calibri" panose="020F0502020204030204" pitchFamily="34" charset="0"/>
                          <a:ea typeface="Calibri"/>
                          <a:cs typeface="Calibri" panose="020F0502020204030204" pitchFamily="34" charset="0"/>
                        </a:rPr>
                        <a:t>Maintain the core service documentation, such as the service specification / description.</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pPr>
                      <a:r>
                        <a:rPr lang="en-GB" sz="1600" b="0" strike="noStrike" spc="-1">
                          <a:solidFill>
                            <a:srgbClr val="000000"/>
                          </a:solidFill>
                          <a:latin typeface="Calibri" panose="020F0502020204030204" pitchFamily="34" charset="0"/>
                          <a:ea typeface="Calibri"/>
                          <a:cs typeface="Calibri" panose="020F0502020204030204" pitchFamily="34" charset="0"/>
                        </a:rPr>
                        <a:t>Be kept informed of every event, situation or change connected to the service.</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pPr>
                      <a:r>
                        <a:rPr lang="en-GB" sz="1600" b="0" strike="noStrike" spc="-1">
                          <a:solidFill>
                            <a:srgbClr val="000000"/>
                          </a:solidFill>
                          <a:latin typeface="Calibri" panose="020F0502020204030204" pitchFamily="34" charset="0"/>
                          <a:ea typeface="Calibri"/>
                          <a:cs typeface="Calibri" panose="020F0502020204030204" pitchFamily="34" charset="0"/>
                        </a:rPr>
                        <a:t>Be involved in tasks significantly related to the service as part of selected ITSM processes, in particular SPM and SLM (see process-level role templates).</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pPr>
                      <a:r>
                        <a:rPr lang="en-GB" sz="1600" b="0" strike="noStrike" spc="-1">
                          <a:solidFill>
                            <a:srgbClr val="000000"/>
                          </a:solidFill>
                          <a:latin typeface="Calibri" panose="020F0502020204030204" pitchFamily="34" charset="0"/>
                          <a:ea typeface="Calibri"/>
                          <a:cs typeface="Calibri" panose="020F0502020204030204" pitchFamily="34" charset="0"/>
                        </a:rPr>
                        <a:t>Report on the service to the SMS owner.</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CFD7E7"/>
                    </a:solidFill>
                  </a:tcPr>
                </a:tc>
                <a:tc>
                  <a:txBody>
                    <a:bodyPr/>
                    <a:lstStyle/>
                    <a:p>
                      <a:pPr>
                        <a:lnSpc>
                          <a:spcPct val="100000"/>
                        </a:lnSpc>
                        <a:tabLst>
                          <a:tab pos="0" algn="l"/>
                        </a:tabLst>
                      </a:pPr>
                      <a:r>
                        <a:rPr lang="en-US" sz="1600" b="0" strike="noStrike" spc="-1" dirty="0">
                          <a:solidFill>
                            <a:schemeClr val="dk1"/>
                          </a:solidFill>
                          <a:latin typeface="Calibri" panose="020F0502020204030204" pitchFamily="34" charset="0"/>
                          <a:ea typeface="Arial"/>
                          <a:cs typeface="Calibri" panose="020F0502020204030204" pitchFamily="34" charset="0"/>
                        </a:rPr>
                        <a:t>1 </a:t>
                      </a:r>
                      <a:r>
                        <a:rPr lang="en-GB" sz="1600" b="0" strike="noStrike" spc="-1" dirty="0">
                          <a:solidFill>
                            <a:schemeClr val="dk1"/>
                          </a:solidFill>
                          <a:latin typeface="Calibri" panose="020F0502020204030204" pitchFamily="34" charset="0"/>
                          <a:ea typeface="Arial"/>
                          <a:cs typeface="Calibri" panose="020F0502020204030204" pitchFamily="34" charset="0"/>
                        </a:rPr>
                        <a:t>per service</a:t>
                      </a:r>
                      <a:endParaRPr lang="de-DE" sz="1600" b="0" strike="noStrike" spc="-1" dirty="0">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CFD7E7"/>
                    </a:solidFill>
                  </a:tcPr>
                </a:tc>
                <a:extLst>
                  <a:ext uri="{0D108BD9-81ED-4DB2-BD59-A6C34878D82A}">
                    <a16:rowId xmlns:a16="http://schemas.microsoft.com/office/drawing/2014/main" val="10001"/>
                  </a:ext>
                </a:extLst>
              </a:tr>
            </a:tbl>
          </a:graphicData>
        </a:graphic>
      </p:graphicFrame>
      <p:sp>
        <p:nvSpPr>
          <p:cNvPr id="807" name="PlaceHolder 2"/>
          <p:cNvSpPr>
            <a:spLocks noGrp="1"/>
          </p:cNvSpPr>
          <p:nvPr>
            <p:ph type="sldNum" idx="74"/>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236B119D-6114-48E9-A613-C71FE323AFD3}" type="slidenum">
              <a:rPr lang="en-US" sz="1200" b="0" strike="noStrike" spc="-1">
                <a:solidFill>
                  <a:srgbClr val="888888"/>
                </a:solidFill>
                <a:latin typeface="Calibri"/>
                <a:ea typeface="Calibri"/>
              </a:rPr>
              <a:t>89</a:t>
            </a:fld>
            <a:endParaRPr lang="de-DE" sz="1200" b="0" strike="noStrike" spc="-1">
              <a:solidFill>
                <a:srgbClr val="000000"/>
              </a:solidFill>
              <a:latin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FitSM key principles</a:t>
            </a:r>
            <a:endParaRPr lang="de-DE" sz="3200" b="0" strike="noStrike" spc="-1">
              <a:solidFill>
                <a:srgbClr val="000000"/>
              </a:solidFill>
              <a:latin typeface="Arial"/>
            </a:endParaRPr>
          </a:p>
        </p:txBody>
      </p:sp>
      <p:graphicFrame>
        <p:nvGraphicFramePr>
          <p:cNvPr id="133" name="Google Shape;398;p22"/>
          <p:cNvGraphicFramePr/>
          <p:nvPr>
            <p:extLst>
              <p:ext uri="{D42A27DB-BD31-4B8C-83A1-F6EECF244321}">
                <p14:modId xmlns:p14="http://schemas.microsoft.com/office/powerpoint/2010/main" val="3504139011"/>
              </p:ext>
            </p:extLst>
          </p:nvPr>
        </p:nvGraphicFramePr>
        <p:xfrm>
          <a:off x="609480" y="1697040"/>
          <a:ext cx="10972440" cy="1854000"/>
        </p:xfrm>
        <a:graphic>
          <a:graphicData uri="http://schemas.openxmlformats.org/drawingml/2006/table">
            <a:tbl>
              <a:tblPr/>
              <a:tblGrid>
                <a:gridCol w="3263400">
                  <a:extLst>
                    <a:ext uri="{9D8B030D-6E8A-4147-A177-3AD203B41FA5}">
                      <a16:colId xmlns:a16="http://schemas.microsoft.com/office/drawing/2014/main" val="20000"/>
                    </a:ext>
                  </a:extLst>
                </a:gridCol>
                <a:gridCol w="7709040">
                  <a:extLst>
                    <a:ext uri="{9D8B030D-6E8A-4147-A177-3AD203B41FA5}">
                      <a16:colId xmlns:a16="http://schemas.microsoft.com/office/drawing/2014/main" val="20001"/>
                    </a:ext>
                  </a:extLst>
                </a:gridCol>
              </a:tblGrid>
              <a:tr h="370800">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Principle</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Explanation</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US" sz="1800" b="1" strike="noStrike" spc="-1">
                          <a:solidFill>
                            <a:schemeClr val="dk1"/>
                          </a:solidFill>
                          <a:latin typeface="Calibri" panose="020F0502020204030204" pitchFamily="34" charset="0"/>
                          <a:ea typeface="Arial"/>
                          <a:cs typeface="Calibri" panose="020F0502020204030204" pitchFamily="34" charset="0"/>
                        </a:rPr>
                        <a:t>Practicality</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CFD7E7"/>
                    </a:solidFill>
                  </a:tcPr>
                </a:tc>
                <a:tc>
                  <a:txBody>
                    <a:bodyPr/>
                    <a:lstStyle/>
                    <a:p>
                      <a:pPr>
                        <a:lnSpc>
                          <a:spcPct val="100000"/>
                        </a:lnSpc>
                        <a:tabLst>
                          <a:tab pos="0" algn="l"/>
                        </a:tabLst>
                      </a:pPr>
                      <a:r>
                        <a:rPr lang="en-US" sz="1800" b="0" strike="noStrike" spc="-1">
                          <a:solidFill>
                            <a:schemeClr val="dk1"/>
                          </a:solidFill>
                          <a:latin typeface="Calibri" panose="020F0502020204030204" pitchFamily="34" charset="0"/>
                          <a:ea typeface="Arial"/>
                          <a:cs typeface="Calibri" panose="020F0502020204030204" pitchFamily="34" charset="0"/>
                        </a:rPr>
                        <a:t>Apply simple, proven guidance instead of drowning in theoretical best practices</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CFD7E7"/>
                    </a:solidFill>
                  </a:tcPr>
                </a:tc>
                <a:extLst>
                  <a:ext uri="{0D108BD9-81ED-4DB2-BD59-A6C34878D82A}">
                    <a16:rowId xmlns:a16="http://schemas.microsoft.com/office/drawing/2014/main" val="10001"/>
                  </a:ext>
                </a:extLst>
              </a:tr>
              <a:tr h="370800">
                <a:tc>
                  <a:txBody>
                    <a:bodyPr/>
                    <a:lstStyle/>
                    <a:p>
                      <a:pPr>
                        <a:lnSpc>
                          <a:spcPct val="100000"/>
                        </a:lnSpc>
                        <a:tabLst>
                          <a:tab pos="0" algn="l"/>
                        </a:tabLst>
                      </a:pPr>
                      <a:r>
                        <a:rPr lang="en-US" sz="1800" b="1" strike="noStrike" spc="-1">
                          <a:solidFill>
                            <a:schemeClr val="dk1"/>
                          </a:solidFill>
                          <a:latin typeface="Calibri" panose="020F0502020204030204" pitchFamily="34" charset="0"/>
                          <a:ea typeface="Arial"/>
                          <a:cs typeface="Calibri" panose="020F0502020204030204" pitchFamily="34" charset="0"/>
                        </a:rPr>
                        <a:t>Consistency</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CF4"/>
                    </a:solidFill>
                  </a:tcPr>
                </a:tc>
                <a:tc>
                  <a:txBody>
                    <a:bodyPr/>
                    <a:lstStyle/>
                    <a:p>
                      <a:pPr>
                        <a:lnSpc>
                          <a:spcPct val="100000"/>
                        </a:lnSpc>
                        <a:tabLst>
                          <a:tab pos="0" algn="l"/>
                        </a:tabLst>
                      </a:pPr>
                      <a:r>
                        <a:rPr lang="en-US" sz="1800" b="0" strike="noStrike" spc="-1">
                          <a:solidFill>
                            <a:schemeClr val="dk1"/>
                          </a:solidFill>
                          <a:latin typeface="Calibri" panose="020F0502020204030204" pitchFamily="34" charset="0"/>
                          <a:ea typeface="Arial"/>
                          <a:cs typeface="Calibri" panose="020F0502020204030204" pitchFamily="34" charset="0"/>
                        </a:rPr>
                        <a:t>Repeatable performance before detailed documentation</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CF4"/>
                    </a:solidFill>
                  </a:tcPr>
                </a:tc>
                <a:extLst>
                  <a:ext uri="{0D108BD9-81ED-4DB2-BD59-A6C34878D82A}">
                    <a16:rowId xmlns:a16="http://schemas.microsoft.com/office/drawing/2014/main" val="10002"/>
                  </a:ext>
                </a:extLst>
              </a:tr>
              <a:tr h="370800">
                <a:tc>
                  <a:txBody>
                    <a:bodyPr/>
                    <a:lstStyle/>
                    <a:p>
                      <a:pPr>
                        <a:lnSpc>
                          <a:spcPct val="100000"/>
                        </a:lnSpc>
                        <a:tabLst>
                          <a:tab pos="0" algn="l"/>
                        </a:tabLst>
                      </a:pPr>
                      <a:r>
                        <a:rPr lang="en-US" sz="1800" b="1" strike="noStrike" spc="-1">
                          <a:solidFill>
                            <a:schemeClr val="dk1"/>
                          </a:solidFill>
                          <a:latin typeface="Calibri" panose="020F0502020204030204" pitchFamily="34" charset="0"/>
                          <a:ea typeface="Arial"/>
                          <a:cs typeface="Calibri" panose="020F0502020204030204" pitchFamily="34" charset="0"/>
                        </a:rPr>
                        <a:t>Sufficiency</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tc>
                  <a:txBody>
                    <a:bodyPr/>
                    <a:lstStyle/>
                    <a:p>
                      <a:pPr>
                        <a:lnSpc>
                          <a:spcPct val="100000"/>
                        </a:lnSpc>
                        <a:tabLst>
                          <a:tab pos="0" algn="l"/>
                        </a:tabLst>
                      </a:pPr>
                      <a:r>
                        <a:rPr lang="en-US" sz="1800" b="0" strike="noStrike" spc="-1">
                          <a:solidFill>
                            <a:schemeClr val="dk1"/>
                          </a:solidFill>
                          <a:latin typeface="Calibri" panose="020F0502020204030204" pitchFamily="34" charset="0"/>
                          <a:ea typeface="Arial"/>
                          <a:cs typeface="Calibri" panose="020F0502020204030204" pitchFamily="34" charset="0"/>
                        </a:rPr>
                        <a:t>Good enough and working over seeking the perfect solution</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extLst>
                  <a:ext uri="{0D108BD9-81ED-4DB2-BD59-A6C34878D82A}">
                    <a16:rowId xmlns:a16="http://schemas.microsoft.com/office/drawing/2014/main" val="10003"/>
                  </a:ext>
                </a:extLst>
              </a:tr>
              <a:tr h="370800">
                <a:tc>
                  <a:txBody>
                    <a:bodyPr/>
                    <a:lstStyle/>
                    <a:p>
                      <a:pPr>
                        <a:lnSpc>
                          <a:spcPct val="100000"/>
                        </a:lnSpc>
                        <a:tabLst>
                          <a:tab pos="0" algn="l"/>
                        </a:tabLst>
                      </a:pPr>
                      <a:r>
                        <a:rPr lang="en-US" sz="1800" b="1" strike="noStrike" spc="-1">
                          <a:solidFill>
                            <a:schemeClr val="dk1"/>
                          </a:solidFill>
                          <a:latin typeface="Calibri" panose="020F0502020204030204" pitchFamily="34" charset="0"/>
                          <a:ea typeface="Arial"/>
                          <a:cs typeface="Calibri" panose="020F0502020204030204" pitchFamily="34" charset="0"/>
                        </a:rPr>
                        <a:t>Extendibility</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CF4"/>
                    </a:solidFill>
                  </a:tcPr>
                </a:tc>
                <a:tc>
                  <a:txBody>
                    <a:bodyPr/>
                    <a:lstStyle/>
                    <a:p>
                      <a:pPr>
                        <a:lnSpc>
                          <a:spcPct val="100000"/>
                        </a:lnSpc>
                        <a:tabLst>
                          <a:tab pos="0" algn="l"/>
                        </a:tabLst>
                      </a:pPr>
                      <a:r>
                        <a:rPr lang="en-US" sz="1800" b="0" strike="noStrike" spc="-1" dirty="0">
                          <a:solidFill>
                            <a:schemeClr val="dk1"/>
                          </a:solidFill>
                          <a:latin typeface="Calibri" panose="020F0502020204030204" pitchFamily="34" charset="0"/>
                          <a:ea typeface="Arial"/>
                          <a:cs typeface="Calibri" panose="020F0502020204030204" pitchFamily="34" charset="0"/>
                        </a:rPr>
                        <a:t>Leverage many sources of knowledge rather than live in a walled garden</a:t>
                      </a:r>
                      <a:endParaRPr lang="de-DE" sz="1800" b="0" strike="noStrike" spc="-1" dirty="0">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CF4"/>
                    </a:solidFill>
                  </a:tcPr>
                </a:tc>
                <a:extLst>
                  <a:ext uri="{0D108BD9-81ED-4DB2-BD59-A6C34878D82A}">
                    <a16:rowId xmlns:a16="http://schemas.microsoft.com/office/drawing/2014/main" val="10004"/>
                  </a:ext>
                </a:extLst>
              </a:tr>
            </a:tbl>
          </a:graphicData>
        </a:graphic>
      </p:graphicFrame>
      <p:sp>
        <p:nvSpPr>
          <p:cNvPr id="134" name="PlaceHolder 2"/>
          <p:cNvSpPr>
            <a:spLocks noGrp="1"/>
          </p:cNvSpPr>
          <p:nvPr>
            <p:ph type="sldNum" idx="16"/>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C557B1AA-B1B1-400D-BC7E-BEBEDEE6DA91}" type="slidenum">
              <a:rPr lang="en-US" sz="1200" b="0" strike="noStrike" spc="-1">
                <a:solidFill>
                  <a:srgbClr val="888888"/>
                </a:solidFill>
                <a:latin typeface="Calibri"/>
                <a:ea typeface="Calibri"/>
              </a:rPr>
              <a:t>9</a:t>
            </a:fld>
            <a:endParaRPr lang="de-DE" sz="1200" b="0" strike="noStrike" spc="-1">
              <a:solidFill>
                <a:srgbClr val="000000"/>
              </a:solidFill>
              <a:latin typeface="Times New Roman"/>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SPM: Interfaces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809" name="PlaceHolder 2"/>
          <p:cNvSpPr>
            <a:spLocks noGrp="1"/>
          </p:cNvSpPr>
          <p:nvPr>
            <p:ph type="sldNum" idx="75"/>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9786B670-1197-4EC6-A4C0-8D96F7CB1628}" type="slidenum">
              <a:rPr lang="en-US" sz="1200" b="0" strike="noStrike" spc="-1">
                <a:solidFill>
                  <a:srgbClr val="888888"/>
                </a:solidFill>
                <a:latin typeface="Calibri"/>
                <a:ea typeface="Calibri"/>
              </a:rPr>
              <a:t>90</a:t>
            </a:fld>
            <a:endParaRPr lang="de-DE" sz="1200" b="0" strike="noStrike" spc="-1">
              <a:solidFill>
                <a:srgbClr val="000000"/>
              </a:solidFill>
              <a:latin typeface="Times New Roman"/>
            </a:endParaRPr>
          </a:p>
        </p:txBody>
      </p:sp>
      <p:grpSp>
        <p:nvGrpSpPr>
          <p:cNvPr id="810" name="Diagram1"/>
          <p:cNvGrpSpPr/>
          <p:nvPr/>
        </p:nvGrpSpPr>
        <p:grpSpPr>
          <a:xfrm>
            <a:off x="1427040" y="1656720"/>
            <a:ext cx="10152360" cy="4765320"/>
            <a:chOff x="1427040" y="1656720"/>
            <a:chExt cx="10152360" cy="4765320"/>
          </a:xfrm>
        </p:grpSpPr>
        <p:sp>
          <p:nvSpPr>
            <p:cNvPr id="811" name="Rectangle 810"/>
            <p:cNvSpPr/>
            <p:nvPr/>
          </p:nvSpPr>
          <p:spPr>
            <a:xfrm>
              <a:off x="1427040" y="1701000"/>
              <a:ext cx="10152360" cy="4676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812" name="Rectangle 811"/>
            <p:cNvSpPr/>
            <p:nvPr/>
          </p:nvSpPr>
          <p:spPr>
            <a:xfrm rot="16200000">
              <a:off x="39960" y="4104360"/>
              <a:ext cx="3647520" cy="753480"/>
            </a:xfrm>
            <a:prstGeom prst="rect">
              <a:avLst/>
            </a:prstGeom>
            <a:noFill/>
            <a:ln w="0">
              <a:noFill/>
            </a:ln>
          </p:spPr>
          <p:style>
            <a:lnRef idx="0">
              <a:scrgbClr r="0" g="0" b="0"/>
            </a:lnRef>
            <a:fillRef idx="0">
              <a:scrgbClr r="0" g="0" b="0"/>
            </a:fillRef>
            <a:effectRef idx="0">
              <a:scrgbClr r="0" g="0" b="0"/>
            </a:effectRef>
            <a:fontRef idx="minor"/>
          </p:style>
          <p:txBody>
            <a:bodyPr lIns="0" tIns="0" rIns="666720" bIns="0" numCol="1" spcCol="1440" anchor="t">
              <a:noAutofit/>
            </a:bodyPr>
            <a:lstStyle/>
            <a:p>
              <a:pPr algn="r" defTabSz="2533680">
                <a:lnSpc>
                  <a:spcPct val="90000"/>
                </a:lnSpc>
                <a:spcAft>
                  <a:spcPts val="1996"/>
                </a:spcAft>
                <a:tabLst>
                  <a:tab pos="0" algn="l"/>
                </a:tabLst>
              </a:pPr>
              <a:r>
                <a:rPr lang="en-GB" sz="4400" b="0" strike="noStrike" spc="-1">
                  <a:solidFill>
                    <a:srgbClr val="000000"/>
                  </a:solidFill>
                  <a:latin typeface="Arial"/>
                </a:rPr>
                <a:t>Incoming</a:t>
              </a:r>
              <a:endParaRPr lang="de-DE" sz="4400" b="0" strike="noStrike" spc="-1">
                <a:solidFill>
                  <a:srgbClr val="000000"/>
                </a:solidFill>
                <a:latin typeface="Arial"/>
              </a:endParaRPr>
            </a:p>
          </p:txBody>
        </p:sp>
        <p:sp>
          <p:nvSpPr>
            <p:cNvPr id="813" name="Rectangle 812"/>
            <p:cNvSpPr/>
            <p:nvPr/>
          </p:nvSpPr>
          <p:spPr>
            <a:xfrm>
              <a:off x="2243520" y="2655000"/>
              <a:ext cx="3763800" cy="364752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28160" tIns="666720" rIns="128160" bIns="128160" numCol="1" spcCol="1440" anchor="t">
              <a:noAutofit/>
            </a:bodyPr>
            <a:lstStyle/>
            <a:p>
              <a:pPr marL="171360" lvl="1" indent="-171360" defTabSz="800280">
                <a:lnSpc>
                  <a:spcPct val="100000"/>
                </a:lnSpc>
                <a:spcAft>
                  <a:spcPts val="269"/>
                </a:spcAft>
                <a:buClr>
                  <a:srgbClr val="FFFFFF"/>
                </a:buClr>
                <a:buFont typeface="Symbol"/>
                <a:buChar char=""/>
              </a:pPr>
              <a:r>
                <a:rPr lang="en-GB" sz="1600" b="1" strike="noStrike" spc="-1">
                  <a:solidFill>
                    <a:schemeClr val="lt1"/>
                  </a:solidFill>
                  <a:latin typeface="Calibri"/>
                </a:rPr>
                <a:t>CRM</a:t>
              </a:r>
              <a:r>
                <a:rPr lang="en-GB" sz="1600" b="0" strike="noStrike" spc="-1">
                  <a:solidFill>
                    <a:schemeClr val="lt1"/>
                  </a:solidFill>
                  <a:latin typeface="Calibri"/>
                </a:rPr>
                <a:t>: Identified customer requirements as a factor to be considered to identify demand for new or changed services</a:t>
              </a:r>
              <a:endParaRPr lang="de-DE" sz="1600" b="0" strike="noStrike" spc="-1">
                <a:solidFill>
                  <a:srgbClr val="000000"/>
                </a:solidFill>
                <a:latin typeface="Arial"/>
              </a:endParaRPr>
            </a:p>
            <a:p>
              <a:pPr marL="171360" lvl="1" indent="-171360" defTabSz="800280">
                <a:lnSpc>
                  <a:spcPct val="100000"/>
                </a:lnSpc>
                <a:spcAft>
                  <a:spcPts val="269"/>
                </a:spcAft>
                <a:buClr>
                  <a:srgbClr val="FFFFFF"/>
                </a:buClr>
                <a:buFont typeface="Symbol"/>
                <a:buChar char=""/>
              </a:pPr>
              <a:r>
                <a:rPr lang="en-GB" sz="1600" b="1" strike="noStrike" spc="-1">
                  <a:solidFill>
                    <a:schemeClr val="lt1"/>
                  </a:solidFill>
                  <a:latin typeface="Calibri"/>
                </a:rPr>
                <a:t>SUPPM</a:t>
              </a:r>
              <a:r>
                <a:rPr lang="en-GB" sz="1600" b="0" strike="noStrike" spc="-1">
                  <a:solidFill>
                    <a:schemeClr val="lt1"/>
                  </a:solidFill>
                  <a:latin typeface="Calibri"/>
                </a:rPr>
                <a:t>: Information on suppliers as a basis for identifying suppliers involved in the delivery of a given service</a:t>
              </a:r>
              <a:endParaRPr lang="de-DE" sz="1600" b="0" strike="noStrike" spc="-1">
                <a:solidFill>
                  <a:srgbClr val="000000"/>
                </a:solidFill>
                <a:latin typeface="Arial"/>
              </a:endParaRPr>
            </a:p>
          </p:txBody>
        </p:sp>
        <p:sp>
          <p:nvSpPr>
            <p:cNvPr id="814" name="Rectangle 813"/>
            <p:cNvSpPr/>
            <p:nvPr/>
          </p:nvSpPr>
          <p:spPr>
            <a:xfrm>
              <a:off x="1487160" y="1656720"/>
              <a:ext cx="1509840" cy="1509840"/>
            </a:xfrm>
            <a:prstGeom prst="rect">
              <a:avLst/>
            </a:prstGeom>
            <a:blipFill rotWithShape="0">
              <a:blip r:embed="rId3"/>
              <a:srcRect/>
              <a:stretch/>
            </a:blip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815" name="Rectangle 814"/>
            <p:cNvSpPr/>
            <p:nvPr/>
          </p:nvSpPr>
          <p:spPr>
            <a:xfrm rot="16200000">
              <a:off x="5552640" y="4104360"/>
              <a:ext cx="3647520" cy="753480"/>
            </a:xfrm>
            <a:prstGeom prst="rect">
              <a:avLst/>
            </a:prstGeom>
            <a:noFill/>
            <a:ln w="0">
              <a:noFill/>
            </a:ln>
          </p:spPr>
          <p:style>
            <a:lnRef idx="0">
              <a:scrgbClr r="0" g="0" b="0"/>
            </a:lnRef>
            <a:fillRef idx="0">
              <a:scrgbClr r="0" g="0" b="0"/>
            </a:fillRef>
            <a:effectRef idx="0">
              <a:scrgbClr r="0" g="0" b="0"/>
            </a:effectRef>
            <a:fontRef idx="minor"/>
          </p:style>
          <p:txBody>
            <a:bodyPr lIns="0" tIns="0" rIns="666720" bIns="0" numCol="1" spcCol="1440" anchor="t">
              <a:noAutofit/>
            </a:bodyPr>
            <a:lstStyle/>
            <a:p>
              <a:pPr algn="r" defTabSz="2533680">
                <a:lnSpc>
                  <a:spcPct val="90000"/>
                </a:lnSpc>
                <a:spcAft>
                  <a:spcPts val="1996"/>
                </a:spcAft>
                <a:tabLst>
                  <a:tab pos="0" algn="l"/>
                </a:tabLst>
              </a:pPr>
              <a:r>
                <a:rPr lang="en-GB" sz="4400" b="0" strike="noStrike" spc="-1">
                  <a:solidFill>
                    <a:srgbClr val="000000"/>
                  </a:solidFill>
                  <a:latin typeface="Arial"/>
                </a:rPr>
                <a:t>Outgoing</a:t>
              </a:r>
              <a:endParaRPr lang="de-DE" sz="4400" b="0" strike="noStrike" spc="-1">
                <a:solidFill>
                  <a:srgbClr val="000000"/>
                </a:solidFill>
                <a:latin typeface="Arial"/>
              </a:endParaRPr>
            </a:p>
          </p:txBody>
        </p:sp>
        <p:sp>
          <p:nvSpPr>
            <p:cNvPr id="816" name="Rectangle 815"/>
            <p:cNvSpPr/>
            <p:nvPr/>
          </p:nvSpPr>
          <p:spPr>
            <a:xfrm>
              <a:off x="7755840" y="2535120"/>
              <a:ext cx="3763800" cy="388692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99720" tIns="666720" rIns="99720" bIns="99720" numCol="1" spcCol="1440" anchor="t">
              <a:noAutofit/>
            </a:bodyPr>
            <a:lstStyle/>
            <a:p>
              <a:pPr marL="114480" lvl="1" indent="-114480" defTabSz="622440">
                <a:lnSpc>
                  <a:spcPct val="100000"/>
                </a:lnSpc>
                <a:spcAft>
                  <a:spcPts val="210"/>
                </a:spcAft>
                <a:buClr>
                  <a:srgbClr val="FFFFFF"/>
                </a:buClr>
                <a:buFont typeface="Symbol"/>
                <a:buChar char=""/>
              </a:pPr>
              <a:r>
                <a:rPr lang="en-GB" sz="1200" b="1" strike="noStrike" spc="-1">
                  <a:solidFill>
                    <a:srgbClr val="FFFFFF"/>
                  </a:solidFill>
                  <a:latin typeface="Calibri"/>
                </a:rPr>
                <a:t>SLM: </a:t>
              </a:r>
              <a:r>
                <a:rPr lang="en-GB" sz="1200" b="0" strike="noStrike" spc="-1">
                  <a:solidFill>
                    <a:srgbClr val="FFFFFF"/>
                  </a:solidFill>
                  <a:latin typeface="Calibri"/>
                </a:rPr>
                <a:t>Service portfolio together with service specifications as a basis for creating the service catalogue</a:t>
              </a:r>
              <a:endParaRPr lang="de-DE" sz="1200" b="0" strike="noStrike" spc="-1">
                <a:solidFill>
                  <a:srgbClr val="000000"/>
                </a:solidFill>
                <a:latin typeface="Arial"/>
              </a:endParaRPr>
            </a:p>
            <a:p>
              <a:pPr marL="114480" lvl="1" indent="-114480" defTabSz="622440">
                <a:lnSpc>
                  <a:spcPct val="100000"/>
                </a:lnSpc>
                <a:spcAft>
                  <a:spcPts val="210"/>
                </a:spcAft>
                <a:buClr>
                  <a:srgbClr val="FFFFFF"/>
                </a:buClr>
                <a:buFont typeface="Symbol"/>
                <a:buChar char=""/>
              </a:pPr>
              <a:r>
                <a:rPr lang="en-GB" sz="1200" b="1" strike="noStrike" spc="-1">
                  <a:solidFill>
                    <a:srgbClr val="FFFFFF"/>
                  </a:solidFill>
                  <a:latin typeface="Calibri"/>
                </a:rPr>
                <a:t>SUPPM: </a:t>
              </a:r>
              <a:r>
                <a:rPr lang="en-GB" sz="1200" b="0" strike="noStrike" spc="-1">
                  <a:solidFill>
                    <a:srgbClr val="FFFFFF"/>
                  </a:solidFill>
                  <a:latin typeface="Calibri"/>
                </a:rPr>
                <a:t>Information on internal and external suppliers involved in delivering a given service (part of plans for new or changed services) as a basis for the identification of new suppliers</a:t>
              </a:r>
              <a:endParaRPr lang="de-DE" sz="1200" b="0" strike="noStrike" spc="-1">
                <a:solidFill>
                  <a:srgbClr val="000000"/>
                </a:solidFill>
                <a:latin typeface="Arial"/>
              </a:endParaRPr>
            </a:p>
            <a:p>
              <a:pPr marL="114480" lvl="1" indent="-114480" defTabSz="622440">
                <a:lnSpc>
                  <a:spcPct val="100000"/>
                </a:lnSpc>
                <a:spcAft>
                  <a:spcPts val="210"/>
                </a:spcAft>
                <a:buClr>
                  <a:srgbClr val="FFFFFF"/>
                </a:buClr>
                <a:buFont typeface="Symbol"/>
                <a:buChar char=""/>
              </a:pPr>
              <a:r>
                <a:rPr lang="en-GB" sz="1200" b="1" strike="noStrike" spc="-1">
                  <a:solidFill>
                    <a:srgbClr val="FFFFFF"/>
                  </a:solidFill>
                  <a:latin typeface="Calibri"/>
                </a:rPr>
                <a:t>CHM: </a:t>
              </a:r>
              <a:r>
                <a:rPr lang="en-GB" sz="1200" b="0" strike="noStrike" spc="-1">
                  <a:solidFill>
                    <a:srgbClr val="FFFFFF"/>
                  </a:solidFill>
                  <a:latin typeface="Calibri"/>
                </a:rPr>
                <a:t>Requests for changes to trigger changes to configuration items (CIs) as required to implement plans for new or changed services</a:t>
              </a:r>
              <a:endParaRPr lang="de-DE" sz="1200" b="0" strike="noStrike" spc="-1">
                <a:solidFill>
                  <a:srgbClr val="000000"/>
                </a:solidFill>
                <a:latin typeface="Arial"/>
              </a:endParaRPr>
            </a:p>
            <a:p>
              <a:pPr marL="114480" lvl="1" indent="-114480" defTabSz="622440">
                <a:lnSpc>
                  <a:spcPct val="100000"/>
                </a:lnSpc>
                <a:spcAft>
                  <a:spcPts val="210"/>
                </a:spcAft>
                <a:buClr>
                  <a:srgbClr val="FFFFFF"/>
                </a:buClr>
                <a:buFont typeface="Symbol"/>
                <a:buChar char=""/>
              </a:pPr>
              <a:r>
                <a:rPr lang="en-GB" sz="1200" b="1" strike="noStrike" spc="-1">
                  <a:solidFill>
                    <a:srgbClr val="FFFFFF"/>
                  </a:solidFill>
                  <a:latin typeface="Calibri"/>
                </a:rPr>
                <a:t>ISRM: </a:t>
              </a:r>
              <a:r>
                <a:rPr lang="en-GB" sz="1200" b="0" strike="noStrike" spc="-1">
                  <a:solidFill>
                    <a:srgbClr val="FFFFFF"/>
                  </a:solidFill>
                  <a:latin typeface="Calibri"/>
                </a:rPr>
                <a:t>Service level agreements (SLAs) containing information on agreed service targets to enable prioritisation of incidents and service requests</a:t>
              </a:r>
              <a:endParaRPr lang="de-DE" sz="1200" b="0" strike="noStrike" spc="-1">
                <a:solidFill>
                  <a:srgbClr val="000000"/>
                </a:solidFill>
                <a:latin typeface="Arial"/>
              </a:endParaRPr>
            </a:p>
          </p:txBody>
        </p:sp>
      </p:grpSp>
      <p:sp>
        <p:nvSpPr>
          <p:cNvPr id="817" name="Rectangle 816"/>
          <p:cNvSpPr/>
          <p:nvPr/>
        </p:nvSpPr>
        <p:spPr>
          <a:xfrm>
            <a:off x="6861600" y="1706040"/>
            <a:ext cx="1461600" cy="1461600"/>
          </a:xfrm>
          <a:prstGeom prst="rect">
            <a:avLst/>
          </a:prstGeom>
          <a:blipFill rotWithShape="0">
            <a:blip r:embed="rId4"/>
            <a:srcRect/>
            <a:stretch/>
          </a:blipFill>
          <a:ln>
            <a:solidFill>
              <a:srgbClr val="B9CDE5"/>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 name="PlaceHolder 1"/>
          <p:cNvSpPr>
            <a:spLocks noGrp="1"/>
          </p:cNvSpPr>
          <p:nvPr>
            <p:ph type="title"/>
          </p:nvPr>
        </p:nvSpPr>
        <p:spPr>
          <a:xfrm>
            <a:off x="914400" y="2130480"/>
            <a:ext cx="10360080" cy="146664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Service Level Management (SLM)</a:t>
            </a:r>
            <a:endParaRPr lang="de-DE" sz="3200" b="0" strike="noStrike" spc="-1">
              <a:solidFill>
                <a:srgbClr val="000000"/>
              </a:solidFill>
              <a:latin typeface="Arial"/>
            </a:endParaRPr>
          </a:p>
        </p:txBody>
      </p:sp>
      <p:sp>
        <p:nvSpPr>
          <p:cNvPr id="819" name="PlaceHolder 2"/>
          <p:cNvSpPr>
            <a:spLocks noGrp="1"/>
          </p:cNvSpPr>
          <p:nvPr>
            <p:ph type="sldNum" idx="76"/>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94C416C1-AEA4-4FE6-819B-4845C65D674D}" type="slidenum">
              <a:rPr lang="en-US" sz="1200" b="0" strike="noStrike" spc="-1">
                <a:solidFill>
                  <a:srgbClr val="FFFFFF"/>
                </a:solidFill>
                <a:latin typeface="Calibri"/>
                <a:ea typeface="Calibri"/>
              </a:rPr>
              <a:t>91</a:t>
            </a:fld>
            <a:endParaRPr lang="de-DE" sz="1200" b="0" strike="noStrike" spc="-1">
              <a:solidFill>
                <a:srgbClr val="000000"/>
              </a:solidFill>
              <a:latin typeface="Times New Roman"/>
            </a:endParaRPr>
          </a:p>
        </p:txBody>
      </p:sp>
      <p:sp>
        <p:nvSpPr>
          <p:cNvPr id="820" name="Google Shape;967;p80"/>
          <p:cNvSpPr/>
          <p:nvPr/>
        </p:nvSpPr>
        <p:spPr>
          <a:xfrm>
            <a:off x="2895480" y="3933720"/>
            <a:ext cx="6397560" cy="170172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821" name="Google Shape;968;p80"/>
          <p:cNvSpPr/>
          <p:nvPr/>
        </p:nvSpPr>
        <p:spPr>
          <a:xfrm>
            <a:off x="2969640" y="4040640"/>
            <a:ext cx="1703160" cy="32616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800" b="0" strike="noStrike" spc="-1">
                <a:solidFill>
                  <a:schemeClr val="lt1"/>
                </a:solidFill>
                <a:latin typeface="Calibri"/>
                <a:ea typeface="Calibri"/>
              </a:rPr>
              <a:t>Objective</a:t>
            </a:r>
            <a:endParaRPr lang="de-DE" sz="1800" b="0" strike="noStrike" spc="-1">
              <a:solidFill>
                <a:srgbClr val="000000"/>
              </a:solidFill>
              <a:latin typeface="Arial"/>
            </a:endParaRPr>
          </a:p>
        </p:txBody>
      </p:sp>
      <p:sp>
        <p:nvSpPr>
          <p:cNvPr id="822" name="Google Shape;969;p80"/>
          <p:cNvSpPr/>
          <p:nvPr/>
        </p:nvSpPr>
        <p:spPr>
          <a:xfrm>
            <a:off x="2969640" y="4448520"/>
            <a:ext cx="622980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1800" b="0" strike="noStrike" spc="-1">
                <a:solidFill>
                  <a:srgbClr val="000000"/>
                </a:solidFill>
                <a:latin typeface="Calibri"/>
                <a:ea typeface="Calibri"/>
              </a:rPr>
              <a:t>To maintain service catalogues, and to define and evaluate agreements on service quality with customers and suppliers</a:t>
            </a:r>
            <a:endParaRPr lang="de-DE" sz="1800" b="0" strike="noStrike" spc="-1">
              <a:solidFill>
                <a:srgbClr val="000000"/>
              </a:solidFill>
              <a:latin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SLM: Key questions</a:t>
            </a:r>
            <a:endParaRPr lang="de-DE" sz="3200" b="0" strike="noStrike" spc="-1">
              <a:solidFill>
                <a:srgbClr val="000000"/>
              </a:solidFill>
              <a:latin typeface="Arial"/>
            </a:endParaRPr>
          </a:p>
        </p:txBody>
      </p:sp>
      <p:grpSp>
        <p:nvGrpSpPr>
          <p:cNvPr id="824" name="Google Shape;976;p81"/>
          <p:cNvGrpSpPr/>
          <p:nvPr/>
        </p:nvGrpSpPr>
        <p:grpSpPr>
          <a:xfrm>
            <a:off x="2211480" y="1698840"/>
            <a:ext cx="7769160" cy="4618800"/>
            <a:chOff x="2211480" y="1698840"/>
            <a:chExt cx="7769160" cy="4618800"/>
          </a:xfrm>
        </p:grpSpPr>
        <p:sp>
          <p:nvSpPr>
            <p:cNvPr id="825" name="Google Shape;977;p81"/>
            <p:cNvSpPr/>
            <p:nvPr/>
          </p:nvSpPr>
          <p:spPr>
            <a:xfrm rot="10800000">
              <a:off x="2687040" y="1698480"/>
              <a:ext cx="7293600" cy="941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826" name="Google Shape;978;p81"/>
            <p:cNvSpPr/>
            <p:nvPr/>
          </p:nvSpPr>
          <p:spPr>
            <a:xfrm>
              <a:off x="2919600" y="1698840"/>
              <a:ext cx="7057800" cy="941040"/>
            </a:xfrm>
            <a:prstGeom prst="rect">
              <a:avLst/>
            </a:prstGeom>
            <a:noFill/>
            <a:ln w="0">
              <a:noFill/>
            </a:ln>
          </p:spPr>
          <p:style>
            <a:lnRef idx="0">
              <a:scrgbClr r="0" g="0" b="0"/>
            </a:lnRef>
            <a:fillRef idx="0">
              <a:scrgbClr r="0" g="0" b="0"/>
            </a:fillRef>
            <a:effectRef idx="0">
              <a:scrgbClr r="0" g="0" b="0"/>
            </a:effectRef>
            <a:fontRef idx="minor"/>
          </p:style>
          <p:txBody>
            <a:bodyPr lIns="416160" tIns="72360" rIns="135000" bIns="72360" anchor="ctr">
              <a:noAutofit/>
            </a:bodyPr>
            <a:lstStyle/>
            <a:p>
              <a:pPr algn="ctr">
                <a:lnSpc>
                  <a:spcPct val="90000"/>
                </a:lnSpc>
                <a:tabLst>
                  <a:tab pos="0" algn="l"/>
                </a:tabLst>
              </a:pPr>
              <a:r>
                <a:rPr lang="en-US" sz="1900" b="0" strike="noStrike" spc="-1">
                  <a:solidFill>
                    <a:schemeClr val="lt1"/>
                  </a:solidFill>
                  <a:latin typeface="Calibri"/>
                  <a:ea typeface="Calibri"/>
                </a:rPr>
                <a:t>How are relevant parts of the service portfolio presented to customers?</a:t>
              </a:r>
              <a:endParaRPr lang="de-DE" sz="1900" b="0" strike="noStrike" spc="-1">
                <a:solidFill>
                  <a:srgbClr val="000000"/>
                </a:solidFill>
                <a:latin typeface="Arial"/>
              </a:endParaRPr>
            </a:p>
          </p:txBody>
        </p:sp>
        <p:sp>
          <p:nvSpPr>
            <p:cNvPr id="827" name="Google Shape;979;p81"/>
            <p:cNvSpPr/>
            <p:nvPr/>
          </p:nvSpPr>
          <p:spPr>
            <a:xfrm>
              <a:off x="2211480" y="1698840"/>
              <a:ext cx="941040" cy="941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828" name="Google Shape;980;p81"/>
            <p:cNvSpPr/>
            <p:nvPr/>
          </p:nvSpPr>
          <p:spPr>
            <a:xfrm rot="10800000">
              <a:off x="2687040" y="2924280"/>
              <a:ext cx="7293600" cy="941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829" name="Google Shape;981;p81"/>
            <p:cNvSpPr/>
            <p:nvPr/>
          </p:nvSpPr>
          <p:spPr>
            <a:xfrm>
              <a:off x="2919600" y="2924640"/>
              <a:ext cx="7057800" cy="941040"/>
            </a:xfrm>
            <a:prstGeom prst="rect">
              <a:avLst/>
            </a:prstGeom>
            <a:noFill/>
            <a:ln w="0">
              <a:noFill/>
            </a:ln>
          </p:spPr>
          <p:style>
            <a:lnRef idx="0">
              <a:scrgbClr r="0" g="0" b="0"/>
            </a:lnRef>
            <a:fillRef idx="0">
              <a:scrgbClr r="0" g="0" b="0"/>
            </a:fillRef>
            <a:effectRef idx="0">
              <a:scrgbClr r="0" g="0" b="0"/>
            </a:effectRef>
            <a:fontRef idx="minor"/>
          </p:style>
          <p:txBody>
            <a:bodyPr lIns="416160" tIns="72360" rIns="135000" bIns="72360" anchor="ctr">
              <a:noAutofit/>
            </a:bodyPr>
            <a:lstStyle/>
            <a:p>
              <a:pPr algn="ctr">
                <a:lnSpc>
                  <a:spcPct val="90000"/>
                </a:lnSpc>
                <a:tabLst>
                  <a:tab pos="0" algn="l"/>
                </a:tabLst>
              </a:pPr>
              <a:r>
                <a:rPr lang="en-US" sz="1900" b="0" strike="noStrike" spc="-1">
                  <a:solidFill>
                    <a:schemeClr val="lt1"/>
                  </a:solidFill>
                  <a:latin typeface="Calibri"/>
                  <a:ea typeface="Calibri"/>
                </a:rPr>
                <a:t>Which service targets are required by customers? What are the resulting SLAs?</a:t>
              </a:r>
              <a:endParaRPr lang="de-DE" sz="1900" b="0" strike="noStrike" spc="-1">
                <a:solidFill>
                  <a:srgbClr val="000000"/>
                </a:solidFill>
                <a:latin typeface="Arial"/>
              </a:endParaRPr>
            </a:p>
          </p:txBody>
        </p:sp>
        <p:sp>
          <p:nvSpPr>
            <p:cNvPr id="830" name="Google Shape;982;p81"/>
            <p:cNvSpPr/>
            <p:nvPr/>
          </p:nvSpPr>
          <p:spPr>
            <a:xfrm>
              <a:off x="2211480" y="2924640"/>
              <a:ext cx="941040" cy="941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831" name="Google Shape;983;p81"/>
            <p:cNvSpPr/>
            <p:nvPr/>
          </p:nvSpPr>
          <p:spPr>
            <a:xfrm rot="10800000">
              <a:off x="2687040" y="4150440"/>
              <a:ext cx="7293600" cy="941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832" name="Google Shape;984;p81"/>
            <p:cNvSpPr/>
            <p:nvPr/>
          </p:nvSpPr>
          <p:spPr>
            <a:xfrm>
              <a:off x="2919600" y="4150440"/>
              <a:ext cx="7057800" cy="941040"/>
            </a:xfrm>
            <a:prstGeom prst="rect">
              <a:avLst/>
            </a:prstGeom>
            <a:noFill/>
            <a:ln w="0">
              <a:noFill/>
            </a:ln>
          </p:spPr>
          <p:style>
            <a:lnRef idx="0">
              <a:scrgbClr r="0" g="0" b="0"/>
            </a:lnRef>
            <a:fillRef idx="0">
              <a:scrgbClr r="0" g="0" b="0"/>
            </a:fillRef>
            <a:effectRef idx="0">
              <a:scrgbClr r="0" g="0" b="0"/>
            </a:effectRef>
            <a:fontRef idx="minor"/>
          </p:style>
          <p:txBody>
            <a:bodyPr lIns="416160" tIns="72360" rIns="135000" bIns="72360" anchor="ctr">
              <a:noAutofit/>
            </a:bodyPr>
            <a:lstStyle/>
            <a:p>
              <a:pPr algn="ctr">
                <a:lnSpc>
                  <a:spcPct val="90000"/>
                </a:lnSpc>
                <a:tabLst>
                  <a:tab pos="0" algn="l"/>
                </a:tabLst>
              </a:pPr>
              <a:r>
                <a:rPr lang="en-US" sz="1800" b="0" strike="noStrike" spc="-1">
                  <a:solidFill>
                    <a:schemeClr val="lt1"/>
                  </a:solidFill>
                  <a:latin typeface="Calibri"/>
                  <a:ea typeface="Calibri"/>
                </a:rPr>
                <a:t>Which operational targets need to be fulfilled by suppliers to support the service targets agreed with customers? What are the resulting OLAs and UAs?</a:t>
              </a:r>
              <a:endParaRPr lang="de-DE" sz="1800" b="0" strike="noStrike" spc="-1">
                <a:solidFill>
                  <a:srgbClr val="000000"/>
                </a:solidFill>
                <a:latin typeface="Arial"/>
              </a:endParaRPr>
            </a:p>
          </p:txBody>
        </p:sp>
        <p:sp>
          <p:nvSpPr>
            <p:cNvPr id="833" name="Google Shape;985;p81"/>
            <p:cNvSpPr/>
            <p:nvPr/>
          </p:nvSpPr>
          <p:spPr>
            <a:xfrm>
              <a:off x="2211480" y="4150440"/>
              <a:ext cx="941040" cy="941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834" name="Google Shape;986;p81"/>
            <p:cNvSpPr/>
            <p:nvPr/>
          </p:nvSpPr>
          <p:spPr>
            <a:xfrm rot="10800000">
              <a:off x="2687040" y="5376240"/>
              <a:ext cx="7293600" cy="941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835" name="Google Shape;987;p81"/>
            <p:cNvSpPr/>
            <p:nvPr/>
          </p:nvSpPr>
          <p:spPr>
            <a:xfrm>
              <a:off x="2919600" y="5376600"/>
              <a:ext cx="7057800" cy="941040"/>
            </a:xfrm>
            <a:prstGeom prst="rect">
              <a:avLst/>
            </a:prstGeom>
            <a:noFill/>
            <a:ln w="0">
              <a:noFill/>
            </a:ln>
          </p:spPr>
          <p:style>
            <a:lnRef idx="0">
              <a:scrgbClr r="0" g="0" b="0"/>
            </a:lnRef>
            <a:fillRef idx="0">
              <a:scrgbClr r="0" g="0" b="0"/>
            </a:fillRef>
            <a:effectRef idx="0">
              <a:scrgbClr r="0" g="0" b="0"/>
            </a:effectRef>
            <a:fontRef idx="minor"/>
          </p:style>
          <p:txBody>
            <a:bodyPr lIns="416160" tIns="72360" rIns="135000" bIns="72360" anchor="ctr">
              <a:noAutofit/>
            </a:bodyPr>
            <a:lstStyle/>
            <a:p>
              <a:pPr algn="ctr">
                <a:lnSpc>
                  <a:spcPct val="90000"/>
                </a:lnSpc>
                <a:tabLst>
                  <a:tab pos="0" algn="l"/>
                </a:tabLst>
              </a:pPr>
              <a:r>
                <a:rPr lang="en-US" sz="1900" b="0" strike="noStrike" spc="-1">
                  <a:solidFill>
                    <a:schemeClr val="lt1"/>
                  </a:solidFill>
                  <a:latin typeface="Calibri"/>
                  <a:ea typeface="Calibri"/>
                </a:rPr>
                <a:t>How is the fulfilment of SLAs, OLAs and UAs evaluated? How are customers informed of SLA violations?</a:t>
              </a:r>
              <a:endParaRPr lang="de-DE" sz="1900" b="0" strike="noStrike" spc="-1">
                <a:solidFill>
                  <a:srgbClr val="000000"/>
                </a:solidFill>
                <a:latin typeface="Arial"/>
              </a:endParaRPr>
            </a:p>
          </p:txBody>
        </p:sp>
        <p:sp>
          <p:nvSpPr>
            <p:cNvPr id="836" name="Google Shape;988;p81"/>
            <p:cNvSpPr/>
            <p:nvPr/>
          </p:nvSpPr>
          <p:spPr>
            <a:xfrm>
              <a:off x="2211480" y="5376600"/>
              <a:ext cx="941040" cy="941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grpSp>
      <p:sp>
        <p:nvSpPr>
          <p:cNvPr id="837" name="PlaceHolder 2"/>
          <p:cNvSpPr>
            <a:spLocks noGrp="1"/>
          </p:cNvSpPr>
          <p:nvPr>
            <p:ph type="sldNum" idx="77"/>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9F455F75-EA2E-4412-8134-50EEA50E86C5}" type="slidenum">
              <a:rPr lang="en-US" sz="1200" b="0" strike="noStrike" spc="-1">
                <a:solidFill>
                  <a:srgbClr val="888888"/>
                </a:solidFill>
                <a:latin typeface="Calibri"/>
                <a:ea typeface="Calibri"/>
              </a:rPr>
              <a:t>92</a:t>
            </a:fld>
            <a:endParaRPr lang="de-DE" sz="1200" b="0" strike="noStrike" spc="-1">
              <a:solidFill>
                <a:srgbClr val="000000"/>
              </a:solidFill>
              <a:latin typeface="Times New Roman"/>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SLM: Important terms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FitSM-0</a:t>
            </a:r>
            <a:endParaRPr lang="de-DE" sz="2000" b="0" strike="noStrike" spc="-1">
              <a:solidFill>
                <a:srgbClr val="000000"/>
              </a:solidFill>
              <a:latin typeface="Arial"/>
            </a:endParaRPr>
          </a:p>
        </p:txBody>
      </p:sp>
      <p:sp>
        <p:nvSpPr>
          <p:cNvPr id="839" name="PlaceHolder 2"/>
          <p:cNvSpPr>
            <a:spLocks noGrp="1"/>
          </p:cNvSpPr>
          <p:nvPr>
            <p:ph type="sldNum" idx="78"/>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1B206DBD-DA84-486F-9B38-23E724146B78}" type="slidenum">
              <a:rPr lang="en-US" sz="1200" b="0" strike="noStrike" spc="-1">
                <a:solidFill>
                  <a:srgbClr val="888888"/>
                </a:solidFill>
                <a:latin typeface="Calibri"/>
                <a:ea typeface="Calibri"/>
              </a:rPr>
              <a:t>93</a:t>
            </a:fld>
            <a:endParaRPr lang="de-DE" sz="1200" b="0" strike="noStrike" spc="-1">
              <a:solidFill>
                <a:srgbClr val="000000"/>
              </a:solidFill>
              <a:latin typeface="Times New Roman"/>
            </a:endParaRPr>
          </a:p>
        </p:txBody>
      </p:sp>
      <p:graphicFrame>
        <p:nvGraphicFramePr>
          <p:cNvPr id="840" name="Google Shape;997;p82"/>
          <p:cNvGraphicFramePr/>
          <p:nvPr>
            <p:extLst>
              <p:ext uri="{D42A27DB-BD31-4B8C-83A1-F6EECF244321}">
                <p14:modId xmlns:p14="http://schemas.microsoft.com/office/powerpoint/2010/main" val="1792958104"/>
              </p:ext>
            </p:extLst>
          </p:nvPr>
        </p:nvGraphicFramePr>
        <p:xfrm>
          <a:off x="437040" y="3319560"/>
          <a:ext cx="11317680" cy="1561560"/>
        </p:xfrm>
        <a:graphic>
          <a:graphicData uri="http://schemas.openxmlformats.org/drawingml/2006/table">
            <a:tbl>
              <a:tblPr/>
              <a:tblGrid>
                <a:gridCol w="11317680">
                  <a:extLst>
                    <a:ext uri="{9D8B030D-6E8A-4147-A177-3AD203B41FA5}">
                      <a16:colId xmlns:a16="http://schemas.microsoft.com/office/drawing/2014/main" val="20000"/>
                    </a:ext>
                  </a:extLst>
                </a:gridCol>
              </a:tblGrid>
              <a:tr h="23760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following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1256760">
                <a:tc>
                  <a:txBody>
                    <a:bodyPr/>
                    <a:lstStyle/>
                    <a:p>
                      <a:pPr>
                        <a:lnSpc>
                          <a:spcPct val="100000"/>
                        </a:lnSpc>
                        <a:tabLst>
                          <a:tab pos="0" algn="l"/>
                        </a:tabLst>
                      </a:pPr>
                      <a:r>
                        <a:rPr lang="en-US" sz="1800" b="1" strike="noStrike" spc="-1" dirty="0">
                          <a:solidFill>
                            <a:schemeClr val="dk1"/>
                          </a:solidFill>
                          <a:latin typeface="Calibri" panose="020F0502020204030204" pitchFamily="34" charset="0"/>
                          <a:ea typeface="Calibri"/>
                          <a:cs typeface="Calibri" panose="020F0502020204030204" pitchFamily="34" charset="0"/>
                        </a:rPr>
                        <a:t>Service target:</a:t>
                      </a:r>
                      <a:endParaRPr lang="de-DE" sz="18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600" b="0" strike="noStrike" spc="-1" dirty="0">
                          <a:solidFill>
                            <a:schemeClr val="dk1"/>
                          </a:solidFill>
                          <a:latin typeface="Calibri" panose="020F0502020204030204" pitchFamily="34" charset="0"/>
                          <a:ea typeface="Arial"/>
                          <a:cs typeface="Calibri" panose="020F0502020204030204" pitchFamily="34" charset="0"/>
                        </a:rPr>
                        <a:t>Reference / target values for a parameter used to measure the performance of a service, listed in a service level agreement (SLA) related to this service</a:t>
                      </a:r>
                      <a:endParaRPr lang="de-DE" sz="16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GB" sz="1500" b="0" strike="noStrike" spc="-1" dirty="0">
                          <a:solidFill>
                            <a:schemeClr val="dk1"/>
                          </a:solidFill>
                          <a:latin typeface="Calibri" panose="020F0502020204030204" pitchFamily="34" charset="0"/>
                          <a:ea typeface="Arial"/>
                          <a:cs typeface="Calibri" panose="020F0502020204030204" pitchFamily="34" charset="0"/>
                        </a:rPr>
                        <a:t>Note: Typical service targets include availability or resolution time for incidents.</a:t>
                      </a:r>
                      <a:endParaRPr lang="de-DE" sz="15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4"/>
                    </a:solidFill>
                  </a:tcPr>
                </a:tc>
                <a:extLst>
                  <a:ext uri="{0D108BD9-81ED-4DB2-BD59-A6C34878D82A}">
                    <a16:rowId xmlns:a16="http://schemas.microsoft.com/office/drawing/2014/main" val="10001"/>
                  </a:ext>
                </a:extLst>
              </a:tr>
            </a:tbl>
          </a:graphicData>
        </a:graphic>
      </p:graphicFrame>
      <p:graphicFrame>
        <p:nvGraphicFramePr>
          <p:cNvPr id="841" name="Google Shape;998;p82"/>
          <p:cNvGraphicFramePr/>
          <p:nvPr>
            <p:extLst>
              <p:ext uri="{D42A27DB-BD31-4B8C-83A1-F6EECF244321}">
                <p14:modId xmlns:p14="http://schemas.microsoft.com/office/powerpoint/2010/main" val="1806922131"/>
              </p:ext>
            </p:extLst>
          </p:nvPr>
        </p:nvGraphicFramePr>
        <p:xfrm>
          <a:off x="437040" y="1749960"/>
          <a:ext cx="11317680" cy="1524000"/>
        </p:xfrm>
        <a:graphic>
          <a:graphicData uri="http://schemas.openxmlformats.org/drawingml/2006/table">
            <a:tbl>
              <a:tblPr/>
              <a:tblGrid>
                <a:gridCol w="11317680">
                  <a:extLst>
                    <a:ext uri="{9D8B030D-6E8A-4147-A177-3AD203B41FA5}">
                      <a16:colId xmlns:a16="http://schemas.microsoft.com/office/drawing/2014/main" val="20000"/>
                    </a:ext>
                  </a:extLst>
                </a:gridCol>
              </a:tblGrid>
              <a:tr h="17568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following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795960">
                <a:tc>
                  <a:txBody>
                    <a:bodyPr/>
                    <a:lstStyle/>
                    <a:p>
                      <a:pPr>
                        <a:lnSpc>
                          <a:spcPct val="100000"/>
                        </a:lnSpc>
                        <a:tabLst>
                          <a:tab pos="0" algn="l"/>
                        </a:tabLst>
                      </a:pPr>
                      <a:r>
                        <a:rPr lang="en-US" sz="1800" b="1" strike="noStrike" spc="-1" dirty="0">
                          <a:solidFill>
                            <a:schemeClr val="dk1"/>
                          </a:solidFill>
                          <a:latin typeface="Calibri" panose="020F0502020204030204" pitchFamily="34" charset="0"/>
                          <a:ea typeface="Calibri"/>
                          <a:cs typeface="Calibri" panose="020F0502020204030204" pitchFamily="34" charset="0"/>
                        </a:rPr>
                        <a:t>Service catalogue:</a:t>
                      </a:r>
                      <a:endParaRPr lang="de-DE" sz="18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600" b="0" strike="noStrike" spc="-1" dirty="0">
                          <a:solidFill>
                            <a:schemeClr val="dk1"/>
                          </a:solidFill>
                          <a:latin typeface="Calibri" panose="020F0502020204030204" pitchFamily="34" charset="0"/>
                          <a:ea typeface="Arial"/>
                          <a:cs typeface="Calibri" panose="020F0502020204030204" pitchFamily="34" charset="0"/>
                        </a:rPr>
                        <a:t>Customer-facing list of all live services offered along with relevant information about these services</a:t>
                      </a:r>
                      <a:endParaRPr lang="de-DE" sz="16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500" b="0" strike="noStrike" spc="-1" dirty="0">
                          <a:solidFill>
                            <a:schemeClr val="dk1"/>
                          </a:solidFill>
                          <a:latin typeface="Calibri" panose="020F0502020204030204" pitchFamily="34" charset="0"/>
                          <a:ea typeface="Arial"/>
                          <a:cs typeface="Calibri" panose="020F0502020204030204" pitchFamily="34" charset="0"/>
                        </a:rPr>
                        <a:t>Note 1: A service catalogue can be regarded as a filtered version of and customers’ view on the service portfolio.</a:t>
                      </a:r>
                      <a:endParaRPr lang="de-DE" sz="15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500" b="0" strike="noStrike" spc="-1" dirty="0">
                          <a:solidFill>
                            <a:schemeClr val="dk1"/>
                          </a:solidFill>
                          <a:latin typeface="Calibri" panose="020F0502020204030204" pitchFamily="34" charset="0"/>
                          <a:ea typeface="Arial"/>
                          <a:cs typeface="Calibri" panose="020F0502020204030204" pitchFamily="34" charset="0"/>
                        </a:rPr>
                        <a:t>Note 2: Based on one service portfolio, one or more service catalogues can be created</a:t>
                      </a:r>
                      <a:endParaRPr lang="de-DE" sz="15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4"/>
                    </a:solidFill>
                  </a:tcPr>
                </a:tc>
                <a:extLst>
                  <a:ext uri="{0D108BD9-81ED-4DB2-BD59-A6C34878D82A}">
                    <a16:rowId xmlns:a16="http://schemas.microsoft.com/office/drawing/2014/main" val="10001"/>
                  </a:ext>
                </a:extLst>
              </a:tr>
            </a:tbl>
          </a:graphicData>
        </a:graphic>
      </p:graphicFrame>
      <p:graphicFrame>
        <p:nvGraphicFramePr>
          <p:cNvPr id="842" name="Google Shape;999;p82"/>
          <p:cNvGraphicFramePr/>
          <p:nvPr>
            <p:extLst>
              <p:ext uri="{D42A27DB-BD31-4B8C-83A1-F6EECF244321}">
                <p14:modId xmlns:p14="http://schemas.microsoft.com/office/powerpoint/2010/main" val="3732622347"/>
              </p:ext>
            </p:extLst>
          </p:nvPr>
        </p:nvGraphicFramePr>
        <p:xfrm>
          <a:off x="437040" y="4951800"/>
          <a:ext cx="11317680" cy="1257720"/>
        </p:xfrm>
        <a:graphic>
          <a:graphicData uri="http://schemas.openxmlformats.org/drawingml/2006/table">
            <a:tbl>
              <a:tblPr/>
              <a:tblGrid>
                <a:gridCol w="11317680">
                  <a:extLst>
                    <a:ext uri="{9D8B030D-6E8A-4147-A177-3AD203B41FA5}">
                      <a16:colId xmlns:a16="http://schemas.microsoft.com/office/drawing/2014/main" val="20000"/>
                    </a:ext>
                  </a:extLst>
                </a:gridCol>
              </a:tblGrid>
              <a:tr h="23436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following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952920">
                <a:tc>
                  <a:txBody>
                    <a:bodyPr/>
                    <a:lstStyle/>
                    <a:p>
                      <a:pPr>
                        <a:lnSpc>
                          <a:spcPct val="100000"/>
                        </a:lnSpc>
                        <a:tabLst>
                          <a:tab pos="0" algn="l"/>
                        </a:tabLst>
                      </a:pPr>
                      <a:r>
                        <a:rPr lang="en-US" sz="1800" b="1" strike="noStrike" spc="-1" dirty="0">
                          <a:solidFill>
                            <a:schemeClr val="dk1"/>
                          </a:solidFill>
                          <a:latin typeface="Calibri" panose="020F0502020204030204" pitchFamily="34" charset="0"/>
                          <a:ea typeface="Calibri"/>
                          <a:cs typeface="Calibri" panose="020F0502020204030204" pitchFamily="34" charset="0"/>
                        </a:rPr>
                        <a:t>Service level agreement (SLA):</a:t>
                      </a:r>
                      <a:endParaRPr lang="de-DE" sz="18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US" sz="1600" b="0" strike="noStrike" spc="-1" dirty="0">
                          <a:solidFill>
                            <a:schemeClr val="dk1"/>
                          </a:solidFill>
                          <a:latin typeface="Calibri" panose="020F0502020204030204" pitchFamily="34" charset="0"/>
                          <a:ea typeface="Calibri"/>
                          <a:cs typeface="Calibri" panose="020F0502020204030204" pitchFamily="34" charset="0"/>
                        </a:rPr>
                        <a:t>Documented agreement between a customer and service provider that specifies the service to be provided and the service targets that define how it will be provided</a:t>
                      </a:r>
                      <a:endParaRPr lang="de-DE" sz="16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4"/>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SLM: Important terms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FitSM-0</a:t>
            </a:r>
            <a:endParaRPr lang="de-DE" sz="2000" b="0" strike="noStrike" spc="-1">
              <a:solidFill>
                <a:srgbClr val="000000"/>
              </a:solidFill>
              <a:latin typeface="Arial"/>
            </a:endParaRPr>
          </a:p>
        </p:txBody>
      </p:sp>
      <p:sp>
        <p:nvSpPr>
          <p:cNvPr id="844" name="PlaceHolder 2"/>
          <p:cNvSpPr>
            <a:spLocks noGrp="1"/>
          </p:cNvSpPr>
          <p:nvPr>
            <p:ph type="sldNum" idx="79"/>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C973411D-75D2-4844-A82D-89224D7D660A}" type="slidenum">
              <a:rPr lang="en-US" sz="1200" b="0" strike="noStrike" spc="-1">
                <a:solidFill>
                  <a:srgbClr val="888888"/>
                </a:solidFill>
                <a:latin typeface="Calibri"/>
                <a:ea typeface="Calibri"/>
              </a:rPr>
              <a:t>94</a:t>
            </a:fld>
            <a:endParaRPr lang="de-DE" sz="1200" b="0" strike="noStrike" spc="-1">
              <a:solidFill>
                <a:srgbClr val="000000"/>
              </a:solidFill>
              <a:latin typeface="Times New Roman"/>
            </a:endParaRPr>
          </a:p>
        </p:txBody>
      </p:sp>
      <p:graphicFrame>
        <p:nvGraphicFramePr>
          <p:cNvPr id="845" name="Google Shape;1007;p83"/>
          <p:cNvGraphicFramePr/>
          <p:nvPr>
            <p:extLst>
              <p:ext uri="{D42A27DB-BD31-4B8C-83A1-F6EECF244321}">
                <p14:modId xmlns:p14="http://schemas.microsoft.com/office/powerpoint/2010/main" val="2995255007"/>
              </p:ext>
            </p:extLst>
          </p:nvPr>
        </p:nvGraphicFramePr>
        <p:xfrm>
          <a:off x="457200" y="1750320"/>
          <a:ext cx="11277360" cy="1844040"/>
        </p:xfrm>
        <a:graphic>
          <a:graphicData uri="http://schemas.openxmlformats.org/drawingml/2006/table">
            <a:tbl>
              <a:tblPr/>
              <a:tblGrid>
                <a:gridCol w="11277360">
                  <a:extLst>
                    <a:ext uri="{9D8B030D-6E8A-4147-A177-3AD203B41FA5}">
                      <a16:colId xmlns:a16="http://schemas.microsoft.com/office/drawing/2014/main" val="20000"/>
                    </a:ext>
                  </a:extLst>
                </a:gridCol>
              </a:tblGrid>
              <a:tr h="17568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following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795960">
                <a:tc>
                  <a:txBody>
                    <a:bodyPr/>
                    <a:lstStyle/>
                    <a:p>
                      <a:pPr>
                        <a:lnSpc>
                          <a:spcPct val="100000"/>
                        </a:lnSpc>
                        <a:tabLst>
                          <a:tab pos="0" algn="l"/>
                        </a:tabLst>
                      </a:pPr>
                      <a:r>
                        <a:rPr lang="en-US" sz="2000" b="1" strike="noStrike" spc="-1" dirty="0">
                          <a:solidFill>
                            <a:schemeClr val="dk1"/>
                          </a:solidFill>
                          <a:latin typeface="Calibri" panose="020F0502020204030204" pitchFamily="34" charset="0"/>
                          <a:ea typeface="Calibri"/>
                          <a:cs typeface="Calibri" panose="020F0502020204030204" pitchFamily="34" charset="0"/>
                        </a:rPr>
                        <a:t>Operational level agreement (OLA)</a:t>
                      </a:r>
                      <a:endParaRPr lang="de-DE" sz="20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800" b="0" strike="noStrike" spc="-1" dirty="0">
                          <a:solidFill>
                            <a:schemeClr val="dk1"/>
                          </a:solidFill>
                          <a:latin typeface="Calibri" panose="020F0502020204030204" pitchFamily="34" charset="0"/>
                          <a:ea typeface="Arial"/>
                          <a:cs typeface="Calibri" panose="020F0502020204030204" pitchFamily="34" charset="0"/>
                        </a:rPr>
                        <a:t>Documented agreement between a service provider and an internal supplier that specifies the underpinning service(s) or service component(s) to be provided by the internal supplier or federation member, together with the related operational targets</a:t>
                      </a:r>
                      <a:endParaRPr lang="de-DE" sz="18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600" b="0" strike="noStrike" spc="-1" dirty="0">
                          <a:solidFill>
                            <a:schemeClr val="dk1"/>
                          </a:solidFill>
                          <a:latin typeface="Calibri" panose="020F0502020204030204" pitchFamily="34" charset="0"/>
                          <a:ea typeface="Arial"/>
                          <a:cs typeface="Calibri" panose="020F0502020204030204" pitchFamily="34" charset="0"/>
                        </a:rPr>
                        <a:t>Note: In a federation, OLAs may be agreed between the federator and federation members.</a:t>
                      </a:r>
                      <a:endParaRPr lang="de-DE" sz="16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4"/>
                    </a:solidFill>
                  </a:tcPr>
                </a:tc>
                <a:extLst>
                  <a:ext uri="{0D108BD9-81ED-4DB2-BD59-A6C34878D82A}">
                    <a16:rowId xmlns:a16="http://schemas.microsoft.com/office/drawing/2014/main" val="10001"/>
                  </a:ext>
                </a:extLst>
              </a:tr>
            </a:tbl>
          </a:graphicData>
        </a:graphic>
      </p:graphicFrame>
      <p:graphicFrame>
        <p:nvGraphicFramePr>
          <p:cNvPr id="846" name="Google Shape;1008;p83"/>
          <p:cNvGraphicFramePr/>
          <p:nvPr>
            <p:extLst>
              <p:ext uri="{D42A27DB-BD31-4B8C-83A1-F6EECF244321}">
                <p14:modId xmlns:p14="http://schemas.microsoft.com/office/powerpoint/2010/main" val="1574934100"/>
              </p:ext>
            </p:extLst>
          </p:nvPr>
        </p:nvGraphicFramePr>
        <p:xfrm>
          <a:off x="457200" y="4024440"/>
          <a:ext cx="11277360" cy="2133600"/>
        </p:xfrm>
        <a:graphic>
          <a:graphicData uri="http://schemas.openxmlformats.org/drawingml/2006/table">
            <a:tbl>
              <a:tblPr/>
              <a:tblGrid>
                <a:gridCol w="11277360">
                  <a:extLst>
                    <a:ext uri="{9D8B030D-6E8A-4147-A177-3AD203B41FA5}">
                      <a16:colId xmlns:a16="http://schemas.microsoft.com/office/drawing/2014/main" val="20000"/>
                    </a:ext>
                  </a:extLst>
                </a:gridCol>
              </a:tblGrid>
              <a:tr h="17568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following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795960">
                <a:tc>
                  <a:txBody>
                    <a:bodyPr/>
                    <a:lstStyle/>
                    <a:p>
                      <a:pPr>
                        <a:lnSpc>
                          <a:spcPct val="100000"/>
                        </a:lnSpc>
                        <a:tabLst>
                          <a:tab pos="0" algn="l"/>
                        </a:tabLst>
                      </a:pPr>
                      <a:r>
                        <a:rPr lang="en-US" sz="2000" b="1" strike="noStrike" spc="-1" dirty="0">
                          <a:solidFill>
                            <a:schemeClr val="dk1"/>
                          </a:solidFill>
                          <a:latin typeface="Calibri" panose="020F0502020204030204" pitchFamily="34" charset="0"/>
                          <a:ea typeface="Calibri"/>
                          <a:cs typeface="Calibri" panose="020F0502020204030204" pitchFamily="34" charset="0"/>
                        </a:rPr>
                        <a:t>Underpinning agreement (UA)</a:t>
                      </a:r>
                      <a:endParaRPr lang="de-DE" sz="20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800" b="0" strike="noStrike" spc="-1" dirty="0">
                          <a:solidFill>
                            <a:schemeClr val="dk1"/>
                          </a:solidFill>
                          <a:latin typeface="Calibri" panose="020F0502020204030204" pitchFamily="34" charset="0"/>
                          <a:ea typeface="Arial"/>
                          <a:cs typeface="Calibri" panose="020F0502020204030204" pitchFamily="34" charset="0"/>
                        </a:rPr>
                        <a:t>Documented agreement between a service provider and an external supplier that specifies the underpinning service(s) or service component(s) to be provided by the supplier, together with the related operational targets</a:t>
                      </a:r>
                      <a:endParaRPr lang="de-DE" sz="18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600" b="0" strike="noStrike" spc="-1" dirty="0">
                          <a:solidFill>
                            <a:schemeClr val="dk1"/>
                          </a:solidFill>
                          <a:latin typeface="Calibri" panose="020F0502020204030204" pitchFamily="34" charset="0"/>
                          <a:ea typeface="Arial"/>
                          <a:cs typeface="Calibri" panose="020F0502020204030204" pitchFamily="34" charset="0"/>
                        </a:rPr>
                        <a:t>Note 1: A UA can be seen as a service level agreement (SLA) with an external supplier where the service provider is in the customer role.</a:t>
                      </a:r>
                      <a:endParaRPr lang="de-DE" sz="16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600" b="0" strike="noStrike" spc="-1" dirty="0">
                          <a:solidFill>
                            <a:schemeClr val="dk1"/>
                          </a:solidFill>
                          <a:latin typeface="Calibri" panose="020F0502020204030204" pitchFamily="34" charset="0"/>
                          <a:ea typeface="Arial"/>
                          <a:cs typeface="Calibri" panose="020F0502020204030204" pitchFamily="34" charset="0"/>
                        </a:rPr>
                        <a:t>Note 2: A UA may also be referred to as an underpinning contract (UC).</a:t>
                      </a:r>
                      <a:endParaRPr lang="de-DE" sz="16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4"/>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SLM: Important terms – Visualisation</a:t>
            </a:r>
            <a:endParaRPr lang="de-DE" sz="3200" b="0" strike="noStrike" spc="-1">
              <a:solidFill>
                <a:srgbClr val="000000"/>
              </a:solidFill>
              <a:latin typeface="Arial"/>
            </a:endParaRPr>
          </a:p>
        </p:txBody>
      </p:sp>
      <p:sp>
        <p:nvSpPr>
          <p:cNvPr id="848" name="PlaceHolder 2"/>
          <p:cNvSpPr>
            <a:spLocks noGrp="1"/>
          </p:cNvSpPr>
          <p:nvPr>
            <p:ph type="sldNum" idx="80"/>
          </p:nvPr>
        </p:nvSpPr>
        <p:spPr>
          <a:xfrm>
            <a:off x="8077320" y="6490080"/>
            <a:ext cx="2130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F0809BF2-20B3-4E8A-B05D-C0D13A67E43D}" type="slidenum">
              <a:rPr lang="en-US" sz="1200" b="0" strike="noStrike" spc="-1">
                <a:solidFill>
                  <a:srgbClr val="888888"/>
                </a:solidFill>
                <a:latin typeface="Calibri"/>
                <a:ea typeface="Calibri"/>
              </a:rPr>
              <a:t>95</a:t>
            </a:fld>
            <a:endParaRPr lang="de-DE" sz="1200" b="0" strike="noStrike" spc="-1">
              <a:solidFill>
                <a:srgbClr val="000000"/>
              </a:solidFill>
              <a:latin typeface="Times New Roman"/>
            </a:endParaRPr>
          </a:p>
        </p:txBody>
      </p:sp>
      <p:sp>
        <p:nvSpPr>
          <p:cNvPr id="849" name="Google Shape;1016;p84"/>
          <p:cNvSpPr/>
          <p:nvPr/>
        </p:nvSpPr>
        <p:spPr>
          <a:xfrm>
            <a:off x="6562440" y="5469840"/>
            <a:ext cx="1900080" cy="478800"/>
          </a:xfrm>
          <a:prstGeom prst="rect">
            <a:avLst/>
          </a:prstGeom>
          <a:solidFill>
            <a:schemeClr val="lt1"/>
          </a:solidFill>
          <a:ln w="25400">
            <a:solidFill>
              <a:srgbClr val="8064A2"/>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tabLst>
                <a:tab pos="0" algn="l"/>
              </a:tabLst>
            </a:pPr>
            <a:endParaRPr lang="de-DE" sz="1800" b="0" strike="noStrike" spc="-1">
              <a:solidFill>
                <a:schemeClr val="dk1"/>
              </a:solidFill>
              <a:latin typeface="Calibri"/>
              <a:ea typeface="Calibri"/>
            </a:endParaRPr>
          </a:p>
        </p:txBody>
      </p:sp>
      <p:sp>
        <p:nvSpPr>
          <p:cNvPr id="850" name="Google Shape;1017;p84"/>
          <p:cNvSpPr/>
          <p:nvPr/>
        </p:nvSpPr>
        <p:spPr>
          <a:xfrm>
            <a:off x="2794320" y="5472360"/>
            <a:ext cx="3076560" cy="476640"/>
          </a:xfrm>
          <a:prstGeom prst="rect">
            <a:avLst/>
          </a:prstGeom>
          <a:solidFill>
            <a:schemeClr val="lt1"/>
          </a:solidFill>
          <a:ln w="25400">
            <a:solidFill>
              <a:srgbClr val="8064A2"/>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tabLst>
                <a:tab pos="0" algn="l"/>
              </a:tabLst>
            </a:pPr>
            <a:endParaRPr lang="de-DE" sz="1800" b="0" strike="noStrike" spc="-1">
              <a:solidFill>
                <a:schemeClr val="dk1"/>
              </a:solidFill>
              <a:latin typeface="Calibri"/>
              <a:ea typeface="Calibri"/>
            </a:endParaRPr>
          </a:p>
        </p:txBody>
      </p:sp>
      <p:sp>
        <p:nvSpPr>
          <p:cNvPr id="851" name="Google Shape;1018;p84"/>
          <p:cNvSpPr/>
          <p:nvPr/>
        </p:nvSpPr>
        <p:spPr>
          <a:xfrm>
            <a:off x="2457000" y="3641040"/>
            <a:ext cx="7325640" cy="1220040"/>
          </a:xfrm>
          <a:prstGeom prst="rect">
            <a:avLst/>
          </a:prstGeom>
          <a:solidFill>
            <a:schemeClr val="lt1"/>
          </a:solidFill>
          <a:ln w="25400">
            <a:solidFill>
              <a:srgbClr val="8064A2"/>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tabLst>
                <a:tab pos="0" algn="l"/>
              </a:tabLst>
            </a:pPr>
            <a:endParaRPr lang="de-DE" sz="1800" b="0" strike="noStrike" spc="-1">
              <a:solidFill>
                <a:schemeClr val="dk1"/>
              </a:solidFill>
              <a:latin typeface="Calibri"/>
              <a:ea typeface="Calibri"/>
            </a:endParaRPr>
          </a:p>
        </p:txBody>
      </p:sp>
      <p:cxnSp>
        <p:nvCxnSpPr>
          <p:cNvPr id="852" name="Google Shape;1019;p84"/>
          <p:cNvCxnSpPr/>
          <p:nvPr/>
        </p:nvCxnSpPr>
        <p:spPr>
          <a:xfrm flipH="1">
            <a:off x="5717520" y="2026800"/>
            <a:ext cx="9720" cy="2321640"/>
          </a:xfrm>
          <a:prstGeom prst="straightConnector1">
            <a:avLst/>
          </a:prstGeom>
          <a:ln w="12700">
            <a:solidFill>
              <a:srgbClr val="000000"/>
            </a:solidFill>
            <a:round/>
          </a:ln>
        </p:spPr>
      </p:cxnSp>
      <p:cxnSp>
        <p:nvCxnSpPr>
          <p:cNvPr id="853" name="Google Shape;1020;p84"/>
          <p:cNvCxnSpPr/>
          <p:nvPr/>
        </p:nvCxnSpPr>
        <p:spPr>
          <a:xfrm flipH="1">
            <a:off x="3440520" y="2067120"/>
            <a:ext cx="1411920" cy="1365120"/>
          </a:xfrm>
          <a:prstGeom prst="straightConnector1">
            <a:avLst/>
          </a:prstGeom>
          <a:ln w="12700">
            <a:solidFill>
              <a:srgbClr val="000000"/>
            </a:solidFill>
            <a:round/>
          </a:ln>
        </p:spPr>
      </p:cxnSp>
      <p:cxnSp>
        <p:nvCxnSpPr>
          <p:cNvPr id="854" name="Google Shape;1021;p84"/>
          <p:cNvCxnSpPr/>
          <p:nvPr/>
        </p:nvCxnSpPr>
        <p:spPr>
          <a:xfrm>
            <a:off x="6707520" y="2098440"/>
            <a:ext cx="1325880" cy="1314720"/>
          </a:xfrm>
          <a:prstGeom prst="straightConnector1">
            <a:avLst/>
          </a:prstGeom>
          <a:ln w="12700">
            <a:solidFill>
              <a:srgbClr val="000000"/>
            </a:solidFill>
            <a:round/>
          </a:ln>
        </p:spPr>
      </p:cxnSp>
      <p:sp>
        <p:nvSpPr>
          <p:cNvPr id="855" name="Google Shape;1022;p84"/>
          <p:cNvSpPr/>
          <p:nvPr/>
        </p:nvSpPr>
        <p:spPr>
          <a:xfrm>
            <a:off x="3572280" y="2513880"/>
            <a:ext cx="4050720" cy="36288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tabLst>
                <a:tab pos="0" algn="l"/>
              </a:tabLst>
            </a:pPr>
            <a:endParaRPr lang="de-DE" sz="1800" b="0" strike="noStrike" spc="-1">
              <a:solidFill>
                <a:schemeClr val="lt1"/>
              </a:solidFill>
              <a:latin typeface="Calibri"/>
              <a:ea typeface="Calibri"/>
            </a:endParaRPr>
          </a:p>
        </p:txBody>
      </p:sp>
      <p:cxnSp>
        <p:nvCxnSpPr>
          <p:cNvPr id="856" name="Google Shape;1023;p84"/>
          <p:cNvCxnSpPr/>
          <p:nvPr/>
        </p:nvCxnSpPr>
        <p:spPr>
          <a:xfrm>
            <a:off x="7058880" y="4473720"/>
            <a:ext cx="6840" cy="1365120"/>
          </a:xfrm>
          <a:prstGeom prst="straightConnector1">
            <a:avLst/>
          </a:prstGeom>
          <a:ln w="12700">
            <a:solidFill>
              <a:srgbClr val="000000"/>
            </a:solidFill>
            <a:round/>
          </a:ln>
        </p:spPr>
      </p:cxnSp>
      <p:cxnSp>
        <p:nvCxnSpPr>
          <p:cNvPr id="857" name="Google Shape;1024;p84"/>
          <p:cNvCxnSpPr/>
          <p:nvPr/>
        </p:nvCxnSpPr>
        <p:spPr>
          <a:xfrm flipH="1">
            <a:off x="5256360" y="4429080"/>
            <a:ext cx="10080" cy="1559160"/>
          </a:xfrm>
          <a:prstGeom prst="straightConnector1">
            <a:avLst/>
          </a:prstGeom>
          <a:ln w="12700">
            <a:solidFill>
              <a:srgbClr val="000000"/>
            </a:solidFill>
            <a:round/>
          </a:ln>
        </p:spPr>
      </p:cxnSp>
      <p:sp>
        <p:nvSpPr>
          <p:cNvPr id="858" name="Google Shape;1025;p84"/>
          <p:cNvSpPr/>
          <p:nvPr/>
        </p:nvSpPr>
        <p:spPr>
          <a:xfrm>
            <a:off x="2671560" y="5564880"/>
            <a:ext cx="3138840" cy="476640"/>
          </a:xfrm>
          <a:prstGeom prst="rect">
            <a:avLst/>
          </a:prstGeom>
          <a:solidFill>
            <a:schemeClr val="lt1"/>
          </a:solidFill>
          <a:ln w="25400">
            <a:solidFill>
              <a:srgbClr val="8064A2"/>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tabLst>
                <a:tab pos="0" algn="l"/>
              </a:tabLst>
            </a:pPr>
            <a:endParaRPr lang="de-DE" sz="1800" b="0" strike="noStrike" spc="-1">
              <a:solidFill>
                <a:schemeClr val="dk1"/>
              </a:solidFill>
              <a:latin typeface="Calibri"/>
              <a:ea typeface="Calibri"/>
            </a:endParaRPr>
          </a:p>
        </p:txBody>
      </p:sp>
      <p:sp>
        <p:nvSpPr>
          <p:cNvPr id="859" name="Google Shape;1026;p84"/>
          <p:cNvSpPr/>
          <p:nvPr/>
        </p:nvSpPr>
        <p:spPr>
          <a:xfrm>
            <a:off x="2671560" y="5691960"/>
            <a:ext cx="3133440" cy="243360"/>
          </a:xfrm>
          <a:prstGeom prst="rect">
            <a:avLst/>
          </a:prstGeom>
          <a:noFill/>
          <a:ln w="0">
            <a:noFill/>
          </a:ln>
        </p:spPr>
        <p:style>
          <a:lnRef idx="0">
            <a:scrgbClr r="0" g="0" b="0"/>
          </a:lnRef>
          <a:fillRef idx="0">
            <a:scrgbClr r="0" g="0" b="0"/>
          </a:fillRef>
          <a:effectRef idx="0">
            <a:scrgbClr r="0" g="0" b="0"/>
          </a:effectRef>
          <a:fontRef idx="minor"/>
        </p:style>
        <p:txBody>
          <a:bodyPr lIns="0" tIns="0" rIns="40680" bIns="0" anchor="t">
            <a:spAutoFit/>
          </a:bodyPr>
          <a:lstStyle/>
          <a:p>
            <a:pPr marL="40320" algn="ctr">
              <a:lnSpc>
                <a:spcPct val="100000"/>
              </a:lnSpc>
              <a:tabLst>
                <a:tab pos="0" algn="l"/>
              </a:tabLst>
            </a:pPr>
            <a:r>
              <a:rPr lang="en-US" sz="1600" b="0" strike="noStrike" spc="-1">
                <a:solidFill>
                  <a:schemeClr val="dk1"/>
                </a:solidFill>
                <a:latin typeface="Calibri"/>
                <a:ea typeface="Calibri"/>
              </a:rPr>
              <a:t>Internal suppliers</a:t>
            </a:r>
            <a:r>
              <a:rPr lang="en-US" sz="1100" b="0" strike="noStrike" spc="-1">
                <a:solidFill>
                  <a:schemeClr val="dk1"/>
                </a:solidFill>
                <a:latin typeface="Calibri"/>
                <a:ea typeface="Calibri"/>
              </a:rPr>
              <a:t> or federation members</a:t>
            </a:r>
            <a:endParaRPr lang="de-DE" sz="1100" b="0" strike="noStrike" spc="-1">
              <a:solidFill>
                <a:srgbClr val="000000"/>
              </a:solidFill>
              <a:latin typeface="Arial"/>
            </a:endParaRPr>
          </a:p>
        </p:txBody>
      </p:sp>
      <p:grpSp>
        <p:nvGrpSpPr>
          <p:cNvPr id="860" name="Google Shape;1027;p84"/>
          <p:cNvGrpSpPr/>
          <p:nvPr/>
        </p:nvGrpSpPr>
        <p:grpSpPr>
          <a:xfrm>
            <a:off x="2749680" y="4637160"/>
            <a:ext cx="3454920" cy="608400"/>
            <a:chOff x="2749680" y="4637160"/>
            <a:chExt cx="3454920" cy="608400"/>
          </a:xfrm>
        </p:grpSpPr>
        <p:grpSp>
          <p:nvGrpSpPr>
            <p:cNvPr id="861" name="Google Shape;1028;p84"/>
            <p:cNvGrpSpPr/>
            <p:nvPr/>
          </p:nvGrpSpPr>
          <p:grpSpPr>
            <a:xfrm>
              <a:off x="2879280" y="4637160"/>
              <a:ext cx="3325320" cy="451800"/>
              <a:chOff x="2879280" y="4637160"/>
              <a:chExt cx="3325320" cy="451800"/>
            </a:xfrm>
          </p:grpSpPr>
          <p:sp>
            <p:nvSpPr>
              <p:cNvPr id="862" name="Google Shape;1029;p84"/>
              <p:cNvSpPr/>
              <p:nvPr/>
            </p:nvSpPr>
            <p:spPr>
              <a:xfrm>
                <a:off x="2879280" y="4637160"/>
                <a:ext cx="3325320" cy="451800"/>
              </a:xfrm>
              <a:prstGeom prst="rect">
                <a:avLst/>
              </a:prstGeom>
              <a:solidFill>
                <a:srgbClr val="538CD5"/>
              </a:solidFill>
              <a:ln w="12700">
                <a:solidFill>
                  <a:srgbClr val="000000"/>
                </a:solidFill>
                <a:miter/>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863" name="Google Shape;1030;p84"/>
              <p:cNvSpPr/>
              <p:nvPr/>
            </p:nvSpPr>
            <p:spPr>
              <a:xfrm>
                <a:off x="2879280" y="4686480"/>
                <a:ext cx="360" cy="273960"/>
              </a:xfrm>
              <a:prstGeom prst="rect">
                <a:avLst/>
              </a:prstGeom>
              <a:solidFill>
                <a:srgbClr val="538CD5"/>
              </a:solid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00000"/>
                  </a:lnSpc>
                  <a:tabLst>
                    <a:tab pos="0" algn="l"/>
                  </a:tabLst>
                </a:pPr>
                <a:endParaRPr lang="de-DE" sz="1800" b="0" strike="noStrike" spc="-1">
                  <a:solidFill>
                    <a:schemeClr val="lt1"/>
                  </a:solidFill>
                  <a:latin typeface="Calibri"/>
                  <a:ea typeface="Calibri"/>
                </a:endParaRPr>
              </a:p>
            </p:txBody>
          </p:sp>
        </p:grpSp>
        <p:grpSp>
          <p:nvGrpSpPr>
            <p:cNvPr id="864" name="Google Shape;1031;p84"/>
            <p:cNvGrpSpPr/>
            <p:nvPr/>
          </p:nvGrpSpPr>
          <p:grpSpPr>
            <a:xfrm>
              <a:off x="2818800" y="4695480"/>
              <a:ext cx="3325320" cy="452880"/>
              <a:chOff x="2818800" y="4695480"/>
              <a:chExt cx="3325320" cy="452880"/>
            </a:xfrm>
          </p:grpSpPr>
          <p:sp>
            <p:nvSpPr>
              <p:cNvPr id="865" name="Google Shape;1032;p84"/>
              <p:cNvSpPr/>
              <p:nvPr/>
            </p:nvSpPr>
            <p:spPr>
              <a:xfrm>
                <a:off x="2818800" y="4695480"/>
                <a:ext cx="3325320" cy="452880"/>
              </a:xfrm>
              <a:prstGeom prst="rect">
                <a:avLst/>
              </a:prstGeom>
              <a:solidFill>
                <a:srgbClr val="538CD5"/>
              </a:solidFill>
              <a:ln w="12700">
                <a:solidFill>
                  <a:srgbClr val="000000"/>
                </a:solidFill>
                <a:miter/>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866" name="Google Shape;1033;p84"/>
              <p:cNvSpPr/>
              <p:nvPr/>
            </p:nvSpPr>
            <p:spPr>
              <a:xfrm>
                <a:off x="2818800" y="4744800"/>
                <a:ext cx="360" cy="273600"/>
              </a:xfrm>
              <a:prstGeom prst="rect">
                <a:avLst/>
              </a:prstGeom>
              <a:solidFill>
                <a:srgbClr val="538CD5"/>
              </a:solid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00000"/>
                  </a:lnSpc>
                  <a:tabLst>
                    <a:tab pos="0" algn="l"/>
                  </a:tabLst>
                </a:pPr>
                <a:endParaRPr lang="de-DE" sz="1800" b="0" strike="noStrike" spc="-1">
                  <a:solidFill>
                    <a:schemeClr val="lt1"/>
                  </a:solidFill>
                  <a:latin typeface="Calibri"/>
                  <a:ea typeface="Calibri"/>
                </a:endParaRPr>
              </a:p>
            </p:txBody>
          </p:sp>
        </p:grpSp>
        <p:grpSp>
          <p:nvGrpSpPr>
            <p:cNvPr id="867" name="Google Shape;1034;p84"/>
            <p:cNvGrpSpPr/>
            <p:nvPr/>
          </p:nvGrpSpPr>
          <p:grpSpPr>
            <a:xfrm>
              <a:off x="2749680" y="4792680"/>
              <a:ext cx="3325320" cy="452880"/>
              <a:chOff x="2749680" y="4792680"/>
              <a:chExt cx="3325320" cy="452880"/>
            </a:xfrm>
          </p:grpSpPr>
          <p:sp>
            <p:nvSpPr>
              <p:cNvPr id="868" name="Google Shape;1035;p84"/>
              <p:cNvSpPr/>
              <p:nvPr/>
            </p:nvSpPr>
            <p:spPr>
              <a:xfrm>
                <a:off x="2749680" y="4792680"/>
                <a:ext cx="3325320" cy="452880"/>
              </a:xfrm>
              <a:prstGeom prst="rect">
                <a:avLst/>
              </a:prstGeom>
              <a:solidFill>
                <a:srgbClr val="538CD5"/>
              </a:solidFill>
              <a:ln w="12700">
                <a:solidFill>
                  <a:srgbClr val="000000"/>
                </a:solidFill>
                <a:miter/>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869" name="Google Shape;1036;p84"/>
              <p:cNvSpPr/>
              <p:nvPr/>
            </p:nvSpPr>
            <p:spPr>
              <a:xfrm>
                <a:off x="2749680" y="4888080"/>
                <a:ext cx="3306240" cy="243360"/>
              </a:xfrm>
              <a:prstGeom prst="rect">
                <a:avLst/>
              </a:prstGeom>
              <a:solidFill>
                <a:srgbClr val="538CD5"/>
              </a:solidFill>
              <a:ln w="0">
                <a:noFill/>
              </a:ln>
            </p:spPr>
            <p:style>
              <a:lnRef idx="0">
                <a:scrgbClr r="0" g="0" b="0"/>
              </a:lnRef>
              <a:fillRef idx="0">
                <a:scrgbClr r="0" g="0" b="0"/>
              </a:fillRef>
              <a:effectRef idx="0">
                <a:scrgbClr r="0" g="0" b="0"/>
              </a:effectRef>
              <a:fontRef idx="minor"/>
            </p:style>
            <p:txBody>
              <a:bodyPr lIns="0" tIns="0" rIns="57600" bIns="0" anchor="t">
                <a:spAutoFit/>
              </a:bodyPr>
              <a:lstStyle/>
              <a:p>
                <a:pPr marL="40320" algn="ctr">
                  <a:lnSpc>
                    <a:spcPct val="100000"/>
                  </a:lnSpc>
                  <a:tabLst>
                    <a:tab pos="0" algn="l"/>
                  </a:tabLst>
                </a:pPr>
                <a:r>
                  <a:rPr lang="en-US" sz="1600" b="0" strike="noStrike" spc="-1">
                    <a:solidFill>
                      <a:schemeClr val="lt1"/>
                    </a:solidFill>
                    <a:latin typeface="Calibri"/>
                    <a:ea typeface="Calibri"/>
                  </a:rPr>
                  <a:t>Operational </a:t>
                </a:r>
                <a:r>
                  <a:rPr lang="en-US" sz="1500" b="0" strike="noStrike" spc="-1">
                    <a:solidFill>
                      <a:schemeClr val="lt1"/>
                    </a:solidFill>
                    <a:latin typeface="Calibri"/>
                    <a:ea typeface="Calibri"/>
                  </a:rPr>
                  <a:t>level</a:t>
                </a:r>
                <a:r>
                  <a:rPr lang="en-US" sz="1600" b="0" strike="noStrike" spc="-1">
                    <a:solidFill>
                      <a:schemeClr val="lt1"/>
                    </a:solidFill>
                    <a:latin typeface="Calibri"/>
                    <a:ea typeface="Calibri"/>
                  </a:rPr>
                  <a:t> agreements (OLAs)</a:t>
                </a:r>
                <a:endParaRPr lang="de-DE" sz="1600" b="0" strike="noStrike" spc="-1">
                  <a:solidFill>
                    <a:srgbClr val="000000"/>
                  </a:solidFill>
                  <a:latin typeface="Arial"/>
                </a:endParaRPr>
              </a:p>
            </p:txBody>
          </p:sp>
        </p:grpSp>
      </p:grpSp>
      <p:cxnSp>
        <p:nvCxnSpPr>
          <p:cNvPr id="870" name="Google Shape;1037;p84"/>
          <p:cNvCxnSpPr/>
          <p:nvPr/>
        </p:nvCxnSpPr>
        <p:spPr>
          <a:xfrm>
            <a:off x="3447000" y="3511440"/>
            <a:ext cx="1338120" cy="992160"/>
          </a:xfrm>
          <a:prstGeom prst="straightConnector1">
            <a:avLst/>
          </a:prstGeom>
          <a:ln w="12700">
            <a:solidFill>
              <a:srgbClr val="000000"/>
            </a:solidFill>
            <a:round/>
          </a:ln>
        </p:spPr>
      </p:cxnSp>
      <p:cxnSp>
        <p:nvCxnSpPr>
          <p:cNvPr id="871" name="Google Shape;1038;p84"/>
          <p:cNvCxnSpPr/>
          <p:nvPr/>
        </p:nvCxnSpPr>
        <p:spPr>
          <a:xfrm flipH="1">
            <a:off x="7086960" y="3523680"/>
            <a:ext cx="911880" cy="802440"/>
          </a:xfrm>
          <a:prstGeom prst="straightConnector1">
            <a:avLst/>
          </a:prstGeom>
          <a:ln w="0">
            <a:noFill/>
          </a:ln>
        </p:spPr>
      </p:cxnSp>
      <p:sp>
        <p:nvSpPr>
          <p:cNvPr id="872" name="Google Shape;1039;p84"/>
          <p:cNvSpPr/>
          <p:nvPr/>
        </p:nvSpPr>
        <p:spPr>
          <a:xfrm>
            <a:off x="2671560" y="3132000"/>
            <a:ext cx="1840680" cy="689760"/>
          </a:xfrm>
          <a:prstGeom prst="ellipse">
            <a:avLst/>
          </a:prstGeom>
          <a:solidFill>
            <a:srgbClr val="DAE5F1"/>
          </a:solidFill>
          <a:ln w="0">
            <a:noFill/>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0" algn="l"/>
              </a:tabLst>
            </a:pPr>
            <a:r>
              <a:rPr lang="en-US" sz="1800" b="0" strike="noStrike" spc="-1">
                <a:solidFill>
                  <a:schemeClr val="dk1"/>
                </a:solidFill>
                <a:latin typeface="Calibri"/>
                <a:ea typeface="Calibri"/>
              </a:rPr>
              <a:t>Service A</a:t>
            </a:r>
            <a:endParaRPr lang="de-DE" sz="1800" b="0" strike="noStrike" spc="-1">
              <a:solidFill>
                <a:srgbClr val="000000"/>
              </a:solidFill>
              <a:latin typeface="Arial"/>
            </a:endParaRPr>
          </a:p>
        </p:txBody>
      </p:sp>
      <p:grpSp>
        <p:nvGrpSpPr>
          <p:cNvPr id="873" name="Google Shape;1040;p84"/>
          <p:cNvGrpSpPr/>
          <p:nvPr/>
        </p:nvGrpSpPr>
        <p:grpSpPr>
          <a:xfrm>
            <a:off x="5198760" y="4029480"/>
            <a:ext cx="2593800" cy="342360"/>
            <a:chOff x="5198760" y="4029480"/>
            <a:chExt cx="2593800" cy="342360"/>
          </a:xfrm>
        </p:grpSpPr>
        <p:sp>
          <p:nvSpPr>
            <p:cNvPr id="874" name="Google Shape;1041;p84"/>
            <p:cNvSpPr/>
            <p:nvPr/>
          </p:nvSpPr>
          <p:spPr>
            <a:xfrm>
              <a:off x="5198760" y="4039560"/>
              <a:ext cx="2593800" cy="332280"/>
            </a:xfrm>
            <a:prstGeom prst="rect">
              <a:avLst/>
            </a:prstGeom>
            <a:solidFill>
              <a:srgbClr val="DAE5F1"/>
            </a:solidFill>
            <a:ln w="0">
              <a:noFill/>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tabLst>
                  <a:tab pos="0" algn="l"/>
                </a:tabLst>
              </a:pPr>
              <a:endParaRPr lang="de-DE" sz="1800" b="0" strike="noStrike" spc="-1">
                <a:solidFill>
                  <a:schemeClr val="dk1"/>
                </a:solidFill>
                <a:latin typeface="Calibri"/>
                <a:ea typeface="Calibri"/>
              </a:endParaRPr>
            </a:p>
          </p:txBody>
        </p:sp>
        <p:sp>
          <p:nvSpPr>
            <p:cNvPr id="875" name="Google Shape;1042;p84"/>
            <p:cNvSpPr/>
            <p:nvPr/>
          </p:nvSpPr>
          <p:spPr>
            <a:xfrm>
              <a:off x="5198760" y="4029480"/>
              <a:ext cx="360" cy="274320"/>
            </a:xfrm>
            <a:prstGeom prst="rect">
              <a:avLst/>
            </a:prstGeom>
            <a:solidFill>
              <a:srgbClr val="DAE5F1"/>
            </a:solidFill>
            <a:ln w="0">
              <a:noFill/>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0" tIns="0" rIns="0" bIns="0" anchor="t">
              <a:spAutoFit/>
            </a:bodyPr>
            <a:lstStyle/>
            <a:p>
              <a:pPr>
                <a:lnSpc>
                  <a:spcPct val="100000"/>
                </a:lnSpc>
                <a:tabLst>
                  <a:tab pos="0" algn="l"/>
                </a:tabLst>
              </a:pPr>
              <a:endParaRPr lang="de-DE" sz="1800" b="0" strike="noStrike" spc="-1">
                <a:solidFill>
                  <a:schemeClr val="dk1"/>
                </a:solidFill>
                <a:latin typeface="Calibri"/>
                <a:ea typeface="Calibri"/>
              </a:endParaRPr>
            </a:p>
          </p:txBody>
        </p:sp>
      </p:grpSp>
      <p:grpSp>
        <p:nvGrpSpPr>
          <p:cNvPr id="876" name="Google Shape;1043;p84"/>
          <p:cNvGrpSpPr/>
          <p:nvPr/>
        </p:nvGrpSpPr>
        <p:grpSpPr>
          <a:xfrm>
            <a:off x="4565880" y="4115520"/>
            <a:ext cx="2686320" cy="332280"/>
            <a:chOff x="4565880" y="4115520"/>
            <a:chExt cx="2686320" cy="332280"/>
          </a:xfrm>
        </p:grpSpPr>
        <p:sp>
          <p:nvSpPr>
            <p:cNvPr id="877" name="Google Shape;1044;p84"/>
            <p:cNvSpPr/>
            <p:nvPr/>
          </p:nvSpPr>
          <p:spPr>
            <a:xfrm>
              <a:off x="4658400" y="4115520"/>
              <a:ext cx="2593800" cy="332280"/>
            </a:xfrm>
            <a:prstGeom prst="rect">
              <a:avLst/>
            </a:prstGeom>
            <a:solidFill>
              <a:srgbClr val="DAE5F1"/>
            </a:solidFill>
            <a:ln w="0">
              <a:noFill/>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tabLst>
                  <a:tab pos="0" algn="l"/>
                </a:tabLst>
              </a:pPr>
              <a:endParaRPr lang="de-DE" sz="1800" b="0" strike="noStrike" spc="-1">
                <a:solidFill>
                  <a:schemeClr val="dk1"/>
                </a:solidFill>
                <a:latin typeface="Calibri"/>
                <a:ea typeface="Calibri"/>
              </a:endParaRPr>
            </a:p>
          </p:txBody>
        </p:sp>
        <p:sp>
          <p:nvSpPr>
            <p:cNvPr id="878" name="Google Shape;1045;p84"/>
            <p:cNvSpPr/>
            <p:nvPr/>
          </p:nvSpPr>
          <p:spPr>
            <a:xfrm>
              <a:off x="4565880" y="4130280"/>
              <a:ext cx="360" cy="274320"/>
            </a:xfrm>
            <a:prstGeom prst="rect">
              <a:avLst/>
            </a:prstGeom>
            <a:solidFill>
              <a:srgbClr val="DAE5F1"/>
            </a:solidFill>
            <a:ln w="0">
              <a:noFill/>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0" tIns="0" rIns="0" bIns="0" anchor="t">
              <a:spAutoFit/>
            </a:bodyPr>
            <a:lstStyle/>
            <a:p>
              <a:pPr>
                <a:lnSpc>
                  <a:spcPct val="100000"/>
                </a:lnSpc>
                <a:tabLst>
                  <a:tab pos="0" algn="l"/>
                </a:tabLst>
              </a:pPr>
              <a:endParaRPr lang="de-DE" sz="1800" b="0" strike="noStrike" spc="-1">
                <a:solidFill>
                  <a:schemeClr val="dk1"/>
                </a:solidFill>
                <a:latin typeface="Calibri"/>
                <a:ea typeface="Calibri"/>
              </a:endParaRPr>
            </a:p>
          </p:txBody>
        </p:sp>
      </p:grpSp>
      <p:grpSp>
        <p:nvGrpSpPr>
          <p:cNvPr id="879" name="Google Shape;1046;p84"/>
          <p:cNvGrpSpPr/>
          <p:nvPr/>
        </p:nvGrpSpPr>
        <p:grpSpPr>
          <a:xfrm>
            <a:off x="4153680" y="4200840"/>
            <a:ext cx="2594160" cy="332280"/>
            <a:chOff x="4153680" y="4200840"/>
            <a:chExt cx="2594160" cy="332280"/>
          </a:xfrm>
        </p:grpSpPr>
        <p:sp>
          <p:nvSpPr>
            <p:cNvPr id="880" name="Google Shape;1047;p84"/>
            <p:cNvSpPr/>
            <p:nvPr/>
          </p:nvSpPr>
          <p:spPr>
            <a:xfrm>
              <a:off x="4153680" y="4200840"/>
              <a:ext cx="2593800" cy="332280"/>
            </a:xfrm>
            <a:prstGeom prst="rect">
              <a:avLst/>
            </a:prstGeom>
            <a:solidFill>
              <a:srgbClr val="DAE5F1"/>
            </a:solidFill>
            <a:ln w="0">
              <a:noFill/>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tabLst>
                  <a:tab pos="0" algn="l"/>
                </a:tabLst>
              </a:pPr>
              <a:endParaRPr lang="de-DE" sz="1800" b="0" strike="noStrike" spc="-1">
                <a:solidFill>
                  <a:schemeClr val="dk1"/>
                </a:solidFill>
                <a:latin typeface="Calibri"/>
                <a:ea typeface="Calibri"/>
              </a:endParaRPr>
            </a:p>
          </p:txBody>
        </p:sp>
        <p:sp>
          <p:nvSpPr>
            <p:cNvPr id="881" name="Google Shape;1048;p84"/>
            <p:cNvSpPr/>
            <p:nvPr/>
          </p:nvSpPr>
          <p:spPr>
            <a:xfrm>
              <a:off x="4190760" y="4243320"/>
              <a:ext cx="2557080" cy="258840"/>
            </a:xfrm>
            <a:prstGeom prst="rect">
              <a:avLst/>
            </a:prstGeom>
            <a:solidFill>
              <a:srgbClr val="DAE5F1"/>
            </a:solidFill>
            <a:ln w="0">
              <a:noFill/>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0" tIns="0" rIns="57600" bIns="0" anchor="t">
              <a:spAutoFit/>
            </a:bodyPr>
            <a:lstStyle/>
            <a:p>
              <a:pPr marL="40320" algn="ctr">
                <a:lnSpc>
                  <a:spcPct val="100000"/>
                </a:lnSpc>
                <a:tabLst>
                  <a:tab pos="0" algn="l"/>
                </a:tabLst>
              </a:pPr>
              <a:r>
                <a:rPr lang="en-US" sz="1700" b="0" strike="noStrike" spc="-1">
                  <a:solidFill>
                    <a:schemeClr val="dk1"/>
                  </a:solidFill>
                  <a:latin typeface="Calibri"/>
                  <a:ea typeface="Calibri"/>
                </a:rPr>
                <a:t>Service components</a:t>
              </a:r>
              <a:endParaRPr lang="de-DE" sz="1700" b="0" strike="noStrike" spc="-1">
                <a:solidFill>
                  <a:srgbClr val="000000"/>
                </a:solidFill>
                <a:latin typeface="Arial"/>
              </a:endParaRPr>
            </a:p>
          </p:txBody>
        </p:sp>
      </p:grpSp>
      <p:sp>
        <p:nvSpPr>
          <p:cNvPr id="882" name="Google Shape;1049;p84"/>
          <p:cNvSpPr/>
          <p:nvPr/>
        </p:nvSpPr>
        <p:spPr>
          <a:xfrm>
            <a:off x="3508560" y="2589840"/>
            <a:ext cx="4050720" cy="36288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883" name="Google Shape;1050;p84"/>
          <p:cNvSpPr/>
          <p:nvPr/>
        </p:nvSpPr>
        <p:spPr>
          <a:xfrm>
            <a:off x="3453840" y="2665440"/>
            <a:ext cx="4046400" cy="33624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0" tIns="0" rIns="0" bIns="0" anchor="ctr">
            <a:noAutofit/>
          </a:bodyPr>
          <a:lstStyle/>
          <a:p>
            <a:pPr marL="40320" algn="ctr">
              <a:lnSpc>
                <a:spcPct val="100000"/>
              </a:lnSpc>
              <a:tabLst>
                <a:tab pos="0" algn="l"/>
              </a:tabLst>
            </a:pPr>
            <a:r>
              <a:rPr lang="en-US" sz="1800" b="0" strike="noStrike" spc="-1">
                <a:solidFill>
                  <a:schemeClr val="lt1"/>
                </a:solidFill>
                <a:latin typeface="Calibri"/>
                <a:ea typeface="Calibri"/>
              </a:rPr>
              <a:t>Service level agreements (SLAs)</a:t>
            </a:r>
            <a:endParaRPr lang="de-DE" sz="1800" b="0" strike="noStrike" spc="-1">
              <a:solidFill>
                <a:srgbClr val="000000"/>
              </a:solidFill>
              <a:latin typeface="Arial"/>
            </a:endParaRPr>
          </a:p>
        </p:txBody>
      </p:sp>
      <p:sp>
        <p:nvSpPr>
          <p:cNvPr id="884" name="Google Shape;1051;p84"/>
          <p:cNvSpPr/>
          <p:nvPr/>
        </p:nvSpPr>
        <p:spPr>
          <a:xfrm>
            <a:off x="2397960" y="1960200"/>
            <a:ext cx="7435080" cy="336240"/>
          </a:xfrm>
          <a:prstGeom prst="rect">
            <a:avLst/>
          </a:prstGeom>
          <a:solidFill>
            <a:schemeClr val="lt1"/>
          </a:solidFill>
          <a:ln w="25400">
            <a:solidFill>
              <a:srgbClr val="8064A2"/>
            </a:solidFill>
            <a:round/>
          </a:ln>
        </p:spPr>
        <p:style>
          <a:lnRef idx="0">
            <a:scrgbClr r="0" g="0" b="0"/>
          </a:lnRef>
          <a:fillRef idx="0">
            <a:scrgbClr r="0" g="0" b="0"/>
          </a:fillRef>
          <a:effectRef idx="0">
            <a:scrgbClr r="0" g="0" b="0"/>
          </a:effectRef>
          <a:fontRef idx="minor"/>
        </p:style>
        <p:txBody>
          <a:bodyPr lIns="18000" tIns="18000" rIns="58320" bIns="18000" anchor="ctr">
            <a:noAutofit/>
          </a:bodyPr>
          <a:lstStyle/>
          <a:p>
            <a:pPr marL="22320" algn="ctr">
              <a:lnSpc>
                <a:spcPct val="100000"/>
              </a:lnSpc>
              <a:tabLst>
                <a:tab pos="0" algn="l"/>
              </a:tabLst>
            </a:pPr>
            <a:r>
              <a:rPr lang="en-US" sz="1700" b="0" strike="noStrike" spc="-1">
                <a:solidFill>
                  <a:schemeClr val="dk1"/>
                </a:solidFill>
                <a:latin typeface="Calibri"/>
                <a:ea typeface="Calibri"/>
              </a:rPr>
              <a:t>Customer</a:t>
            </a:r>
            <a:endParaRPr lang="de-DE" sz="1700" b="0" strike="noStrike" spc="-1">
              <a:solidFill>
                <a:srgbClr val="000000"/>
              </a:solidFill>
              <a:latin typeface="Arial"/>
            </a:endParaRPr>
          </a:p>
        </p:txBody>
      </p:sp>
      <p:sp>
        <p:nvSpPr>
          <p:cNvPr id="885" name="Google Shape;1052;p84"/>
          <p:cNvSpPr/>
          <p:nvPr/>
        </p:nvSpPr>
        <p:spPr>
          <a:xfrm>
            <a:off x="6522480" y="5564880"/>
            <a:ext cx="1900080" cy="478800"/>
          </a:xfrm>
          <a:prstGeom prst="rect">
            <a:avLst/>
          </a:prstGeom>
          <a:solidFill>
            <a:schemeClr val="lt1"/>
          </a:solidFill>
          <a:ln w="25400">
            <a:solidFill>
              <a:srgbClr val="8064A2"/>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tabLst>
                <a:tab pos="0" algn="l"/>
              </a:tabLst>
            </a:pPr>
            <a:endParaRPr lang="de-DE" sz="1800" b="0" strike="noStrike" spc="-1">
              <a:solidFill>
                <a:schemeClr val="dk1"/>
              </a:solidFill>
              <a:latin typeface="Calibri"/>
              <a:ea typeface="Calibri"/>
            </a:endParaRPr>
          </a:p>
        </p:txBody>
      </p:sp>
      <p:sp>
        <p:nvSpPr>
          <p:cNvPr id="886" name="Google Shape;1053;p84"/>
          <p:cNvSpPr/>
          <p:nvPr/>
        </p:nvSpPr>
        <p:spPr>
          <a:xfrm>
            <a:off x="6522480" y="5691960"/>
            <a:ext cx="1895400" cy="243360"/>
          </a:xfrm>
          <a:prstGeom prst="rect">
            <a:avLst/>
          </a:prstGeom>
          <a:noFill/>
          <a:ln w="0">
            <a:noFill/>
          </a:ln>
        </p:spPr>
        <p:style>
          <a:lnRef idx="0">
            <a:scrgbClr r="0" g="0" b="0"/>
          </a:lnRef>
          <a:fillRef idx="0">
            <a:scrgbClr r="0" g="0" b="0"/>
          </a:fillRef>
          <a:effectRef idx="0">
            <a:scrgbClr r="0" g="0" b="0"/>
          </a:effectRef>
          <a:fontRef idx="minor"/>
        </p:style>
        <p:txBody>
          <a:bodyPr lIns="0" tIns="0" rIns="40680" bIns="0" anchor="t">
            <a:spAutoFit/>
          </a:bodyPr>
          <a:lstStyle/>
          <a:p>
            <a:pPr marL="40320" algn="ctr">
              <a:lnSpc>
                <a:spcPct val="100000"/>
              </a:lnSpc>
              <a:tabLst>
                <a:tab pos="0" algn="l"/>
              </a:tabLst>
            </a:pPr>
            <a:r>
              <a:rPr lang="en-US" sz="1600" b="0" strike="noStrike" spc="-1">
                <a:solidFill>
                  <a:schemeClr val="dk1"/>
                </a:solidFill>
                <a:latin typeface="Calibri"/>
                <a:ea typeface="Calibri"/>
              </a:rPr>
              <a:t>External Suppliers</a:t>
            </a:r>
            <a:endParaRPr lang="de-DE" sz="1600" b="0" strike="noStrike" spc="-1">
              <a:solidFill>
                <a:srgbClr val="000000"/>
              </a:solidFill>
              <a:latin typeface="Arial"/>
            </a:endParaRPr>
          </a:p>
        </p:txBody>
      </p:sp>
      <p:grpSp>
        <p:nvGrpSpPr>
          <p:cNvPr id="887" name="Google Shape;1054;p84"/>
          <p:cNvGrpSpPr/>
          <p:nvPr/>
        </p:nvGrpSpPr>
        <p:grpSpPr>
          <a:xfrm>
            <a:off x="6515640" y="4772160"/>
            <a:ext cx="3171600" cy="470520"/>
            <a:chOff x="6515640" y="4772160"/>
            <a:chExt cx="3171600" cy="470520"/>
          </a:xfrm>
        </p:grpSpPr>
        <p:grpSp>
          <p:nvGrpSpPr>
            <p:cNvPr id="888" name="Google Shape;1055;p84"/>
            <p:cNvGrpSpPr/>
            <p:nvPr/>
          </p:nvGrpSpPr>
          <p:grpSpPr>
            <a:xfrm>
              <a:off x="6644880" y="4772160"/>
              <a:ext cx="3042360" cy="362520"/>
              <a:chOff x="6644880" y="4772160"/>
              <a:chExt cx="3042360" cy="362520"/>
            </a:xfrm>
          </p:grpSpPr>
          <p:sp>
            <p:nvSpPr>
              <p:cNvPr id="889" name="Google Shape;1056;p84"/>
              <p:cNvSpPr/>
              <p:nvPr/>
            </p:nvSpPr>
            <p:spPr>
              <a:xfrm>
                <a:off x="6644880" y="4772160"/>
                <a:ext cx="3042360" cy="362520"/>
              </a:xfrm>
              <a:prstGeom prst="rect">
                <a:avLst/>
              </a:prstGeom>
              <a:solidFill>
                <a:srgbClr val="538CD5"/>
              </a:solidFill>
              <a:ln w="12700">
                <a:solidFill>
                  <a:srgbClr val="000000"/>
                </a:solidFill>
                <a:miter/>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890" name="Google Shape;1057;p84"/>
              <p:cNvSpPr/>
              <p:nvPr/>
            </p:nvSpPr>
            <p:spPr>
              <a:xfrm>
                <a:off x="6644880" y="4776840"/>
                <a:ext cx="360" cy="274320"/>
              </a:xfrm>
              <a:prstGeom prst="rect">
                <a:avLst/>
              </a:prstGeom>
              <a:solidFill>
                <a:srgbClr val="538CD5"/>
              </a:solid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00000"/>
                  </a:lnSpc>
                  <a:tabLst>
                    <a:tab pos="0" algn="l"/>
                  </a:tabLst>
                </a:pPr>
                <a:endParaRPr lang="de-DE" sz="1800" b="0" strike="noStrike" spc="-1">
                  <a:solidFill>
                    <a:schemeClr val="lt1"/>
                  </a:solidFill>
                  <a:latin typeface="Calibri"/>
                  <a:ea typeface="Calibri"/>
                </a:endParaRPr>
              </a:p>
            </p:txBody>
          </p:sp>
        </p:grpSp>
        <p:grpSp>
          <p:nvGrpSpPr>
            <p:cNvPr id="891" name="Google Shape;1058;p84"/>
            <p:cNvGrpSpPr/>
            <p:nvPr/>
          </p:nvGrpSpPr>
          <p:grpSpPr>
            <a:xfrm>
              <a:off x="6584760" y="4819320"/>
              <a:ext cx="3042360" cy="362520"/>
              <a:chOff x="6584760" y="4819320"/>
              <a:chExt cx="3042360" cy="362520"/>
            </a:xfrm>
          </p:grpSpPr>
          <p:sp>
            <p:nvSpPr>
              <p:cNvPr id="892" name="Google Shape;1059;p84"/>
              <p:cNvSpPr/>
              <p:nvPr/>
            </p:nvSpPr>
            <p:spPr>
              <a:xfrm>
                <a:off x="6584760" y="4819320"/>
                <a:ext cx="3042360" cy="362520"/>
              </a:xfrm>
              <a:prstGeom prst="rect">
                <a:avLst/>
              </a:prstGeom>
              <a:solidFill>
                <a:srgbClr val="538CD5"/>
              </a:solidFill>
              <a:ln w="12700">
                <a:solidFill>
                  <a:srgbClr val="000000"/>
                </a:solidFill>
                <a:miter/>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893" name="Google Shape;1060;p84"/>
              <p:cNvSpPr/>
              <p:nvPr/>
            </p:nvSpPr>
            <p:spPr>
              <a:xfrm>
                <a:off x="6584760" y="4823640"/>
                <a:ext cx="360" cy="274320"/>
              </a:xfrm>
              <a:prstGeom prst="rect">
                <a:avLst/>
              </a:prstGeom>
              <a:solidFill>
                <a:srgbClr val="538CD5"/>
              </a:solid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00000"/>
                  </a:lnSpc>
                  <a:tabLst>
                    <a:tab pos="0" algn="l"/>
                  </a:tabLst>
                </a:pPr>
                <a:endParaRPr lang="de-DE" sz="1800" b="0" strike="noStrike" spc="-1">
                  <a:solidFill>
                    <a:schemeClr val="lt1"/>
                  </a:solidFill>
                  <a:latin typeface="Calibri"/>
                  <a:ea typeface="Calibri"/>
                </a:endParaRPr>
              </a:p>
            </p:txBody>
          </p:sp>
        </p:grpSp>
        <p:grpSp>
          <p:nvGrpSpPr>
            <p:cNvPr id="894" name="Google Shape;1061;p84"/>
            <p:cNvGrpSpPr/>
            <p:nvPr/>
          </p:nvGrpSpPr>
          <p:grpSpPr>
            <a:xfrm>
              <a:off x="6515640" y="4877640"/>
              <a:ext cx="3042360" cy="365040"/>
              <a:chOff x="6515640" y="4877640"/>
              <a:chExt cx="3042360" cy="365040"/>
            </a:xfrm>
          </p:grpSpPr>
          <p:sp>
            <p:nvSpPr>
              <p:cNvPr id="895" name="Google Shape;1062;p84"/>
              <p:cNvSpPr/>
              <p:nvPr/>
            </p:nvSpPr>
            <p:spPr>
              <a:xfrm>
                <a:off x="6515640" y="4877640"/>
                <a:ext cx="3042360" cy="365040"/>
              </a:xfrm>
              <a:prstGeom prst="rect">
                <a:avLst/>
              </a:prstGeom>
              <a:solidFill>
                <a:srgbClr val="538CD5"/>
              </a:solidFill>
              <a:ln w="12700">
                <a:solidFill>
                  <a:srgbClr val="000000"/>
                </a:solidFill>
                <a:miter/>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896" name="Google Shape;1063;p84"/>
              <p:cNvSpPr/>
              <p:nvPr/>
            </p:nvSpPr>
            <p:spPr>
              <a:xfrm>
                <a:off x="6515640" y="4939560"/>
                <a:ext cx="2936520" cy="243360"/>
              </a:xfrm>
              <a:prstGeom prst="rect">
                <a:avLst/>
              </a:prstGeom>
              <a:solidFill>
                <a:srgbClr val="538CD5"/>
              </a:solidFill>
              <a:ln w="0">
                <a:noFill/>
              </a:ln>
            </p:spPr>
            <p:style>
              <a:lnRef idx="0">
                <a:scrgbClr r="0" g="0" b="0"/>
              </a:lnRef>
              <a:fillRef idx="0">
                <a:scrgbClr r="0" g="0" b="0"/>
              </a:fillRef>
              <a:effectRef idx="0">
                <a:scrgbClr r="0" g="0" b="0"/>
              </a:effectRef>
              <a:fontRef idx="minor"/>
            </p:style>
            <p:txBody>
              <a:bodyPr lIns="0" tIns="0" rIns="57600" bIns="0" anchor="t">
                <a:spAutoFit/>
              </a:bodyPr>
              <a:lstStyle/>
              <a:p>
                <a:pPr marL="40320" algn="ctr">
                  <a:lnSpc>
                    <a:spcPct val="100000"/>
                  </a:lnSpc>
                  <a:tabLst>
                    <a:tab pos="0" algn="l"/>
                  </a:tabLst>
                </a:pPr>
                <a:r>
                  <a:rPr lang="en-US" sz="1600" b="0" strike="noStrike" spc="-1">
                    <a:solidFill>
                      <a:schemeClr val="lt1"/>
                    </a:solidFill>
                    <a:latin typeface="Calibri"/>
                    <a:ea typeface="Calibri"/>
                  </a:rPr>
                  <a:t>Underpinning agreements (UAs)</a:t>
                </a:r>
                <a:endParaRPr lang="de-DE" sz="1600" b="0" strike="noStrike" spc="-1">
                  <a:solidFill>
                    <a:srgbClr val="000000"/>
                  </a:solidFill>
                  <a:latin typeface="Arial"/>
                </a:endParaRPr>
              </a:p>
            </p:txBody>
          </p:sp>
        </p:grpSp>
      </p:grpSp>
      <p:sp>
        <p:nvSpPr>
          <p:cNvPr id="897" name="Google Shape;1064;p84"/>
          <p:cNvSpPr/>
          <p:nvPr/>
        </p:nvSpPr>
        <p:spPr>
          <a:xfrm>
            <a:off x="4800240" y="3125520"/>
            <a:ext cx="1840680" cy="691200"/>
          </a:xfrm>
          <a:prstGeom prst="ellipse">
            <a:avLst/>
          </a:prstGeom>
          <a:solidFill>
            <a:srgbClr val="DAE5F1"/>
          </a:solidFill>
          <a:ln w="0">
            <a:noFill/>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0" algn="l"/>
              </a:tabLst>
            </a:pPr>
            <a:r>
              <a:rPr lang="en-US" sz="1800" b="0" strike="noStrike" spc="-1">
                <a:solidFill>
                  <a:schemeClr val="dk1"/>
                </a:solidFill>
                <a:latin typeface="Calibri"/>
                <a:ea typeface="Calibri"/>
              </a:rPr>
              <a:t>Service B</a:t>
            </a:r>
            <a:endParaRPr lang="de-DE" sz="1800" b="0" strike="noStrike" spc="-1">
              <a:solidFill>
                <a:srgbClr val="000000"/>
              </a:solidFill>
              <a:latin typeface="Arial"/>
            </a:endParaRPr>
          </a:p>
        </p:txBody>
      </p:sp>
      <p:sp>
        <p:nvSpPr>
          <p:cNvPr id="898" name="Google Shape;1065;p84"/>
          <p:cNvSpPr/>
          <p:nvPr/>
        </p:nvSpPr>
        <p:spPr>
          <a:xfrm>
            <a:off x="6928560" y="3119760"/>
            <a:ext cx="1841760" cy="689760"/>
          </a:xfrm>
          <a:prstGeom prst="ellipse">
            <a:avLst/>
          </a:prstGeom>
          <a:solidFill>
            <a:srgbClr val="DAE5F1"/>
          </a:solidFill>
          <a:ln w="0">
            <a:noFill/>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0" algn="l"/>
              </a:tabLst>
            </a:pPr>
            <a:r>
              <a:rPr lang="en-US" sz="1800" b="0" strike="noStrike" spc="-1">
                <a:solidFill>
                  <a:schemeClr val="dk1"/>
                </a:solidFill>
                <a:latin typeface="Calibri"/>
                <a:ea typeface="Calibri"/>
              </a:rPr>
              <a:t>Service C</a:t>
            </a:r>
            <a:endParaRPr lang="de-DE" sz="1800" b="0" strike="noStrike" spc="-1">
              <a:solidFill>
                <a:srgbClr val="000000"/>
              </a:solidFill>
              <a:latin typeface="Arial"/>
            </a:endParaRPr>
          </a:p>
        </p:txBody>
      </p:sp>
      <p:sp>
        <p:nvSpPr>
          <p:cNvPr id="899" name="Google Shape;1066;p84"/>
          <p:cNvSpPr/>
          <p:nvPr/>
        </p:nvSpPr>
        <p:spPr>
          <a:xfrm>
            <a:off x="8599680" y="3983760"/>
            <a:ext cx="1087200" cy="518040"/>
          </a:xfrm>
          <a:prstGeom prst="rect">
            <a:avLst/>
          </a:prstGeom>
          <a:noFill/>
          <a:ln w="0">
            <a:noFill/>
          </a:ln>
        </p:spPr>
        <p:style>
          <a:lnRef idx="0">
            <a:scrgbClr r="0" g="0" b="0"/>
          </a:lnRef>
          <a:fillRef idx="0">
            <a:scrgbClr r="0" g="0" b="0"/>
          </a:fillRef>
          <a:effectRef idx="0">
            <a:scrgbClr r="0" g="0" b="0"/>
          </a:effectRef>
          <a:fontRef idx="minor"/>
        </p:style>
        <p:txBody>
          <a:bodyPr lIns="0" tIns="0" rIns="40680" bIns="0" anchor="t">
            <a:spAutoFit/>
          </a:bodyPr>
          <a:lstStyle/>
          <a:p>
            <a:pPr marL="40320" algn="r">
              <a:lnSpc>
                <a:spcPct val="100000"/>
              </a:lnSpc>
              <a:tabLst>
                <a:tab pos="0" algn="l"/>
              </a:tabLst>
            </a:pPr>
            <a:r>
              <a:rPr lang="en-US" sz="1700" b="0" strike="noStrike" spc="-1">
                <a:solidFill>
                  <a:schemeClr val="dk1"/>
                </a:solidFill>
                <a:latin typeface="Calibri"/>
                <a:ea typeface="Calibri"/>
              </a:rPr>
              <a:t>(IT) service provider</a:t>
            </a:r>
            <a:endParaRPr lang="de-DE" sz="1700" b="0" strike="noStrike" spc="-1">
              <a:solidFill>
                <a:srgbClr val="000000"/>
              </a:solidFill>
              <a:latin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SLM: Requirements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sp>
        <p:nvSpPr>
          <p:cNvPr id="901" name="PlaceHolder 2"/>
          <p:cNvSpPr>
            <a:spLocks noGrp="1"/>
          </p:cNvSpPr>
          <p:nvPr>
            <p:ph type="sldNum" idx="81"/>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54400E83-FE64-4D8D-B295-FF2DA39C1CDB}" type="slidenum">
              <a:rPr lang="en-US" sz="1200" b="0" strike="noStrike" spc="-1">
                <a:solidFill>
                  <a:srgbClr val="888888"/>
                </a:solidFill>
                <a:latin typeface="Calibri"/>
                <a:ea typeface="Calibri"/>
              </a:rPr>
              <a:t>96</a:t>
            </a:fld>
            <a:endParaRPr lang="de-DE" sz="1200" b="0" strike="noStrike" spc="-1">
              <a:solidFill>
                <a:srgbClr val="000000"/>
              </a:solidFill>
              <a:latin typeface="Times New Roman"/>
            </a:endParaRPr>
          </a:p>
        </p:txBody>
      </p:sp>
      <p:graphicFrame>
        <p:nvGraphicFramePr>
          <p:cNvPr id="902" name="Google Shape;1074;p85"/>
          <p:cNvGraphicFramePr/>
          <p:nvPr/>
        </p:nvGraphicFramePr>
        <p:xfrm>
          <a:off x="1981080" y="1696680"/>
          <a:ext cx="8229600" cy="3298190"/>
        </p:xfrm>
        <a:graphic>
          <a:graphicData uri="http://schemas.openxmlformats.org/drawingml/2006/table">
            <a:tbl>
              <a:tblPr/>
              <a:tblGrid>
                <a:gridCol w="8229600">
                  <a:extLst>
                    <a:ext uri="{9D8B030D-6E8A-4147-A177-3AD203B41FA5}">
                      <a16:colId xmlns:a16="http://schemas.microsoft.com/office/drawing/2014/main" val="20000"/>
                    </a:ext>
                  </a:extLst>
                </a:gridCol>
              </a:tblGrid>
              <a:tr h="200520">
                <a:tc>
                  <a:txBody>
                    <a:bodyPr/>
                    <a:lstStyle/>
                    <a:p>
                      <a:pPr>
                        <a:lnSpc>
                          <a:spcPct val="100000"/>
                        </a:lnSpc>
                        <a:tabLst>
                          <a:tab pos="0" algn="l"/>
                        </a:tabLst>
                      </a:pPr>
                      <a:r>
                        <a:rPr lang="en-US" sz="1600" b="0" strike="noStrike" spc="-1">
                          <a:solidFill>
                            <a:srgbClr val="FFFFFF"/>
                          </a:solidFill>
                          <a:latin typeface="Calibri"/>
                          <a:ea typeface="Calibri"/>
                        </a:rPr>
                        <a:t>PR2 Service Level Management</a:t>
                      </a:r>
                      <a:endParaRPr lang="de-DE" sz="1600" b="0" strike="noStrike" spc="-1">
                        <a:solidFill>
                          <a:srgbClr val="000000"/>
                        </a:solidFill>
                        <a:latin typeface="Arial"/>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5720">
                <a:tc>
                  <a:txBody>
                    <a:bodyPr/>
                    <a:lstStyle/>
                    <a:p>
                      <a:pPr>
                        <a:lnSpc>
                          <a:spcPct val="100000"/>
                        </a:lnSpc>
                        <a:tabLst>
                          <a:tab pos="0" algn="l"/>
                        </a:tabLst>
                      </a:pPr>
                      <a:r>
                        <a:rPr lang="en-US" sz="1800" b="0" strike="noStrike" spc="-1">
                          <a:solidFill>
                            <a:srgbClr val="FFFFFF"/>
                          </a:solidFill>
                          <a:latin typeface="Calibri"/>
                          <a:ea typeface="Calibri"/>
                        </a:rPr>
                        <a:t>REQUIREMENTS</a:t>
                      </a:r>
                      <a:endParaRPr lang="de-DE" sz="1800" b="0" strike="noStrike" spc="-1">
                        <a:solidFill>
                          <a:srgbClr val="000000"/>
                        </a:solidFill>
                        <a:latin typeface="Arial"/>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25036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PR2.1 A service catalogue shall be maintained.</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PR2.2 For all services delivered to customers, service level agreements (SLAs) shall be in place and reviewed at planned intervals.</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PR2.3 Service performance shall be evaluated against service targets defined in SLAs.</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PR2.4 For supporting services or service components, underpinning agreements (UAs) and operational level agreements (OLAs) shall be agreed as needed and reviewed at planned intervals.</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PR2.5 Performance of supporting services and service components shall be evaluated against targets defined in UAs and OLAs.</a:t>
                      </a:r>
                      <a:endParaRPr lang="de-DE" sz="1600" b="0" strike="noStrike" spc="-1">
                        <a:solidFill>
                          <a:srgbClr val="000000"/>
                        </a:solidFill>
                        <a:latin typeface="Arial"/>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SLM: Activities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904" name="Google Shape;1080;p86"/>
          <p:cNvGrpSpPr/>
          <p:nvPr/>
        </p:nvGrpSpPr>
        <p:grpSpPr>
          <a:xfrm>
            <a:off x="609480" y="1936440"/>
            <a:ext cx="10969560" cy="4143600"/>
            <a:chOff x="609480" y="1936440"/>
            <a:chExt cx="10969560" cy="4143600"/>
          </a:xfrm>
        </p:grpSpPr>
        <p:sp>
          <p:nvSpPr>
            <p:cNvPr id="905" name="Google Shape;1081;p86"/>
            <p:cNvSpPr/>
            <p:nvPr/>
          </p:nvSpPr>
          <p:spPr>
            <a:xfrm>
              <a:off x="609480" y="2246400"/>
              <a:ext cx="10969560" cy="383364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906" name="Google Shape;1082;p86"/>
            <p:cNvSpPr/>
            <p:nvPr/>
          </p:nvSpPr>
          <p:spPr>
            <a:xfrm>
              <a:off x="609480" y="2246400"/>
              <a:ext cx="10969560" cy="3833640"/>
            </a:xfrm>
            <a:prstGeom prst="rect">
              <a:avLst/>
            </a:prstGeom>
            <a:noFill/>
            <a:ln w="0">
              <a:noFill/>
            </a:ln>
          </p:spPr>
          <p:style>
            <a:lnRef idx="0">
              <a:scrgbClr r="0" g="0" b="0"/>
            </a:lnRef>
            <a:fillRef idx="0">
              <a:scrgbClr r="0" g="0" b="0"/>
            </a:fillRef>
            <a:effectRef idx="0">
              <a:scrgbClr r="0" g="0" b="0"/>
            </a:effectRef>
            <a:fontRef idx="minor"/>
          </p:style>
          <p:txBody>
            <a:bodyPr lIns="851760" tIns="437400" rIns="851760" bIns="149400" anchor="t">
              <a:noAutofit/>
            </a:bodyPr>
            <a:lstStyle/>
            <a:p>
              <a:pPr marL="228600" lvl="1" indent="-228600">
                <a:lnSpc>
                  <a:spcPct val="90000"/>
                </a:lnSpc>
                <a:buClr>
                  <a:srgbClr val="000000"/>
                </a:buClr>
                <a:buFont typeface="Calibri"/>
                <a:buChar char="•"/>
              </a:pPr>
              <a:r>
                <a:rPr lang="en-US" sz="2000" b="0" strike="noStrike" spc="-1" dirty="0">
                  <a:solidFill>
                    <a:schemeClr val="dk1"/>
                  </a:solidFill>
                  <a:latin typeface="Calibri"/>
                  <a:ea typeface="Calibri"/>
                </a:rPr>
                <a:t>Define the minimum structure, format and content for service catalogues. </a:t>
              </a:r>
              <a:endParaRPr lang="de-DE" sz="2000" b="0" strike="noStrike" spc="-1" dirty="0">
                <a:solidFill>
                  <a:srgbClr val="000000"/>
                </a:solidFill>
                <a:latin typeface="Arial"/>
              </a:endParaRPr>
            </a:p>
            <a:p>
              <a:pPr marL="228600" lvl="1" indent="-228600">
                <a:lnSpc>
                  <a:spcPct val="90000"/>
                </a:lnSpc>
                <a:spcBef>
                  <a:spcPts val="315"/>
                </a:spcBef>
                <a:buClr>
                  <a:srgbClr val="000000"/>
                </a:buClr>
                <a:buFont typeface="Calibri"/>
                <a:buChar char="•"/>
              </a:pPr>
              <a:r>
                <a:rPr lang="en-US" sz="2000" b="0" strike="noStrike" spc="-1" dirty="0">
                  <a:solidFill>
                    <a:schemeClr val="dk1"/>
                  </a:solidFill>
                  <a:latin typeface="Calibri"/>
                  <a:ea typeface="Calibri"/>
                </a:rPr>
                <a:t>Create an initial service catalogue based on the information in the service portfolio</a:t>
              </a:r>
              <a:endParaRPr lang="de-DE" sz="2000" b="0" strike="noStrike" spc="-1" dirty="0">
                <a:solidFill>
                  <a:srgbClr val="000000"/>
                </a:solidFill>
                <a:latin typeface="Arial"/>
              </a:endParaRPr>
            </a:p>
            <a:p>
              <a:pPr marL="228600" lvl="1" indent="-228600">
                <a:lnSpc>
                  <a:spcPct val="90000"/>
                </a:lnSpc>
                <a:spcBef>
                  <a:spcPts val="315"/>
                </a:spcBef>
                <a:buClr>
                  <a:srgbClr val="000000"/>
                </a:buClr>
                <a:buFont typeface="Calibri"/>
                <a:buChar char="•"/>
              </a:pPr>
              <a:r>
                <a:rPr lang="en-US" sz="2000" b="0" strike="noStrike" spc="-1" dirty="0">
                  <a:solidFill>
                    <a:schemeClr val="dk1"/>
                  </a:solidFill>
                  <a:latin typeface="Calibri"/>
                  <a:ea typeface="Calibri"/>
                </a:rPr>
                <a:t>Define a basic / default SLA valid for all services provided to customers, where no specific / individual SLAs are in place.</a:t>
              </a:r>
              <a:endParaRPr lang="de-DE" sz="2000" b="0" strike="noStrike" spc="-1" dirty="0">
                <a:solidFill>
                  <a:srgbClr val="000000"/>
                </a:solidFill>
                <a:latin typeface="Arial"/>
              </a:endParaRPr>
            </a:p>
            <a:p>
              <a:pPr marL="228600" lvl="1" indent="-228600">
                <a:lnSpc>
                  <a:spcPct val="90000"/>
                </a:lnSpc>
                <a:spcBef>
                  <a:spcPts val="315"/>
                </a:spcBef>
                <a:buClr>
                  <a:srgbClr val="000000"/>
                </a:buClr>
                <a:buFont typeface="Calibri"/>
                <a:buChar char="•"/>
              </a:pPr>
              <a:r>
                <a:rPr lang="en-US" sz="2000" b="0" strike="noStrike" spc="-1" dirty="0">
                  <a:solidFill>
                    <a:schemeClr val="dk1"/>
                  </a:solidFill>
                  <a:latin typeface="Calibri"/>
                  <a:ea typeface="Calibri"/>
                </a:rPr>
                <a:t>Define templates for individual SLAs, OLAs and UAs.</a:t>
              </a:r>
              <a:endParaRPr lang="de-DE" sz="2000" b="0" strike="noStrike" spc="-1" dirty="0">
                <a:solidFill>
                  <a:srgbClr val="000000"/>
                </a:solidFill>
                <a:latin typeface="Arial"/>
              </a:endParaRPr>
            </a:p>
            <a:p>
              <a:pPr marL="228600" lvl="1" indent="-228600">
                <a:lnSpc>
                  <a:spcPct val="90000"/>
                </a:lnSpc>
                <a:spcBef>
                  <a:spcPts val="315"/>
                </a:spcBef>
                <a:buClr>
                  <a:srgbClr val="000000"/>
                </a:buClr>
                <a:buFont typeface="Calibri"/>
                <a:buChar char="•"/>
              </a:pPr>
              <a:r>
                <a:rPr lang="en-US" sz="2000" b="0" strike="noStrike" spc="-1" dirty="0">
                  <a:solidFill>
                    <a:schemeClr val="dk1"/>
                  </a:solidFill>
                  <a:latin typeface="Calibri"/>
                  <a:ea typeface="Calibri"/>
                </a:rPr>
                <a:t>Identify the most critical supporting service components, and agree OLAs and UAs with internal and external suppliers contributing to delivering services to customers.</a:t>
              </a:r>
              <a:endParaRPr lang="de-DE" sz="2000" b="0" strike="noStrike" spc="-1" dirty="0">
                <a:solidFill>
                  <a:srgbClr val="000000"/>
                </a:solidFill>
                <a:latin typeface="Arial"/>
              </a:endParaRPr>
            </a:p>
            <a:p>
              <a:pPr marL="228600" lvl="1" indent="-228600">
                <a:lnSpc>
                  <a:spcPct val="90000"/>
                </a:lnSpc>
                <a:spcBef>
                  <a:spcPts val="315"/>
                </a:spcBef>
                <a:buClr>
                  <a:srgbClr val="000000"/>
                </a:buClr>
                <a:buFont typeface="Calibri"/>
                <a:buChar char="•"/>
              </a:pPr>
              <a:r>
                <a:rPr lang="en-US" sz="2000" b="0" strike="noStrike" spc="-1" dirty="0">
                  <a:solidFill>
                    <a:schemeClr val="dk1"/>
                  </a:solidFill>
                  <a:latin typeface="Calibri"/>
                  <a:ea typeface="Calibri"/>
                </a:rPr>
                <a:t>Agree individual SLAs with customers for the most important / critical services.</a:t>
              </a:r>
              <a:endParaRPr lang="de-DE" sz="2000" b="0" strike="noStrike" spc="-1" dirty="0">
                <a:solidFill>
                  <a:srgbClr val="000000"/>
                </a:solidFill>
                <a:latin typeface="Arial"/>
              </a:endParaRPr>
            </a:p>
            <a:p>
              <a:pPr marL="228600" lvl="1" indent="-228600">
                <a:lnSpc>
                  <a:spcPct val="90000"/>
                </a:lnSpc>
                <a:spcBef>
                  <a:spcPts val="315"/>
                </a:spcBef>
                <a:buClr>
                  <a:srgbClr val="000000"/>
                </a:buClr>
                <a:buFont typeface="Calibri"/>
                <a:buChar char="•"/>
              </a:pPr>
              <a:r>
                <a:rPr lang="en-US" sz="2000" b="0" strike="noStrike" spc="-1" dirty="0">
                  <a:solidFill>
                    <a:schemeClr val="dk1"/>
                  </a:solidFill>
                  <a:latin typeface="Calibri"/>
                  <a:ea typeface="Calibri"/>
                </a:rPr>
                <a:t>Define a standard way to notify customers of SLA violations.</a:t>
              </a:r>
              <a:endParaRPr lang="de-DE" sz="2000" b="0" strike="noStrike" spc="-1" dirty="0">
                <a:solidFill>
                  <a:srgbClr val="000000"/>
                </a:solidFill>
                <a:latin typeface="Arial"/>
              </a:endParaRPr>
            </a:p>
          </p:txBody>
        </p:sp>
        <p:sp>
          <p:nvSpPr>
            <p:cNvPr id="907" name="Google Shape;1083;p86"/>
            <p:cNvSpPr/>
            <p:nvPr/>
          </p:nvSpPr>
          <p:spPr>
            <a:xfrm>
              <a:off x="1158120" y="1936440"/>
              <a:ext cx="7677720" cy="61668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908" name="Google Shape;1084;p86"/>
            <p:cNvSpPr/>
            <p:nvPr/>
          </p:nvSpPr>
          <p:spPr>
            <a:xfrm>
              <a:off x="1188360" y="1966680"/>
              <a:ext cx="7617240" cy="55620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a:lnSpc>
                  <a:spcPct val="90000"/>
                </a:lnSpc>
                <a:tabLst>
                  <a:tab pos="0" algn="l"/>
                </a:tabLst>
              </a:pPr>
              <a:r>
                <a:rPr lang="en-US" sz="2100" b="0" strike="noStrike" spc="-1">
                  <a:solidFill>
                    <a:schemeClr val="lt1"/>
                  </a:solidFill>
                  <a:latin typeface="Calibri"/>
                  <a:ea typeface="Calibri"/>
                </a:rPr>
                <a:t>Initial process setup</a:t>
              </a:r>
              <a:endParaRPr lang="de-DE" sz="2100" b="0" strike="noStrike" spc="-1">
                <a:solidFill>
                  <a:srgbClr val="000000"/>
                </a:solidFill>
                <a:latin typeface="Arial"/>
              </a:endParaRPr>
            </a:p>
          </p:txBody>
        </p:sp>
      </p:grpSp>
      <p:sp>
        <p:nvSpPr>
          <p:cNvPr id="909" name="PlaceHolder 2"/>
          <p:cNvSpPr>
            <a:spLocks noGrp="1"/>
          </p:cNvSpPr>
          <p:nvPr>
            <p:ph type="sldNum" idx="82"/>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C29547FC-B62A-4E15-A6F7-7BDEAE68E56B}" type="slidenum">
              <a:rPr lang="en-US" sz="1200" b="0" strike="noStrike" spc="-1">
                <a:solidFill>
                  <a:srgbClr val="888888"/>
                </a:solidFill>
                <a:latin typeface="Calibri"/>
                <a:ea typeface="Calibri"/>
              </a:rPr>
              <a:t>97</a:t>
            </a:fld>
            <a:endParaRPr lang="de-DE" sz="1200" b="0" strike="noStrike" spc="-1">
              <a:solidFill>
                <a:srgbClr val="000000"/>
              </a:solidFill>
              <a:latin typeface="Times New Roman"/>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GB" sz="3200" b="0" strike="noStrike" spc="-1">
                <a:solidFill>
                  <a:srgbClr val="205595"/>
                </a:solidFill>
                <a:latin typeface="Calibri" panose="020F0502020204030204" pitchFamily="34" charset="0"/>
                <a:ea typeface="Calibri"/>
                <a:cs typeface="Calibri" panose="020F0502020204030204" pitchFamily="34" charset="0"/>
              </a:rPr>
              <a:t>Typical SLA contents</a:t>
            </a:r>
            <a:endParaRPr lang="de-DE" sz="3200" b="0" strike="noStrike" spc="-1">
              <a:solidFill>
                <a:srgbClr val="000000"/>
              </a:solidFill>
              <a:latin typeface="Calibri" panose="020F0502020204030204" pitchFamily="34" charset="0"/>
              <a:cs typeface="Calibri" panose="020F0502020204030204" pitchFamily="34" charset="0"/>
            </a:endParaRPr>
          </a:p>
        </p:txBody>
      </p:sp>
      <p:sp>
        <p:nvSpPr>
          <p:cNvPr id="911" name="PlaceHolder 2"/>
          <p:cNvSpPr>
            <a:spLocks noGrp="1"/>
          </p:cNvSpPr>
          <p:nvPr>
            <p:ph type="sldNum" idx="83"/>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45141FDB-EBA5-4003-B13E-635A929E63C9}" type="slidenum">
              <a:rPr lang="en-US" sz="1200" b="0" strike="noStrike" spc="-1">
                <a:solidFill>
                  <a:srgbClr val="888888"/>
                </a:solidFill>
                <a:latin typeface="Calibri" panose="020F0502020204030204" pitchFamily="34" charset="0"/>
                <a:cs typeface="Calibri" panose="020F0502020204030204" pitchFamily="34" charset="0"/>
              </a:rPr>
              <a:t>98</a:t>
            </a:fld>
            <a:endParaRPr lang="de-DE" sz="1200" b="0" strike="noStrike" spc="-1">
              <a:solidFill>
                <a:srgbClr val="000000"/>
              </a:solidFill>
              <a:latin typeface="Calibri" panose="020F0502020204030204" pitchFamily="34" charset="0"/>
              <a:cs typeface="Calibri" panose="020F0502020204030204" pitchFamily="34" charset="0"/>
            </a:endParaRPr>
          </a:p>
        </p:txBody>
      </p:sp>
      <p:grpSp>
        <p:nvGrpSpPr>
          <p:cNvPr id="912" name="Diagram2"/>
          <p:cNvGrpSpPr/>
          <p:nvPr/>
        </p:nvGrpSpPr>
        <p:grpSpPr>
          <a:xfrm>
            <a:off x="658800" y="1728000"/>
            <a:ext cx="10920240" cy="4977000"/>
            <a:chOff x="658800" y="1728000"/>
            <a:chExt cx="10920240" cy="4977000"/>
          </a:xfrm>
        </p:grpSpPr>
        <p:sp>
          <p:nvSpPr>
            <p:cNvPr id="913" name="Rectangle 912"/>
            <p:cNvSpPr/>
            <p:nvPr/>
          </p:nvSpPr>
          <p:spPr>
            <a:xfrm>
              <a:off x="658800" y="1728000"/>
              <a:ext cx="10920240" cy="4977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Calibri" panose="020F0502020204030204" pitchFamily="34" charset="0"/>
                <a:cs typeface="Calibri" panose="020F0502020204030204" pitchFamily="34" charset="0"/>
              </a:endParaRPr>
            </a:p>
          </p:txBody>
        </p:sp>
        <p:sp>
          <p:nvSpPr>
            <p:cNvPr id="914" name="Rectangle 913"/>
            <p:cNvSpPr/>
            <p:nvPr/>
          </p:nvSpPr>
          <p:spPr>
            <a:xfrm>
              <a:off x="771120" y="1729800"/>
              <a:ext cx="2485440" cy="149004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60840" tIns="60840" rIns="60840" bIns="60840" numCol="1" spcCol="1440" anchor="ctr">
              <a:noAutofit/>
            </a:bodyPr>
            <a:lstStyle/>
            <a:p>
              <a:pPr defTabSz="711360">
                <a:lnSpc>
                  <a:spcPct val="90000"/>
                </a:lnSpc>
                <a:spcAft>
                  <a:spcPts val="561"/>
                </a:spcAft>
                <a:tabLst>
                  <a:tab pos="0" algn="l"/>
                </a:tabLst>
              </a:pPr>
              <a:r>
                <a:rPr lang="en-GB" sz="1600" b="0" strike="noStrike" spc="-1">
                  <a:solidFill>
                    <a:schemeClr val="lt1"/>
                  </a:solidFill>
                  <a:latin typeface="Calibri" panose="020F0502020204030204" pitchFamily="34" charset="0"/>
                  <a:cs typeface="Calibri" panose="020F0502020204030204" pitchFamily="34" charset="0"/>
                </a:rPr>
                <a:t>Scope and description of the service</a:t>
              </a:r>
              <a:endParaRPr lang="de-DE" sz="1600" b="0" strike="noStrike" spc="-1">
                <a:solidFill>
                  <a:srgbClr val="000000"/>
                </a:solidFill>
                <a:latin typeface="Calibri" panose="020F0502020204030204" pitchFamily="34" charset="0"/>
                <a:cs typeface="Calibri" panose="020F0502020204030204" pitchFamily="34" charset="0"/>
              </a:endParaRPr>
            </a:p>
          </p:txBody>
        </p:sp>
        <p:sp>
          <p:nvSpPr>
            <p:cNvPr id="915" name="Rectangle 914"/>
            <p:cNvSpPr/>
            <p:nvPr/>
          </p:nvSpPr>
          <p:spPr>
            <a:xfrm>
              <a:off x="3507840" y="1729800"/>
              <a:ext cx="2485440" cy="149004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60840" tIns="60840" rIns="60840" bIns="60840" numCol="1" spcCol="1440" anchor="t">
              <a:noAutofit/>
            </a:bodyPr>
            <a:lstStyle/>
            <a:p>
              <a:pPr defTabSz="711360">
                <a:lnSpc>
                  <a:spcPct val="90000"/>
                </a:lnSpc>
                <a:spcAft>
                  <a:spcPts val="561"/>
                </a:spcAft>
                <a:tabLst>
                  <a:tab pos="0" algn="l"/>
                </a:tabLst>
              </a:pPr>
              <a:r>
                <a:rPr lang="en-US" sz="1600" b="0" strike="noStrike" spc="-1">
                  <a:solidFill>
                    <a:schemeClr val="lt1"/>
                  </a:solidFill>
                  <a:latin typeface="Calibri" panose="020F0502020204030204" pitchFamily="34" charset="0"/>
                  <a:cs typeface="Calibri" panose="020F0502020204030204" pitchFamily="34" charset="0"/>
                </a:rPr>
                <a:t>Service hours and exceptions</a:t>
              </a:r>
              <a:endParaRPr lang="de-DE" sz="1600" b="0" strike="noStrike" spc="-1">
                <a:solidFill>
                  <a:srgbClr val="000000"/>
                </a:solidFill>
                <a:latin typeface="Calibri" panose="020F0502020204030204" pitchFamily="34" charset="0"/>
                <a:cs typeface="Calibri" panose="020F0502020204030204" pitchFamily="34" charset="0"/>
              </a:endParaRPr>
            </a:p>
            <a:p>
              <a:pPr marL="114480" lvl="1" indent="-114480" defTabSz="533520">
                <a:lnSpc>
                  <a:spcPct val="90000"/>
                </a:lnSpc>
                <a:spcAft>
                  <a:spcPts val="181"/>
                </a:spcAft>
                <a:buClr>
                  <a:srgbClr val="FFFFFF"/>
                </a:buClr>
                <a:buFont typeface="Symbol"/>
                <a:buChar char=""/>
                <a:tabLst>
                  <a:tab pos="0" algn="l"/>
                </a:tabLst>
              </a:pPr>
              <a:r>
                <a:rPr lang="en-US" sz="1200" b="0" strike="noStrike" spc="-1">
                  <a:solidFill>
                    <a:schemeClr val="lt1"/>
                  </a:solidFill>
                  <a:latin typeface="Calibri" panose="020F0502020204030204" pitchFamily="34" charset="0"/>
                  <a:cs typeface="Calibri" panose="020F0502020204030204" pitchFamily="34" charset="0"/>
                </a:rPr>
                <a:t>Regular operation hours</a:t>
              </a:r>
              <a:endParaRPr lang="de-DE" sz="1200" b="0" strike="noStrike" spc="-1">
                <a:solidFill>
                  <a:srgbClr val="000000"/>
                </a:solidFill>
                <a:latin typeface="Calibri" panose="020F0502020204030204" pitchFamily="34" charset="0"/>
                <a:cs typeface="Calibri" panose="020F0502020204030204" pitchFamily="34" charset="0"/>
              </a:endParaRPr>
            </a:p>
            <a:p>
              <a:pPr marL="114480" lvl="1" indent="-114480" defTabSz="533520">
                <a:lnSpc>
                  <a:spcPct val="90000"/>
                </a:lnSpc>
                <a:spcAft>
                  <a:spcPts val="181"/>
                </a:spcAft>
                <a:buClr>
                  <a:srgbClr val="FFFFFF"/>
                </a:buClr>
                <a:buFont typeface="Symbol"/>
                <a:buChar char=""/>
                <a:tabLst>
                  <a:tab pos="0" algn="l"/>
                </a:tabLst>
              </a:pPr>
              <a:r>
                <a:rPr lang="en-US" sz="1200" b="0" strike="noStrike" spc="-1">
                  <a:solidFill>
                    <a:schemeClr val="lt1"/>
                  </a:solidFill>
                  <a:latin typeface="Calibri" panose="020F0502020204030204" pitchFamily="34" charset="0"/>
                  <a:cs typeface="Calibri" panose="020F0502020204030204" pitchFamily="34" charset="0"/>
                </a:rPr>
                <a:t>Maintenance windows</a:t>
              </a:r>
              <a:endParaRPr lang="de-DE" sz="1200" b="0" strike="noStrike" spc="-1">
                <a:solidFill>
                  <a:srgbClr val="000000"/>
                </a:solidFill>
                <a:latin typeface="Calibri" panose="020F0502020204030204" pitchFamily="34" charset="0"/>
                <a:cs typeface="Calibri" panose="020F0502020204030204" pitchFamily="34" charset="0"/>
              </a:endParaRPr>
            </a:p>
          </p:txBody>
        </p:sp>
        <p:sp>
          <p:nvSpPr>
            <p:cNvPr id="916" name="Rectangle 915"/>
            <p:cNvSpPr/>
            <p:nvPr/>
          </p:nvSpPr>
          <p:spPr>
            <a:xfrm>
              <a:off x="6244920" y="1729800"/>
              <a:ext cx="2485440" cy="149004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60840" tIns="60840" rIns="60840" bIns="60840" numCol="1" spcCol="1440" anchor="t">
              <a:noAutofit/>
            </a:bodyPr>
            <a:lstStyle/>
            <a:p>
              <a:pPr defTabSz="711360">
                <a:lnSpc>
                  <a:spcPct val="90000"/>
                </a:lnSpc>
                <a:spcAft>
                  <a:spcPts val="561"/>
                </a:spcAft>
                <a:tabLst>
                  <a:tab pos="0" algn="l"/>
                </a:tabLst>
              </a:pPr>
              <a:r>
                <a:rPr lang="en-GB" sz="1600" b="0" strike="noStrike" spc="-1">
                  <a:solidFill>
                    <a:schemeClr val="lt1"/>
                  </a:solidFill>
                  <a:latin typeface="Calibri" panose="020F0502020204030204" pitchFamily="34" charset="0"/>
                  <a:cs typeface="Calibri" panose="020F0502020204030204" pitchFamily="34" charset="0"/>
                </a:rPr>
                <a:t>Service components &amp; dependencies</a:t>
              </a:r>
              <a:endParaRPr lang="de-DE" sz="1600" b="0" strike="noStrike" spc="-1">
                <a:solidFill>
                  <a:srgbClr val="000000"/>
                </a:solidFill>
                <a:latin typeface="Calibri" panose="020F0502020204030204" pitchFamily="34" charset="0"/>
                <a:cs typeface="Calibri" panose="020F0502020204030204" pitchFamily="34" charset="0"/>
              </a:endParaRPr>
            </a:p>
            <a:p>
              <a:pPr marL="114480" lvl="1" indent="-114480" defTabSz="533520">
                <a:lnSpc>
                  <a:spcPct val="90000"/>
                </a:lnSpc>
                <a:spcAft>
                  <a:spcPts val="181"/>
                </a:spcAft>
                <a:buClr>
                  <a:srgbClr val="FFFFFF"/>
                </a:buClr>
                <a:buFont typeface="Symbol"/>
                <a:buChar char=""/>
                <a:tabLst>
                  <a:tab pos="0" algn="l"/>
                </a:tabLst>
              </a:pPr>
              <a:r>
                <a:rPr lang="en-GB" sz="1200" b="0" strike="noStrike" spc="-1">
                  <a:solidFill>
                    <a:schemeClr val="lt1"/>
                  </a:solidFill>
                  <a:latin typeface="Calibri" panose="020F0502020204030204" pitchFamily="34" charset="0"/>
                  <a:cs typeface="Calibri" panose="020F0502020204030204" pitchFamily="34" charset="0"/>
                </a:rPr>
                <a:t>To the extent needed by customer</a:t>
              </a:r>
              <a:endParaRPr lang="de-DE" sz="1200" b="0" strike="noStrike" spc="-1">
                <a:solidFill>
                  <a:srgbClr val="000000"/>
                </a:solidFill>
                <a:latin typeface="Calibri" panose="020F0502020204030204" pitchFamily="34" charset="0"/>
                <a:cs typeface="Calibri" panose="020F0502020204030204" pitchFamily="34" charset="0"/>
              </a:endParaRPr>
            </a:p>
          </p:txBody>
        </p:sp>
        <p:sp>
          <p:nvSpPr>
            <p:cNvPr id="917" name="Rectangle 916"/>
            <p:cNvSpPr/>
            <p:nvPr/>
          </p:nvSpPr>
          <p:spPr>
            <a:xfrm>
              <a:off x="8982000" y="1729800"/>
              <a:ext cx="2485440" cy="149004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60840" tIns="60840" rIns="60840" bIns="60840" numCol="1" spcCol="1440" anchor="t">
              <a:noAutofit/>
            </a:bodyPr>
            <a:lstStyle/>
            <a:p>
              <a:pPr defTabSz="711360">
                <a:lnSpc>
                  <a:spcPct val="90000"/>
                </a:lnSpc>
                <a:spcAft>
                  <a:spcPts val="561"/>
                </a:spcAft>
                <a:tabLst>
                  <a:tab pos="0" algn="l"/>
                </a:tabLst>
              </a:pPr>
              <a:r>
                <a:rPr lang="en-GB" sz="1600" b="0" strike="noStrike" spc="-1">
                  <a:solidFill>
                    <a:schemeClr val="lt1"/>
                  </a:solidFill>
                  <a:latin typeface="Calibri" panose="020F0502020204030204" pitchFamily="34" charset="0"/>
                  <a:cs typeface="Calibri" panose="020F0502020204030204" pitchFamily="34" charset="0"/>
                </a:rPr>
                <a:t>Support</a:t>
              </a:r>
              <a:endParaRPr lang="de-DE" sz="1600" b="0" strike="noStrike" spc="-1">
                <a:solidFill>
                  <a:srgbClr val="000000"/>
                </a:solidFill>
                <a:latin typeface="Calibri" panose="020F0502020204030204" pitchFamily="34" charset="0"/>
                <a:cs typeface="Calibri" panose="020F0502020204030204" pitchFamily="34" charset="0"/>
              </a:endParaRPr>
            </a:p>
            <a:p>
              <a:pPr marL="114480" lvl="1" indent="-114480" defTabSz="533520">
                <a:lnSpc>
                  <a:spcPct val="90000"/>
                </a:lnSpc>
                <a:spcAft>
                  <a:spcPts val="181"/>
                </a:spcAft>
                <a:buClr>
                  <a:srgbClr val="FFFFFF"/>
                </a:buClr>
                <a:buFont typeface="Symbol"/>
                <a:buChar char=""/>
                <a:tabLst>
                  <a:tab pos="0" algn="l"/>
                </a:tabLst>
              </a:pPr>
              <a:r>
                <a:rPr lang="en-GB" sz="1200" b="0" strike="noStrike" spc="-1">
                  <a:solidFill>
                    <a:schemeClr val="lt1"/>
                  </a:solidFill>
                  <a:latin typeface="Calibri" panose="020F0502020204030204" pitchFamily="34" charset="0"/>
                  <a:cs typeface="Calibri" panose="020F0502020204030204" pitchFamily="34" charset="0"/>
                </a:rPr>
                <a:t>Support hours</a:t>
              </a:r>
              <a:endParaRPr lang="de-DE" sz="1200" b="0" strike="noStrike" spc="-1">
                <a:solidFill>
                  <a:srgbClr val="000000"/>
                </a:solidFill>
                <a:latin typeface="Calibri" panose="020F0502020204030204" pitchFamily="34" charset="0"/>
                <a:cs typeface="Calibri" panose="020F0502020204030204" pitchFamily="34" charset="0"/>
              </a:endParaRPr>
            </a:p>
            <a:p>
              <a:pPr marL="114480" lvl="1" indent="-114480" defTabSz="533520">
                <a:lnSpc>
                  <a:spcPct val="90000"/>
                </a:lnSpc>
                <a:spcAft>
                  <a:spcPts val="181"/>
                </a:spcAft>
                <a:buClr>
                  <a:srgbClr val="FFFFFF"/>
                </a:buClr>
                <a:buFont typeface="Symbol"/>
                <a:buChar char=""/>
                <a:tabLst>
                  <a:tab pos="0" algn="l"/>
                </a:tabLst>
              </a:pPr>
              <a:r>
                <a:rPr lang="en-GB" sz="1200" b="0" strike="noStrike" spc="-1">
                  <a:solidFill>
                    <a:schemeClr val="lt1"/>
                  </a:solidFill>
                  <a:latin typeface="Calibri" panose="020F0502020204030204" pitchFamily="34" charset="0"/>
                  <a:cs typeface="Calibri" panose="020F0502020204030204" pitchFamily="34" charset="0"/>
                </a:rPr>
                <a:t>Incident handling</a:t>
              </a:r>
              <a:endParaRPr lang="de-DE" sz="1200" b="0" strike="noStrike" spc="-1">
                <a:solidFill>
                  <a:srgbClr val="000000"/>
                </a:solidFill>
                <a:latin typeface="Calibri" panose="020F0502020204030204" pitchFamily="34" charset="0"/>
                <a:cs typeface="Calibri" panose="020F0502020204030204" pitchFamily="34" charset="0"/>
              </a:endParaRPr>
            </a:p>
            <a:p>
              <a:pPr marL="114480" lvl="1" indent="-114480" defTabSz="533520">
                <a:lnSpc>
                  <a:spcPct val="90000"/>
                </a:lnSpc>
                <a:spcAft>
                  <a:spcPts val="181"/>
                </a:spcAft>
                <a:buClr>
                  <a:srgbClr val="FFFFFF"/>
                </a:buClr>
                <a:buFont typeface="Symbol"/>
                <a:buChar char=""/>
                <a:tabLst>
                  <a:tab pos="0" algn="l"/>
                </a:tabLst>
              </a:pPr>
              <a:r>
                <a:rPr lang="en-GB" sz="1200" b="0" strike="noStrike" spc="-1">
                  <a:solidFill>
                    <a:schemeClr val="lt1"/>
                  </a:solidFill>
                  <a:latin typeface="Calibri" panose="020F0502020204030204" pitchFamily="34" charset="0"/>
                  <a:cs typeface="Calibri" panose="020F0502020204030204" pitchFamily="34" charset="0"/>
                </a:rPr>
                <a:t>Fulfilment of service requests</a:t>
              </a:r>
              <a:endParaRPr lang="de-DE" sz="1200" b="0" strike="noStrike" spc="-1">
                <a:solidFill>
                  <a:srgbClr val="000000"/>
                </a:solidFill>
                <a:latin typeface="Calibri" panose="020F0502020204030204" pitchFamily="34" charset="0"/>
                <a:cs typeface="Calibri" panose="020F0502020204030204" pitchFamily="34" charset="0"/>
              </a:endParaRPr>
            </a:p>
          </p:txBody>
        </p:sp>
        <p:sp>
          <p:nvSpPr>
            <p:cNvPr id="918" name="Rectangle 917"/>
            <p:cNvSpPr/>
            <p:nvPr/>
          </p:nvSpPr>
          <p:spPr>
            <a:xfrm>
              <a:off x="771120" y="3471840"/>
              <a:ext cx="2485440" cy="149004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60840" tIns="60840" rIns="60840" bIns="60840" numCol="1" spcCol="1440" anchor="t">
              <a:noAutofit/>
            </a:bodyPr>
            <a:lstStyle/>
            <a:p>
              <a:pPr defTabSz="711360">
                <a:lnSpc>
                  <a:spcPct val="90000"/>
                </a:lnSpc>
                <a:spcAft>
                  <a:spcPts val="561"/>
                </a:spcAft>
                <a:tabLst>
                  <a:tab pos="0" algn="l"/>
                </a:tabLst>
              </a:pPr>
              <a:r>
                <a:rPr lang="en-GB" sz="1600" b="0" strike="noStrike" spc="-1" dirty="0">
                  <a:solidFill>
                    <a:schemeClr val="lt1"/>
                  </a:solidFill>
                  <a:latin typeface="Calibri" panose="020F0502020204030204" pitchFamily="34" charset="0"/>
                  <a:cs typeface="Calibri" panose="020F0502020204030204" pitchFamily="34" charset="0"/>
                </a:rPr>
                <a:t>Service level targets</a:t>
              </a:r>
              <a:endParaRPr lang="de-DE" sz="1600" b="0" strike="noStrike" spc="-1" dirty="0">
                <a:solidFill>
                  <a:srgbClr val="000000"/>
                </a:solidFill>
                <a:latin typeface="Calibri" panose="020F0502020204030204" pitchFamily="34" charset="0"/>
                <a:cs typeface="Calibri" panose="020F0502020204030204" pitchFamily="34" charset="0"/>
              </a:endParaRPr>
            </a:p>
            <a:p>
              <a:pPr marL="114480" lvl="1" indent="-114480" defTabSz="533520">
                <a:lnSpc>
                  <a:spcPct val="90000"/>
                </a:lnSpc>
                <a:spcAft>
                  <a:spcPts val="181"/>
                </a:spcAft>
                <a:buClr>
                  <a:srgbClr val="FFFFFF"/>
                </a:buClr>
                <a:buFont typeface="Symbol"/>
                <a:buChar char=""/>
                <a:tabLst>
                  <a:tab pos="0" algn="l"/>
                </a:tabLst>
              </a:pPr>
              <a:r>
                <a:rPr lang="en-GB" sz="1200" b="0" strike="noStrike" spc="-1" dirty="0">
                  <a:solidFill>
                    <a:schemeClr val="lt1"/>
                  </a:solidFill>
                  <a:latin typeface="Calibri" panose="020F0502020204030204" pitchFamily="34" charset="0"/>
                  <a:cs typeface="Calibri" panose="020F0502020204030204" pitchFamily="34" charset="0"/>
                </a:rPr>
                <a:t>Availability</a:t>
              </a:r>
              <a:endParaRPr lang="de-DE" sz="1200" b="0" strike="noStrike" spc="-1" dirty="0">
                <a:solidFill>
                  <a:srgbClr val="000000"/>
                </a:solidFill>
                <a:latin typeface="Calibri" panose="020F0502020204030204" pitchFamily="34" charset="0"/>
                <a:cs typeface="Calibri" panose="020F0502020204030204" pitchFamily="34" charset="0"/>
              </a:endParaRPr>
            </a:p>
            <a:p>
              <a:pPr marL="114480" lvl="1" indent="-114480" defTabSz="533520">
                <a:lnSpc>
                  <a:spcPct val="90000"/>
                </a:lnSpc>
                <a:spcAft>
                  <a:spcPts val="181"/>
                </a:spcAft>
                <a:buClr>
                  <a:srgbClr val="FFFFFF"/>
                </a:buClr>
                <a:buFont typeface="Symbol"/>
                <a:buChar char=""/>
                <a:tabLst>
                  <a:tab pos="0" algn="l"/>
                </a:tabLst>
              </a:pPr>
              <a:r>
                <a:rPr lang="en-GB" sz="1200" b="0" strike="noStrike" spc="-1" dirty="0">
                  <a:solidFill>
                    <a:schemeClr val="lt1"/>
                  </a:solidFill>
                  <a:latin typeface="Calibri" panose="020F0502020204030204" pitchFamily="34" charset="0"/>
                  <a:cs typeface="Calibri" panose="020F0502020204030204" pitchFamily="34" charset="0"/>
                </a:rPr>
                <a:t>Response (and resolution)</a:t>
              </a:r>
              <a:endParaRPr lang="de-DE" sz="1200" b="0" strike="noStrike" spc="-1" dirty="0">
                <a:solidFill>
                  <a:srgbClr val="000000"/>
                </a:solidFill>
                <a:latin typeface="Calibri" panose="020F0502020204030204" pitchFamily="34" charset="0"/>
                <a:cs typeface="Calibri" panose="020F0502020204030204" pitchFamily="34" charset="0"/>
              </a:endParaRPr>
            </a:p>
            <a:p>
              <a:pPr marL="114480" lvl="1" indent="-114480" defTabSz="533520">
                <a:lnSpc>
                  <a:spcPct val="90000"/>
                </a:lnSpc>
                <a:spcAft>
                  <a:spcPts val="181"/>
                </a:spcAft>
                <a:buClr>
                  <a:srgbClr val="FFFFFF"/>
                </a:buClr>
                <a:buFont typeface="Symbol"/>
                <a:buChar char=""/>
                <a:tabLst>
                  <a:tab pos="0" algn="l"/>
                </a:tabLst>
              </a:pPr>
              <a:r>
                <a:rPr lang="en-GB" sz="1200" b="0" strike="noStrike" spc="-1" dirty="0">
                  <a:solidFill>
                    <a:schemeClr val="lt1"/>
                  </a:solidFill>
                  <a:latin typeface="Calibri" panose="020F0502020204030204" pitchFamily="34" charset="0"/>
                  <a:cs typeface="Calibri" panose="020F0502020204030204" pitchFamily="34" charset="0"/>
                </a:rPr>
                <a:t>Technical… </a:t>
              </a:r>
              <a:endParaRPr lang="de-DE" sz="1200" b="0" strike="noStrike" spc="-1" dirty="0">
                <a:solidFill>
                  <a:srgbClr val="000000"/>
                </a:solidFill>
                <a:latin typeface="Calibri" panose="020F0502020204030204" pitchFamily="34" charset="0"/>
                <a:cs typeface="Calibri" panose="020F0502020204030204" pitchFamily="34" charset="0"/>
              </a:endParaRPr>
            </a:p>
            <a:p>
              <a:pPr marL="114480" lvl="1" indent="-114480" defTabSz="533520">
                <a:lnSpc>
                  <a:spcPct val="90000"/>
                </a:lnSpc>
                <a:spcAft>
                  <a:spcPts val="181"/>
                </a:spcAft>
                <a:buClr>
                  <a:srgbClr val="FFFFFF"/>
                </a:buClr>
                <a:buFont typeface="Symbol"/>
                <a:buChar char=""/>
                <a:tabLst>
                  <a:tab pos="0" algn="l"/>
                </a:tabLst>
              </a:pPr>
              <a:r>
                <a:rPr lang="en-GB" sz="1200" b="0" strike="noStrike" spc="-1" dirty="0">
                  <a:solidFill>
                    <a:schemeClr val="lt1"/>
                  </a:solidFill>
                  <a:latin typeface="Calibri" panose="020F0502020204030204" pitchFamily="34" charset="0"/>
                  <a:cs typeface="Calibri" panose="020F0502020204030204" pitchFamily="34" charset="0"/>
                </a:rPr>
                <a:t>Other…</a:t>
              </a:r>
              <a:endParaRPr lang="de-DE" sz="1200" b="0" strike="noStrike" spc="-1" dirty="0">
                <a:solidFill>
                  <a:srgbClr val="000000"/>
                </a:solidFill>
                <a:latin typeface="Calibri" panose="020F0502020204030204" pitchFamily="34" charset="0"/>
                <a:cs typeface="Calibri" panose="020F0502020204030204" pitchFamily="34" charset="0"/>
              </a:endParaRPr>
            </a:p>
          </p:txBody>
        </p:sp>
        <p:sp>
          <p:nvSpPr>
            <p:cNvPr id="919" name="Rectangle 918"/>
            <p:cNvSpPr/>
            <p:nvPr/>
          </p:nvSpPr>
          <p:spPr>
            <a:xfrm>
              <a:off x="3507840" y="3471840"/>
              <a:ext cx="2485440" cy="149004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60840" tIns="60840" rIns="60840" bIns="60840" numCol="1" spcCol="1440" anchor="ctr">
              <a:noAutofit/>
            </a:bodyPr>
            <a:lstStyle/>
            <a:p>
              <a:pPr defTabSz="711360">
                <a:lnSpc>
                  <a:spcPct val="90000"/>
                </a:lnSpc>
                <a:spcAft>
                  <a:spcPts val="561"/>
                </a:spcAft>
                <a:tabLst>
                  <a:tab pos="0" algn="l"/>
                </a:tabLst>
              </a:pPr>
              <a:r>
                <a:rPr lang="en-GB" sz="1600" b="0" strike="noStrike" spc="-1">
                  <a:solidFill>
                    <a:schemeClr val="lt1"/>
                  </a:solidFill>
                  <a:latin typeface="Calibri" panose="020F0502020204030204" pitchFamily="34" charset="0"/>
                  <a:cs typeface="Calibri" panose="020F0502020204030204" pitchFamily="34" charset="0"/>
                </a:rPr>
                <a:t>Limitations &amp; constraints</a:t>
              </a:r>
              <a:endParaRPr lang="de-DE" sz="1600" b="0" strike="noStrike" spc="-1">
                <a:solidFill>
                  <a:srgbClr val="000000"/>
                </a:solidFill>
                <a:latin typeface="Calibri" panose="020F0502020204030204" pitchFamily="34" charset="0"/>
                <a:cs typeface="Calibri" panose="020F0502020204030204" pitchFamily="34" charset="0"/>
              </a:endParaRPr>
            </a:p>
          </p:txBody>
        </p:sp>
        <p:sp>
          <p:nvSpPr>
            <p:cNvPr id="920" name="Rectangle 919"/>
            <p:cNvSpPr/>
            <p:nvPr/>
          </p:nvSpPr>
          <p:spPr>
            <a:xfrm>
              <a:off x="6244920" y="3471840"/>
              <a:ext cx="2485440" cy="149004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60840" tIns="60840" rIns="60840" bIns="60840" numCol="1" spcCol="1440" anchor="t">
              <a:noAutofit/>
            </a:bodyPr>
            <a:lstStyle/>
            <a:p>
              <a:pPr defTabSz="711360">
                <a:lnSpc>
                  <a:spcPct val="90000"/>
                </a:lnSpc>
                <a:spcAft>
                  <a:spcPts val="561"/>
                </a:spcAft>
                <a:tabLst>
                  <a:tab pos="0" algn="l"/>
                </a:tabLst>
              </a:pPr>
              <a:r>
                <a:rPr lang="en-GB" sz="1500" b="0" strike="noStrike" spc="-1">
                  <a:solidFill>
                    <a:schemeClr val="lt1"/>
                  </a:solidFill>
                  <a:latin typeface="Calibri" panose="020F0502020204030204" pitchFamily="34" charset="0"/>
                  <a:cs typeface="Calibri" panose="020F0502020204030204" pitchFamily="34" charset="0"/>
                </a:rPr>
                <a:t>Communication, reporting &amp; escalation</a:t>
              </a:r>
              <a:endParaRPr lang="de-DE" sz="1500" b="0" strike="noStrike" spc="-1">
                <a:solidFill>
                  <a:srgbClr val="000000"/>
                </a:solidFill>
                <a:latin typeface="Calibri" panose="020F0502020204030204" pitchFamily="34" charset="0"/>
                <a:cs typeface="Calibri" panose="020F0502020204030204" pitchFamily="34" charset="0"/>
              </a:endParaRPr>
            </a:p>
            <a:p>
              <a:pPr marL="114480" lvl="1" indent="-114480" defTabSz="533520">
                <a:lnSpc>
                  <a:spcPct val="90000"/>
                </a:lnSpc>
                <a:spcAft>
                  <a:spcPts val="181"/>
                </a:spcAft>
                <a:buClr>
                  <a:srgbClr val="FFFFFF"/>
                </a:buClr>
                <a:buFont typeface="Symbol"/>
                <a:buChar char=""/>
                <a:tabLst>
                  <a:tab pos="0" algn="l"/>
                </a:tabLst>
              </a:pPr>
              <a:r>
                <a:rPr lang="en-GB" sz="1100" b="0" strike="noStrike" spc="-1">
                  <a:solidFill>
                    <a:schemeClr val="lt1"/>
                  </a:solidFill>
                  <a:latin typeface="Calibri" panose="020F0502020204030204" pitchFamily="34" charset="0"/>
                  <a:cs typeface="Calibri" panose="020F0502020204030204" pitchFamily="34" charset="0"/>
                </a:rPr>
                <a:t>General communication</a:t>
              </a:r>
              <a:endParaRPr lang="de-DE" sz="1100" b="0" strike="noStrike" spc="-1">
                <a:solidFill>
                  <a:srgbClr val="000000"/>
                </a:solidFill>
                <a:latin typeface="Calibri" panose="020F0502020204030204" pitchFamily="34" charset="0"/>
                <a:cs typeface="Calibri" panose="020F0502020204030204" pitchFamily="34" charset="0"/>
              </a:endParaRPr>
            </a:p>
            <a:p>
              <a:pPr marL="114480" lvl="1" indent="-114480" defTabSz="533520">
                <a:lnSpc>
                  <a:spcPct val="90000"/>
                </a:lnSpc>
                <a:spcAft>
                  <a:spcPts val="181"/>
                </a:spcAft>
                <a:buClr>
                  <a:srgbClr val="FFFFFF"/>
                </a:buClr>
                <a:buFont typeface="Symbol"/>
                <a:buChar char=""/>
                <a:tabLst>
                  <a:tab pos="0" algn="l"/>
                </a:tabLst>
              </a:pPr>
              <a:r>
                <a:rPr lang="en-GB" sz="1100" b="0" strike="noStrike" spc="-1">
                  <a:solidFill>
                    <a:schemeClr val="lt1"/>
                  </a:solidFill>
                  <a:latin typeface="Calibri" panose="020F0502020204030204" pitchFamily="34" charset="0"/>
                  <a:cs typeface="Calibri" panose="020F0502020204030204" pitchFamily="34" charset="0"/>
                </a:rPr>
                <a:t>Regular reporting</a:t>
              </a:r>
              <a:endParaRPr lang="de-DE" sz="1100" b="0" strike="noStrike" spc="-1">
                <a:solidFill>
                  <a:srgbClr val="000000"/>
                </a:solidFill>
                <a:latin typeface="Calibri" panose="020F0502020204030204" pitchFamily="34" charset="0"/>
                <a:cs typeface="Calibri" panose="020F0502020204030204" pitchFamily="34" charset="0"/>
              </a:endParaRPr>
            </a:p>
            <a:p>
              <a:pPr marL="114480" lvl="1" indent="-114480" defTabSz="533520">
                <a:lnSpc>
                  <a:spcPct val="90000"/>
                </a:lnSpc>
                <a:spcAft>
                  <a:spcPts val="181"/>
                </a:spcAft>
                <a:buClr>
                  <a:srgbClr val="FFFFFF"/>
                </a:buClr>
                <a:buFont typeface="Symbol"/>
                <a:buChar char=""/>
                <a:tabLst>
                  <a:tab pos="0" algn="l"/>
                </a:tabLst>
              </a:pPr>
              <a:r>
                <a:rPr lang="en-GB" sz="1100" b="0" strike="noStrike" spc="-1">
                  <a:solidFill>
                    <a:schemeClr val="lt1"/>
                  </a:solidFill>
                  <a:latin typeface="Calibri" panose="020F0502020204030204" pitchFamily="34" charset="0"/>
                  <a:cs typeface="Calibri" panose="020F0502020204030204" pitchFamily="34" charset="0"/>
                </a:rPr>
                <a:t>SLA violations</a:t>
              </a:r>
              <a:endParaRPr lang="de-DE" sz="1100" b="0" strike="noStrike" spc="-1">
                <a:solidFill>
                  <a:srgbClr val="000000"/>
                </a:solidFill>
                <a:latin typeface="Calibri" panose="020F0502020204030204" pitchFamily="34" charset="0"/>
                <a:cs typeface="Calibri" panose="020F0502020204030204" pitchFamily="34" charset="0"/>
              </a:endParaRPr>
            </a:p>
            <a:p>
              <a:pPr marL="114480" lvl="1" indent="-114480" defTabSz="533520">
                <a:lnSpc>
                  <a:spcPct val="90000"/>
                </a:lnSpc>
                <a:spcAft>
                  <a:spcPts val="181"/>
                </a:spcAft>
                <a:buClr>
                  <a:srgbClr val="FFFFFF"/>
                </a:buClr>
                <a:buFont typeface="Symbol"/>
                <a:buChar char=""/>
                <a:tabLst>
                  <a:tab pos="0" algn="l"/>
                </a:tabLst>
              </a:pPr>
              <a:r>
                <a:rPr lang="en-GB" sz="1100" b="0" strike="noStrike" spc="-1">
                  <a:solidFill>
                    <a:schemeClr val="lt1"/>
                  </a:solidFill>
                  <a:latin typeface="Calibri" panose="020F0502020204030204" pitchFamily="34" charset="0"/>
                  <a:cs typeface="Calibri" panose="020F0502020204030204" pitchFamily="34" charset="0"/>
                </a:rPr>
                <a:t>Escalation &amp; complaints</a:t>
              </a:r>
              <a:endParaRPr lang="de-DE" sz="1100" b="0" strike="noStrike" spc="-1">
                <a:solidFill>
                  <a:srgbClr val="000000"/>
                </a:solidFill>
                <a:latin typeface="Calibri" panose="020F0502020204030204" pitchFamily="34" charset="0"/>
                <a:cs typeface="Calibri" panose="020F0502020204030204" pitchFamily="34" charset="0"/>
              </a:endParaRPr>
            </a:p>
          </p:txBody>
        </p:sp>
        <p:sp>
          <p:nvSpPr>
            <p:cNvPr id="921" name="Rectangle 920"/>
            <p:cNvSpPr/>
            <p:nvPr/>
          </p:nvSpPr>
          <p:spPr>
            <a:xfrm>
              <a:off x="8982000" y="3471840"/>
              <a:ext cx="2485440" cy="149004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60840" tIns="60840" rIns="60840" bIns="60840" numCol="1" spcCol="1440" anchor="ctr">
              <a:noAutofit/>
            </a:bodyPr>
            <a:lstStyle/>
            <a:p>
              <a:pPr defTabSz="711360">
                <a:lnSpc>
                  <a:spcPct val="90000"/>
                </a:lnSpc>
                <a:spcAft>
                  <a:spcPts val="561"/>
                </a:spcAft>
                <a:tabLst>
                  <a:tab pos="0" algn="l"/>
                </a:tabLst>
              </a:pPr>
              <a:r>
                <a:rPr lang="en-GB" sz="1600" b="0" strike="noStrike" spc="-1">
                  <a:solidFill>
                    <a:schemeClr val="lt1"/>
                  </a:solidFill>
                  <a:latin typeface="Calibri" panose="020F0502020204030204" pitchFamily="34" charset="0"/>
                  <a:cs typeface="Calibri" panose="020F0502020204030204" pitchFamily="34" charset="0"/>
                </a:rPr>
                <a:t>Information security &amp; data protection</a:t>
              </a:r>
              <a:endParaRPr lang="de-DE" sz="1600" b="0" strike="noStrike" spc="-1">
                <a:solidFill>
                  <a:srgbClr val="000000"/>
                </a:solidFill>
                <a:latin typeface="Calibri" panose="020F0502020204030204" pitchFamily="34" charset="0"/>
                <a:cs typeface="Calibri" panose="020F0502020204030204" pitchFamily="34" charset="0"/>
              </a:endParaRPr>
            </a:p>
          </p:txBody>
        </p:sp>
        <p:sp>
          <p:nvSpPr>
            <p:cNvPr id="922" name="Rectangle 921"/>
            <p:cNvSpPr/>
            <p:nvPr/>
          </p:nvSpPr>
          <p:spPr>
            <a:xfrm>
              <a:off x="771120" y="5213520"/>
              <a:ext cx="2485440" cy="149004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60840" tIns="60840" rIns="60840" bIns="60840" numCol="1" spcCol="1440" anchor="ctr">
              <a:noAutofit/>
            </a:bodyPr>
            <a:lstStyle/>
            <a:p>
              <a:pPr defTabSz="711360">
                <a:lnSpc>
                  <a:spcPct val="90000"/>
                </a:lnSpc>
                <a:spcAft>
                  <a:spcPts val="561"/>
                </a:spcAft>
                <a:tabLst>
                  <a:tab pos="0" algn="l"/>
                </a:tabLst>
              </a:pPr>
              <a:r>
                <a:rPr lang="en-GB" sz="1600" b="0" strike="noStrike" spc="-1">
                  <a:solidFill>
                    <a:schemeClr val="lt1"/>
                  </a:solidFill>
                  <a:latin typeface="Calibri" panose="020F0502020204030204" pitchFamily="34" charset="0"/>
                  <a:cs typeface="Calibri" panose="020F0502020204030204" pitchFamily="34" charset="0"/>
                </a:rPr>
                <a:t>Additional responsibilities of the service provider</a:t>
              </a:r>
              <a:endParaRPr lang="de-DE" sz="1600" b="0" strike="noStrike" spc="-1">
                <a:solidFill>
                  <a:srgbClr val="000000"/>
                </a:solidFill>
                <a:latin typeface="Calibri" panose="020F0502020204030204" pitchFamily="34" charset="0"/>
                <a:cs typeface="Calibri" panose="020F0502020204030204" pitchFamily="34" charset="0"/>
              </a:endParaRPr>
            </a:p>
          </p:txBody>
        </p:sp>
        <p:sp>
          <p:nvSpPr>
            <p:cNvPr id="923" name="Rectangle 922"/>
            <p:cNvSpPr/>
            <p:nvPr/>
          </p:nvSpPr>
          <p:spPr>
            <a:xfrm>
              <a:off x="3507840" y="5213520"/>
              <a:ext cx="2485440" cy="149004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60840" tIns="60840" rIns="60840" bIns="60840" numCol="1" spcCol="1440" anchor="t">
              <a:noAutofit/>
            </a:bodyPr>
            <a:lstStyle/>
            <a:p>
              <a:pPr defTabSz="711360">
                <a:lnSpc>
                  <a:spcPct val="90000"/>
                </a:lnSpc>
                <a:spcAft>
                  <a:spcPts val="561"/>
                </a:spcAft>
                <a:tabLst>
                  <a:tab pos="0" algn="l"/>
                </a:tabLst>
              </a:pPr>
              <a:r>
                <a:rPr lang="en-GB" sz="1600" b="0" strike="noStrike" spc="-1">
                  <a:solidFill>
                    <a:schemeClr val="lt1"/>
                  </a:solidFill>
                  <a:latin typeface="Calibri" panose="020F0502020204030204" pitchFamily="34" charset="0"/>
                  <a:cs typeface="Calibri" panose="020F0502020204030204" pitchFamily="34" charset="0"/>
                </a:rPr>
                <a:t>Customer responsibilities</a:t>
              </a:r>
              <a:endParaRPr lang="de-DE" sz="1600" b="0" strike="noStrike" spc="-1">
                <a:solidFill>
                  <a:srgbClr val="000000"/>
                </a:solidFill>
                <a:latin typeface="Calibri" panose="020F0502020204030204" pitchFamily="34" charset="0"/>
                <a:cs typeface="Calibri" panose="020F0502020204030204" pitchFamily="34" charset="0"/>
              </a:endParaRPr>
            </a:p>
            <a:p>
              <a:pPr marL="114480" lvl="1" indent="-114480" defTabSz="533520">
                <a:lnSpc>
                  <a:spcPct val="90000"/>
                </a:lnSpc>
                <a:spcAft>
                  <a:spcPts val="181"/>
                </a:spcAft>
                <a:buClr>
                  <a:srgbClr val="FFFFFF"/>
                </a:buClr>
                <a:buFont typeface="Symbol"/>
                <a:buChar char=""/>
                <a:tabLst>
                  <a:tab pos="0" algn="l"/>
                </a:tabLst>
              </a:pPr>
              <a:r>
                <a:rPr lang="en-GB" sz="1200" b="0" strike="noStrike" spc="-1">
                  <a:solidFill>
                    <a:schemeClr val="lt1"/>
                  </a:solidFill>
                  <a:latin typeface="Calibri" panose="020F0502020204030204" pitchFamily="34" charset="0"/>
                  <a:cs typeface="Calibri" panose="020F0502020204030204" pitchFamily="34" charset="0"/>
                </a:rPr>
                <a:t>Not sharing access credentials</a:t>
              </a:r>
              <a:endParaRPr lang="de-DE" sz="1200" b="0" strike="noStrike" spc="-1">
                <a:solidFill>
                  <a:srgbClr val="000000"/>
                </a:solidFill>
                <a:latin typeface="Calibri" panose="020F0502020204030204" pitchFamily="34" charset="0"/>
                <a:cs typeface="Calibri" panose="020F0502020204030204" pitchFamily="34" charset="0"/>
              </a:endParaRPr>
            </a:p>
          </p:txBody>
        </p:sp>
        <p:sp>
          <p:nvSpPr>
            <p:cNvPr id="924" name="Rectangle 923"/>
            <p:cNvSpPr/>
            <p:nvPr/>
          </p:nvSpPr>
          <p:spPr>
            <a:xfrm>
              <a:off x="6244920" y="5213520"/>
              <a:ext cx="2485440" cy="149004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60840" tIns="60840" rIns="60840" bIns="60840" numCol="1" spcCol="1440" anchor="ctr">
              <a:noAutofit/>
            </a:bodyPr>
            <a:lstStyle/>
            <a:p>
              <a:pPr defTabSz="711360">
                <a:lnSpc>
                  <a:spcPct val="90000"/>
                </a:lnSpc>
                <a:spcAft>
                  <a:spcPts val="561"/>
                </a:spcAft>
                <a:tabLst>
                  <a:tab pos="0" algn="l"/>
                </a:tabLst>
              </a:pPr>
              <a:r>
                <a:rPr lang="en-GB" sz="1600" b="0" strike="noStrike" spc="-1">
                  <a:solidFill>
                    <a:schemeClr val="lt1"/>
                  </a:solidFill>
                  <a:latin typeface="Calibri" panose="020F0502020204030204" pitchFamily="34" charset="0"/>
                  <a:cs typeface="Calibri" panose="020F0502020204030204" pitchFamily="34" charset="0"/>
                </a:rPr>
                <a:t>Review</a:t>
              </a:r>
              <a:endParaRPr lang="de-DE" sz="1600" b="0" strike="noStrike" spc="-1">
                <a:solidFill>
                  <a:srgbClr val="000000"/>
                </a:solidFill>
                <a:latin typeface="Calibri" panose="020F0502020204030204" pitchFamily="34" charset="0"/>
                <a:cs typeface="Calibri" panose="020F0502020204030204" pitchFamily="34" charset="0"/>
              </a:endParaRPr>
            </a:p>
          </p:txBody>
        </p:sp>
        <p:sp>
          <p:nvSpPr>
            <p:cNvPr id="925" name="Rectangle 924"/>
            <p:cNvSpPr/>
            <p:nvPr/>
          </p:nvSpPr>
          <p:spPr>
            <a:xfrm>
              <a:off x="8982000" y="5213520"/>
              <a:ext cx="2485440" cy="149004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60840" tIns="60840" rIns="60840" bIns="60840" numCol="1" spcCol="1440" anchor="ctr">
              <a:noAutofit/>
            </a:bodyPr>
            <a:lstStyle/>
            <a:p>
              <a:pPr defTabSz="711360">
                <a:lnSpc>
                  <a:spcPct val="90000"/>
                </a:lnSpc>
                <a:spcAft>
                  <a:spcPts val="561"/>
                </a:spcAft>
                <a:tabLst>
                  <a:tab pos="0" algn="l"/>
                </a:tabLst>
              </a:pPr>
              <a:r>
                <a:rPr lang="en-GB" sz="1600" b="0" strike="noStrike" spc="-1">
                  <a:solidFill>
                    <a:schemeClr val="lt1"/>
                  </a:solidFill>
                  <a:latin typeface="Calibri" panose="020F0502020204030204" pitchFamily="34" charset="0"/>
                  <a:cs typeface="Calibri" panose="020F0502020204030204" pitchFamily="34" charset="0"/>
                </a:rPr>
                <a:t>Glossary of terms</a:t>
              </a:r>
              <a:endParaRPr lang="de-DE" sz="1600" b="0" strike="noStrike" spc="-1">
                <a:solidFill>
                  <a:srgbClr val="000000"/>
                </a:solidFill>
                <a:latin typeface="Calibri" panose="020F0502020204030204" pitchFamily="34" charset="0"/>
                <a:cs typeface="Calibri" panose="020F0502020204030204" pitchFamily="34" charset="0"/>
              </a:endParaRPr>
            </a:p>
          </p:txBody>
        </p:sp>
      </p:gr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SLM: Inputs and outputs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927" name="Google Shape;1091;p87"/>
          <p:cNvGrpSpPr/>
          <p:nvPr/>
        </p:nvGrpSpPr>
        <p:grpSpPr>
          <a:xfrm>
            <a:off x="1981080" y="1828440"/>
            <a:ext cx="8226720" cy="4289040"/>
            <a:chOff x="1981080" y="1828440"/>
            <a:chExt cx="8226720" cy="4289040"/>
          </a:xfrm>
        </p:grpSpPr>
        <p:sp>
          <p:nvSpPr>
            <p:cNvPr id="928" name="Google Shape;1092;p87"/>
            <p:cNvSpPr/>
            <p:nvPr/>
          </p:nvSpPr>
          <p:spPr>
            <a:xfrm>
              <a:off x="1981080" y="1828440"/>
              <a:ext cx="8226360" cy="128232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929" name="Google Shape;1093;p87"/>
            <p:cNvSpPr/>
            <p:nvPr/>
          </p:nvSpPr>
          <p:spPr>
            <a:xfrm>
              <a:off x="1981080" y="2149920"/>
              <a:ext cx="7926840" cy="63972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a:lnSpc>
                  <a:spcPct val="90000"/>
                </a:lnSpc>
                <a:tabLst>
                  <a:tab pos="0" algn="l"/>
                </a:tabLst>
              </a:pPr>
              <a:r>
                <a:rPr lang="en-US" sz="2300" b="0" strike="noStrike" spc="-1">
                  <a:solidFill>
                    <a:schemeClr val="lt1"/>
                  </a:solidFill>
                  <a:latin typeface="Calibri"/>
                  <a:ea typeface="Calibri"/>
                </a:rPr>
                <a:t>Inputs</a:t>
              </a:r>
              <a:endParaRPr lang="de-DE" sz="2300" b="0" strike="noStrike" spc="-1">
                <a:solidFill>
                  <a:srgbClr val="000000"/>
                </a:solidFill>
                <a:latin typeface="Arial"/>
              </a:endParaRPr>
            </a:p>
          </p:txBody>
        </p:sp>
        <p:sp>
          <p:nvSpPr>
            <p:cNvPr id="930" name="Google Shape;1094;p87"/>
            <p:cNvSpPr/>
            <p:nvPr/>
          </p:nvSpPr>
          <p:spPr>
            <a:xfrm>
              <a:off x="1981080" y="2823120"/>
              <a:ext cx="3798720" cy="286596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931" name="Google Shape;1095;p87"/>
            <p:cNvSpPr/>
            <p:nvPr/>
          </p:nvSpPr>
          <p:spPr>
            <a:xfrm>
              <a:off x="1981080" y="2823120"/>
              <a:ext cx="3798720" cy="2865960"/>
            </a:xfrm>
            <a:prstGeom prst="rect">
              <a:avLst/>
            </a:prstGeom>
            <a:noFill/>
            <a:ln w="0">
              <a:noFill/>
            </a:ln>
          </p:spPr>
          <p:style>
            <a:lnRef idx="0">
              <a:scrgbClr r="0" g="0" b="0"/>
            </a:lnRef>
            <a:fillRef idx="0">
              <a:scrgbClr r="0" g="0" b="0"/>
            </a:fillRef>
            <a:effectRef idx="0">
              <a:scrgbClr r="0" g="0" b="0"/>
            </a:effectRef>
            <a:fontRef idx="minor"/>
          </p:style>
          <p:txBody>
            <a:bodyPr lIns="87480" tIns="87480" rIns="87480" bIns="87480" anchor="t">
              <a:noAutofit/>
            </a:bodyPr>
            <a:lstStyle/>
            <a:p>
              <a:pPr>
                <a:lnSpc>
                  <a:spcPct val="90000"/>
                </a:lnSpc>
                <a:tabLst>
                  <a:tab pos="0" algn="l"/>
                </a:tabLst>
              </a:pPr>
              <a:r>
                <a:rPr lang="en-US" sz="2300" b="0" strike="noStrike" spc="-1">
                  <a:solidFill>
                    <a:schemeClr val="dk1"/>
                  </a:solidFill>
                  <a:latin typeface="Calibri"/>
                  <a:ea typeface="Calibri"/>
                </a:rPr>
                <a:t>Service portfolio together with service specifications</a:t>
              </a:r>
              <a:endParaRPr lang="de-DE" sz="2300" b="0" strike="noStrike" spc="-1">
                <a:solidFill>
                  <a:srgbClr val="000000"/>
                </a:solidFill>
                <a:latin typeface="Arial"/>
              </a:endParaRPr>
            </a:p>
            <a:p>
              <a:pPr>
                <a:lnSpc>
                  <a:spcPct val="90000"/>
                </a:lnSpc>
                <a:spcBef>
                  <a:spcPts val="805"/>
                </a:spcBef>
                <a:tabLst>
                  <a:tab pos="0" algn="l"/>
                </a:tabLst>
              </a:pPr>
              <a:r>
                <a:rPr lang="en-US" sz="2300" b="0" strike="noStrike" spc="-1">
                  <a:solidFill>
                    <a:schemeClr val="dk1"/>
                  </a:solidFill>
                  <a:latin typeface="Calibri"/>
                  <a:ea typeface="Calibri"/>
                </a:rPr>
                <a:t>General and specific service level requirements</a:t>
              </a:r>
              <a:endParaRPr lang="de-DE" sz="2300" b="0" strike="noStrike" spc="-1">
                <a:solidFill>
                  <a:srgbClr val="000000"/>
                </a:solidFill>
                <a:latin typeface="Arial"/>
              </a:endParaRPr>
            </a:p>
          </p:txBody>
        </p:sp>
        <p:sp>
          <p:nvSpPr>
            <p:cNvPr id="932" name="Google Shape;1096;p87"/>
            <p:cNvSpPr/>
            <p:nvPr/>
          </p:nvSpPr>
          <p:spPr>
            <a:xfrm>
              <a:off x="5783400" y="2256840"/>
              <a:ext cx="4424400" cy="128232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933" name="Google Shape;1097;p87"/>
            <p:cNvSpPr/>
            <p:nvPr/>
          </p:nvSpPr>
          <p:spPr>
            <a:xfrm>
              <a:off x="5783400" y="2578320"/>
              <a:ext cx="4124520" cy="63936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a:lnSpc>
                  <a:spcPct val="90000"/>
                </a:lnSpc>
                <a:tabLst>
                  <a:tab pos="0" algn="l"/>
                </a:tabLst>
              </a:pPr>
              <a:r>
                <a:rPr lang="en-US" sz="2300" b="0" strike="noStrike" spc="-1">
                  <a:solidFill>
                    <a:schemeClr val="lt1"/>
                  </a:solidFill>
                  <a:latin typeface="Calibri"/>
                  <a:ea typeface="Calibri"/>
                </a:rPr>
                <a:t>Outputs</a:t>
              </a:r>
              <a:endParaRPr lang="de-DE" sz="2300" b="0" strike="noStrike" spc="-1">
                <a:solidFill>
                  <a:srgbClr val="000000"/>
                </a:solidFill>
                <a:latin typeface="Arial"/>
              </a:endParaRPr>
            </a:p>
          </p:txBody>
        </p:sp>
        <p:sp>
          <p:nvSpPr>
            <p:cNvPr id="934" name="Google Shape;1098;p87"/>
            <p:cNvSpPr/>
            <p:nvPr/>
          </p:nvSpPr>
          <p:spPr>
            <a:xfrm>
              <a:off x="5783400" y="3251520"/>
              <a:ext cx="3798720" cy="286596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935" name="Google Shape;1099;p87"/>
            <p:cNvSpPr/>
            <p:nvPr/>
          </p:nvSpPr>
          <p:spPr>
            <a:xfrm>
              <a:off x="5783400" y="3251520"/>
              <a:ext cx="3798720" cy="2865960"/>
            </a:xfrm>
            <a:prstGeom prst="rect">
              <a:avLst/>
            </a:prstGeom>
            <a:noFill/>
            <a:ln w="0">
              <a:noFill/>
            </a:ln>
          </p:spPr>
          <p:style>
            <a:lnRef idx="0">
              <a:scrgbClr r="0" g="0" b="0"/>
            </a:lnRef>
            <a:fillRef idx="0">
              <a:scrgbClr r="0" g="0" b="0"/>
            </a:fillRef>
            <a:effectRef idx="0">
              <a:scrgbClr r="0" g="0" b="0"/>
            </a:effectRef>
            <a:fontRef idx="minor"/>
          </p:style>
          <p:txBody>
            <a:bodyPr lIns="87480" tIns="87480" rIns="87480" bIns="87480" anchor="t">
              <a:noAutofit/>
            </a:bodyPr>
            <a:lstStyle/>
            <a:p>
              <a:pPr>
                <a:lnSpc>
                  <a:spcPct val="90000"/>
                </a:lnSpc>
                <a:tabLst>
                  <a:tab pos="0" algn="l"/>
                </a:tabLst>
              </a:pPr>
              <a:r>
                <a:rPr lang="en-US" sz="2300" b="0" strike="noStrike" spc="-1">
                  <a:solidFill>
                    <a:schemeClr val="dk1"/>
                  </a:solidFill>
                  <a:latin typeface="Calibri"/>
                  <a:ea typeface="Calibri"/>
                </a:rPr>
                <a:t>Up-to-date service catalogue covering all information that are relevant for customers</a:t>
              </a:r>
              <a:endParaRPr lang="de-DE" sz="2300" b="0" strike="noStrike" spc="-1">
                <a:solidFill>
                  <a:srgbClr val="000000"/>
                </a:solidFill>
                <a:latin typeface="Arial"/>
              </a:endParaRPr>
            </a:p>
            <a:p>
              <a:pPr>
                <a:lnSpc>
                  <a:spcPct val="90000"/>
                </a:lnSpc>
                <a:spcBef>
                  <a:spcPts val="805"/>
                </a:spcBef>
                <a:tabLst>
                  <a:tab pos="0" algn="l"/>
                </a:tabLst>
              </a:pPr>
              <a:r>
                <a:rPr lang="en-US" sz="2300" b="0" strike="noStrike" spc="-1">
                  <a:solidFill>
                    <a:schemeClr val="dk1"/>
                  </a:solidFill>
                  <a:latin typeface="Calibri"/>
                  <a:ea typeface="Calibri"/>
                </a:rPr>
                <a:t>Default SLA and individual SLAs with customers</a:t>
              </a:r>
              <a:endParaRPr lang="de-DE" sz="2300" b="0" strike="noStrike" spc="-1">
                <a:solidFill>
                  <a:srgbClr val="000000"/>
                </a:solidFill>
                <a:latin typeface="Arial"/>
              </a:endParaRPr>
            </a:p>
            <a:p>
              <a:pPr>
                <a:lnSpc>
                  <a:spcPct val="90000"/>
                </a:lnSpc>
                <a:spcBef>
                  <a:spcPts val="805"/>
                </a:spcBef>
                <a:tabLst>
                  <a:tab pos="0" algn="l"/>
                </a:tabLst>
              </a:pPr>
              <a:r>
                <a:rPr lang="en-US" sz="2300" b="0" strike="noStrike" spc="-1">
                  <a:solidFill>
                    <a:schemeClr val="dk1"/>
                  </a:solidFill>
                  <a:latin typeface="Calibri"/>
                  <a:ea typeface="Calibri"/>
                </a:rPr>
                <a:t>Supporting OLAs and UAs, aligned with SLAs</a:t>
              </a:r>
              <a:endParaRPr lang="de-DE" sz="2300" b="0" strike="noStrike" spc="-1">
                <a:solidFill>
                  <a:srgbClr val="000000"/>
                </a:solidFill>
                <a:latin typeface="Arial"/>
              </a:endParaRPr>
            </a:p>
          </p:txBody>
        </p:sp>
      </p:grpSp>
      <p:sp>
        <p:nvSpPr>
          <p:cNvPr id="936" name="PlaceHolder 2"/>
          <p:cNvSpPr>
            <a:spLocks noGrp="1"/>
          </p:cNvSpPr>
          <p:nvPr>
            <p:ph type="sldNum" idx="84"/>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B4581A0C-F9D5-431A-9AD3-367840B0E1FC}" type="slidenum">
              <a:rPr lang="en-US" sz="1200" b="0" strike="noStrike" spc="-1">
                <a:solidFill>
                  <a:srgbClr val="888888"/>
                </a:solidFill>
                <a:latin typeface="Calibri"/>
                <a:ea typeface="Calibri"/>
              </a:rPr>
              <a:t>99</a:t>
            </a:fld>
            <a:endParaRPr lang="de-DE" sz="1200" b="0" strike="noStrike" spc="-1">
              <a:solidFill>
                <a:srgbClr val="000000"/>
              </a:solidFill>
              <a:latin typeface="Times New Roman"/>
            </a:endParaRPr>
          </a:p>
        </p:txBody>
      </p:sp>
    </p:spTree>
  </p:cSld>
  <p:clrMapOvr>
    <a:masterClrMapping/>
  </p:clrMapOvr>
</p:sld>
</file>

<file path=ppt/theme/theme1.xml><?xml version="1.0" encoding="utf-8"?>
<a:theme xmlns:a="http://schemas.openxmlformats.org/drawingml/2006/main" name="FedSM_template0.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FedSM_template0.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9438</TotalTime>
  <Words>14689</Words>
  <Application>Microsoft Macintosh PowerPoint</Application>
  <PresentationFormat>Widescreen</PresentationFormat>
  <Paragraphs>2071</Paragraphs>
  <Slides>172</Slides>
  <Notes>163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172</vt:i4>
      </vt:variant>
    </vt:vector>
  </HeadingPairs>
  <TitlesOfParts>
    <vt:vector size="183" baseType="lpstr">
      <vt:lpstr>Arial</vt:lpstr>
      <vt:lpstr>Calibri</vt:lpstr>
      <vt:lpstr>Courier New</vt:lpstr>
      <vt:lpstr>Helvetica Neue</vt:lpstr>
      <vt:lpstr>Noto Sans Symbols</vt:lpstr>
      <vt:lpstr>Symbol</vt:lpstr>
      <vt:lpstr>System Font Regular</vt:lpstr>
      <vt:lpstr>Times New Roman</vt:lpstr>
      <vt:lpstr>Wingdings</vt:lpstr>
      <vt:lpstr>FedSM_template0.1</vt:lpstr>
      <vt:lpstr>FedSM_template0.1</vt:lpstr>
      <vt:lpstr>FitSM Service Planning &amp; Delivery (SPD)</vt:lpstr>
      <vt:lpstr>Purpose of this training</vt:lpstr>
      <vt:lpstr>FitSM Advanced Level exam</vt:lpstr>
      <vt:lpstr>FitSM qualification program</vt:lpstr>
      <vt:lpstr>Training agenda</vt:lpstr>
      <vt:lpstr>FitSM Foundation wrap-up &amp; ITSM basics</vt:lpstr>
      <vt:lpstr>PowerPoint Presentation</vt:lpstr>
      <vt:lpstr>PowerPoint Presentation</vt:lpstr>
      <vt:lpstr>FitSM key principles</vt:lpstr>
      <vt:lpstr>PowerPoint Presentation</vt:lpstr>
      <vt:lpstr>PowerPoint Presentation</vt:lpstr>
      <vt:lpstr>PowerPoint Presentation</vt:lpstr>
      <vt:lpstr>What is a service?</vt:lpstr>
      <vt:lpstr>What is a service?</vt:lpstr>
      <vt:lpstr>The Service Management System (SMS)</vt:lpstr>
      <vt:lpstr>PowerPoint Presentation</vt:lpstr>
      <vt:lpstr>PowerPoint Presentation</vt:lpstr>
      <vt:lpstr>PowerPoint Presentation</vt:lpstr>
      <vt:lpstr>Implementing processes</vt:lpstr>
      <vt:lpstr>FitSM process model</vt:lpstr>
      <vt:lpstr>FitSM process model: SPD versus SOC</vt:lpstr>
      <vt:lpstr>General aspects</vt:lpstr>
      <vt:lpstr>Training agenda</vt:lpstr>
      <vt:lpstr>General aspects of establishing a service management system</vt:lpstr>
      <vt:lpstr>Top management commitment &amp; accountability (MCA) </vt:lpstr>
      <vt:lpstr>MCA: Key questions</vt:lpstr>
      <vt:lpstr>MCA: Requirements according to FitSM-1</vt:lpstr>
      <vt:lpstr>MCA: Activities according to FitSM-2</vt:lpstr>
      <vt:lpstr>MCA: Outputs according to FitSM-2</vt:lpstr>
      <vt:lpstr>Documentation (DOC) </vt:lpstr>
      <vt:lpstr>DOC: Key questions</vt:lpstr>
      <vt:lpstr>DOC: Requirements according to FitSM-1</vt:lpstr>
      <vt:lpstr>DOC: Requirements according to FitSM-1</vt:lpstr>
      <vt:lpstr>DOC: Activities according to FitSM-2</vt:lpstr>
      <vt:lpstr>DOC: Outputs according to FitSM-2</vt:lpstr>
      <vt:lpstr>Scope &amp; Stakeholders of IT Service Management (SCS) </vt:lpstr>
      <vt:lpstr>SCS: Key questions</vt:lpstr>
      <vt:lpstr>SCS: Requirements according to FitSM-1</vt:lpstr>
      <vt:lpstr>PowerPoint Presentation</vt:lpstr>
      <vt:lpstr>PowerPoint Presentation</vt:lpstr>
      <vt:lpstr>SCS: Outputs according to FitSM-2</vt:lpstr>
      <vt:lpstr>Planning IT Service Management (PLAN) </vt:lpstr>
      <vt:lpstr>PLAN: Key questions</vt:lpstr>
      <vt:lpstr>PLAN: Requirements according to FitSM-1</vt:lpstr>
      <vt:lpstr>PowerPoint Presentation</vt:lpstr>
      <vt:lpstr>PLAN: Outputs according to FitSM-2</vt:lpstr>
      <vt:lpstr>Implementing IT Service Management (DO) </vt:lpstr>
      <vt:lpstr>DO: Key question</vt:lpstr>
      <vt:lpstr>DO: Requirements according to FitSM-1</vt:lpstr>
      <vt:lpstr>PowerPoint Presentation</vt:lpstr>
      <vt:lpstr>DO: Output according to FitSM-2</vt:lpstr>
      <vt:lpstr>Monitoring &amp; Reviewing IT Service Management (CHECK) </vt:lpstr>
      <vt:lpstr>CHECK: Key questions</vt:lpstr>
      <vt:lpstr>CHECK: Requirements according to FitSM-1</vt:lpstr>
      <vt:lpstr>PowerPoint Presentation</vt:lpstr>
      <vt:lpstr>Effective use of KPIs</vt:lpstr>
      <vt:lpstr>PowerPoint Presentation</vt:lpstr>
      <vt:lpstr>CHECK: Outputs according to FitSM-2</vt:lpstr>
      <vt:lpstr>Continually Improving IT Service Management (ACT) </vt:lpstr>
      <vt:lpstr>ACT: Key questions</vt:lpstr>
      <vt:lpstr>ACT: Requirements according to FitSM-1</vt:lpstr>
      <vt:lpstr>PowerPoint Presentation</vt:lpstr>
      <vt:lpstr>ACT: Outputs according to FitSM-2</vt:lpstr>
      <vt:lpstr>Training agenda</vt:lpstr>
      <vt:lpstr>Roles in a service management system</vt:lpstr>
      <vt:lpstr>PowerPoint Presentation</vt:lpstr>
      <vt:lpstr>Key roles in an SMS according to FitSM-3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process manager: Process manager SPM according to FitSM-3</vt:lpstr>
      <vt:lpstr>PowerPoint Presentation</vt:lpstr>
      <vt:lpstr>Training agenda</vt:lpstr>
      <vt:lpstr>ITSM processes for service planning and delivery (SPD)</vt:lpstr>
      <vt:lpstr>Common structure of the presentation of ITSM processes in this training material</vt:lpstr>
      <vt:lpstr>Service Portfolio Management (SPM)</vt:lpstr>
      <vt:lpstr>SPM: Key questions</vt:lpstr>
      <vt:lpstr>SPM: Important terms according to FitSM-0</vt:lpstr>
      <vt:lpstr>SPM: Requirements according to FitSM-1</vt:lpstr>
      <vt:lpstr>SPM: Activities according to FitSM-2</vt:lpstr>
      <vt:lpstr>SPM: Inputs and outputs according to FitSM-2</vt:lpstr>
      <vt:lpstr>SPM: Process chart according to FitSM-2</vt:lpstr>
      <vt:lpstr>SPM: Activities according to FitSM-2</vt:lpstr>
      <vt:lpstr>SPM: Roles according to FitSM-3</vt:lpstr>
      <vt:lpstr>SPM: Roles according to FitSM-3</vt:lpstr>
      <vt:lpstr>SPM: Interfaces according to FitSM-2</vt:lpstr>
      <vt:lpstr>Service Level Management (SLM)</vt:lpstr>
      <vt:lpstr>SLM: Key questions</vt:lpstr>
      <vt:lpstr>SLM: Important terms according to FitSM-0</vt:lpstr>
      <vt:lpstr>SLM: Important terms according to FitSM-0</vt:lpstr>
      <vt:lpstr>SLM: Important terms – Visualisation</vt:lpstr>
      <vt:lpstr>SLM: Requirements according to FitSM-1</vt:lpstr>
      <vt:lpstr>SLM: Activities according to FitSM-2</vt:lpstr>
      <vt:lpstr>Typical SLA contents</vt:lpstr>
      <vt:lpstr>SLM: Inputs and outputs according to FitSM-2</vt:lpstr>
      <vt:lpstr>SLM: Process chart according to FitSM-2</vt:lpstr>
      <vt:lpstr>SLM: Activities according to FitSM-2</vt:lpstr>
      <vt:lpstr>SLM: Roles according to FitSM-3</vt:lpstr>
      <vt:lpstr>SLM: Roles according to FitSM-3</vt:lpstr>
      <vt:lpstr>SLM: Interfaces according to FitSM-2</vt:lpstr>
      <vt:lpstr>Service Reporting Management (SRM)</vt:lpstr>
      <vt:lpstr>SRM: Key questions</vt:lpstr>
      <vt:lpstr>SRM: Important terms according to FitSM-0</vt:lpstr>
      <vt:lpstr>SRM: Requirements according to FitSM-1</vt:lpstr>
      <vt:lpstr>SRM: Activities according to FitSM-2</vt:lpstr>
      <vt:lpstr>SRM: Inputs and outputs according to FitSM-2</vt:lpstr>
      <vt:lpstr>SRM: Process chart according to FitSM-2</vt:lpstr>
      <vt:lpstr>SRM: Activities according to FitSM-2</vt:lpstr>
      <vt:lpstr>SRM: Roles according to FitSM-3</vt:lpstr>
      <vt:lpstr>SRM: Interfaces according to FitSM-2</vt:lpstr>
      <vt:lpstr>Service Availability &amp; Continuity Management (SACM)</vt:lpstr>
      <vt:lpstr>SACM: Key questions</vt:lpstr>
      <vt:lpstr>SACM: Why availability AND continuity?</vt:lpstr>
      <vt:lpstr>SACM: Important terms according to FitSM-0</vt:lpstr>
      <vt:lpstr>SACM: Important terms according to FitSM-0</vt:lpstr>
      <vt:lpstr>SACM: Requirements according to FitSM-1</vt:lpstr>
      <vt:lpstr>SACM: Activities according to FitSM-2</vt:lpstr>
      <vt:lpstr>SACM: Inputs and outputs according to FitSM-2</vt:lpstr>
      <vt:lpstr>SACM: Process chart according to FitSM-2</vt:lpstr>
      <vt:lpstr>SACM: Activities according to FitSM-2</vt:lpstr>
      <vt:lpstr>SACM: Roles according to FitSM-3</vt:lpstr>
      <vt:lpstr>SACM: Roles according to FitSM-3</vt:lpstr>
      <vt:lpstr>SACM: Interfaces according to FitSM-2</vt:lpstr>
      <vt:lpstr>Capacity Management (CAPM)</vt:lpstr>
      <vt:lpstr>CAPM: Key questions</vt:lpstr>
      <vt:lpstr>CAPM: Important terms according to FitSM-0</vt:lpstr>
      <vt:lpstr>CAPM: Requirements according to FitSM-1</vt:lpstr>
      <vt:lpstr>CAPM: Activities according to FitSM-2</vt:lpstr>
      <vt:lpstr>CAPM: Inputs and outputs according to FitSM-2</vt:lpstr>
      <vt:lpstr>CAPM: Process chart according to FitSM-2</vt:lpstr>
      <vt:lpstr>CAPM: Activities according to FitSM-2</vt:lpstr>
      <vt:lpstr>CAPM: Roles according to FitSM-3</vt:lpstr>
      <vt:lpstr>CAPM: Roles according to FitSM-3</vt:lpstr>
      <vt:lpstr>CAPM: Interfaces according to FitSM-2</vt:lpstr>
      <vt:lpstr>Information Security Management (ISM)</vt:lpstr>
      <vt:lpstr>ISM: Key questions</vt:lpstr>
      <vt:lpstr>ISM: Important terms according to FitSM-0</vt:lpstr>
      <vt:lpstr>ISM: Requirements according to FitSM-1</vt:lpstr>
      <vt:lpstr>ISM: Activities according to FitSM-2</vt:lpstr>
      <vt:lpstr>ISM: Inputs and outputs according to FitSM-2</vt:lpstr>
      <vt:lpstr>ISM: Process chart according to FitSM-2</vt:lpstr>
      <vt:lpstr>ISM: Activities according to FitSM-2</vt:lpstr>
      <vt:lpstr>ISM: Key concepts and relationships – Visualisation</vt:lpstr>
      <vt:lpstr>ISM: Roles according to FitSM-3</vt:lpstr>
      <vt:lpstr>ISM: Roles according to FitSM-3</vt:lpstr>
      <vt:lpstr>ISM: Interfaces according to FitSM-2</vt:lpstr>
      <vt:lpstr>Customer Relationship Management (CRM)</vt:lpstr>
      <vt:lpstr>CRM: Key questions</vt:lpstr>
      <vt:lpstr>CRM: Important terms according to FitSM-0</vt:lpstr>
      <vt:lpstr>CRM: Requirements according to FitSM-1</vt:lpstr>
      <vt:lpstr>CRM: Activities according to FitSM-2</vt:lpstr>
      <vt:lpstr>CRM: Inputs and outputs according to FitSM-2</vt:lpstr>
      <vt:lpstr>CRM: Process chart according to FitSM-2</vt:lpstr>
      <vt:lpstr>CRM: Activities according to FitSM-2</vt:lpstr>
      <vt:lpstr>CRM: Roles according to FitSM-3</vt:lpstr>
      <vt:lpstr>CRM: Interfaces according to FitSM-2</vt:lpstr>
      <vt:lpstr>Supplier Relationship Management (SUPPM)</vt:lpstr>
      <vt:lpstr>SUPPM: Key questions</vt:lpstr>
      <vt:lpstr>SUPPM: Important terms according to FitSM-0</vt:lpstr>
      <vt:lpstr>SUPPM: Requirements according to FitSM-1</vt:lpstr>
      <vt:lpstr>SUPPM: Activities according to FitSM-2</vt:lpstr>
      <vt:lpstr>SUPPM: Inputs and outputs according to FitSM-2</vt:lpstr>
      <vt:lpstr>SUPPM: Process chart according to FitSM-2</vt:lpstr>
      <vt:lpstr>SUPPM: Activities according to FitSM-2</vt:lpstr>
      <vt:lpstr>SUPPM: Roles according to FitSM-3</vt:lpstr>
      <vt:lpstr>SUPPM: Interfaces according to FitSM-2</vt:lpstr>
      <vt:lpstr>FitSM Advanced Level exam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FitSM Service Planning &amp; Delivery (SPD)</dc:title>
  <dc:subject/>
  <dc:creator/>
  <dc:description/>
  <cp:lastModifiedBy>Sy Holsinger</cp:lastModifiedBy>
  <cp:revision>101</cp:revision>
  <dcterms:created xsi:type="dcterms:W3CDTF">2023-05-31T08:58:42Z</dcterms:created>
  <dcterms:modified xsi:type="dcterms:W3CDTF">2025-12-18T13:42:26Z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170</vt:i4>
  </property>
  <property fmtid="{D5CDD505-2E9C-101B-9397-08002B2CF9AE}" pid="3" name="PresentationFormat">
    <vt:lpwstr>Widescreen</vt:lpwstr>
  </property>
  <property fmtid="{D5CDD505-2E9C-101B-9397-08002B2CF9AE}" pid="4" name="Slides">
    <vt:i4>170</vt:i4>
  </property>
</Properties>
</file>