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Lst>
  <p:notesMasterIdLst>
    <p:notesMasterId r:id="rId15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 id="379" r:id="rId128"/>
    <p:sldId id="380" r:id="rId129"/>
    <p:sldId id="381" r:id="rId130"/>
    <p:sldId id="382" r:id="rId131"/>
    <p:sldId id="383" r:id="rId132"/>
    <p:sldId id="384" r:id="rId133"/>
    <p:sldId id="385" r:id="rId134"/>
    <p:sldId id="386" r:id="rId135"/>
    <p:sldId id="387" r:id="rId136"/>
    <p:sldId id="388" r:id="rId137"/>
    <p:sldId id="389" r:id="rId138"/>
    <p:sldId id="390" r:id="rId139"/>
    <p:sldId id="391" r:id="rId140"/>
    <p:sldId id="392" r:id="rId141"/>
    <p:sldId id="393" r:id="rId142"/>
    <p:sldId id="394" r:id="rId143"/>
    <p:sldId id="395" r:id="rId144"/>
    <p:sldId id="396" r:id="rId145"/>
    <p:sldId id="397" r:id="rId146"/>
    <p:sldId id="398" r:id="rId147"/>
    <p:sldId id="399" r:id="rId148"/>
    <p:sldId id="400" r:id="rId149"/>
    <p:sldId id="401" r:id="rId150"/>
    <p:sldId id="402" r:id="rId151"/>
    <p:sldId id="403" r:id="rId152"/>
    <p:sldId id="404" r:id="rId153"/>
    <p:sldId id="405" r:id="rId154"/>
    <p:sldId id="406" r:id="rId155"/>
    <p:sldId id="407" r:id="rId1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viewProps" Target="viewProp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theme" Target="theme/theme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6"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de-DE" sz="4400" b="0" strike="noStrike" spc="-1">
                <a:solidFill>
                  <a:srgbClr val="000000"/>
                </a:solidFill>
                <a:latin typeface="Arial"/>
              </a:rPr>
              <a:t>Folie mittels Klicken verschieben</a:t>
            </a:r>
          </a:p>
        </p:txBody>
      </p:sp>
      <p:sp>
        <p:nvSpPr>
          <p:cNvPr id="47"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de-DE" sz="2000" b="0" strike="noStrike" spc="-1">
                <a:solidFill>
                  <a:srgbClr val="000000"/>
                </a:solidFill>
                <a:latin typeface="Arial"/>
              </a:rPr>
              <a:t>Format der Notizen mittels Klicken bearbeiten</a:t>
            </a:r>
          </a:p>
        </p:txBody>
      </p:sp>
      <p:sp>
        <p:nvSpPr>
          <p:cNvPr id="48"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de-DE" sz="1400" b="0" strike="noStrike" spc="-1">
                <a:solidFill>
                  <a:srgbClr val="000000"/>
                </a:solidFill>
                <a:latin typeface="Times New Roman"/>
              </a:rPr>
              <a:t>&lt;Kopfzeile&gt;</a:t>
            </a:r>
          </a:p>
        </p:txBody>
      </p:sp>
      <p:sp>
        <p:nvSpPr>
          <p:cNvPr id="49" name="PlaceHolder 4"/>
          <p:cNvSpPr>
            <a:spLocks noGrp="1"/>
          </p:cNvSpPr>
          <p:nvPr>
            <p:ph type="dt" idx="13"/>
          </p:nvPr>
        </p:nvSpPr>
        <p:spPr>
          <a:xfrm>
            <a:off x="4278960" y="0"/>
            <a:ext cx="3280680" cy="534240"/>
          </a:xfrm>
          <a:prstGeom prst="rect">
            <a:avLst/>
          </a:prstGeom>
          <a:noFill/>
          <a:ln w="0">
            <a:noFill/>
          </a:ln>
        </p:spPr>
        <p:txBody>
          <a:bodyPr lIns="0" tIns="0" rIns="0" bIns="0" anchor="t">
            <a:noAutofit/>
          </a:bodyPr>
          <a:lstStyle>
            <a:lvl1pPr indent="0" algn="r">
              <a:buNone/>
              <a:defRPr lang="de-DE" sz="1400" b="0" strike="noStrike" spc="-1">
                <a:solidFill>
                  <a:srgbClr val="000000"/>
                </a:solidFill>
                <a:latin typeface="Times New Roman"/>
              </a:defRPr>
            </a:lvl1pPr>
          </a:lstStyle>
          <a:p>
            <a:pPr indent="0" algn="r">
              <a:buNone/>
            </a:pPr>
            <a:r>
              <a:rPr lang="de-DE" sz="1400" b="0" strike="noStrike" spc="-1">
                <a:solidFill>
                  <a:srgbClr val="000000"/>
                </a:solidFill>
                <a:latin typeface="Times New Roman"/>
              </a:rPr>
              <a:t>&lt;Datum/Uhrzeit&gt;</a:t>
            </a:r>
          </a:p>
        </p:txBody>
      </p:sp>
      <p:sp>
        <p:nvSpPr>
          <p:cNvPr id="50" name="PlaceHolder 5"/>
          <p:cNvSpPr>
            <a:spLocks noGrp="1"/>
          </p:cNvSpPr>
          <p:nvPr>
            <p:ph type="ftr" idx="14"/>
          </p:nvPr>
        </p:nvSpPr>
        <p:spPr>
          <a:xfrm>
            <a:off x="0" y="10157400"/>
            <a:ext cx="3280680" cy="534240"/>
          </a:xfrm>
          <a:prstGeom prst="rect">
            <a:avLst/>
          </a:prstGeom>
          <a:noFill/>
          <a:ln w="0">
            <a:noFill/>
          </a:ln>
        </p:spPr>
        <p:txBody>
          <a:bodyPr lIns="0" tIns="0" rIns="0" bIns="0" anchor="b">
            <a:noAutofit/>
          </a:bodyPr>
          <a:lstStyle>
            <a:lvl1pPr indent="0">
              <a:buNone/>
              <a:defRPr lang="de-DE" sz="1400" b="0" strike="noStrike" spc="-1">
                <a:solidFill>
                  <a:srgbClr val="000000"/>
                </a:solidFill>
                <a:latin typeface="Times New Roman"/>
              </a:defRPr>
            </a:lvl1pPr>
          </a:lstStyle>
          <a:p>
            <a:pPr indent="0">
              <a:buNone/>
            </a:pPr>
            <a:r>
              <a:rPr lang="de-DE" sz="1400" b="0" strike="noStrike" spc="-1">
                <a:solidFill>
                  <a:srgbClr val="000000"/>
                </a:solidFill>
                <a:latin typeface="Times New Roman"/>
              </a:rPr>
              <a:t>&lt;Fußzeile&gt;</a:t>
            </a:r>
          </a:p>
        </p:txBody>
      </p:sp>
      <p:sp>
        <p:nvSpPr>
          <p:cNvPr id="51" name="PlaceHolder 6"/>
          <p:cNvSpPr>
            <a:spLocks noGrp="1"/>
          </p:cNvSpPr>
          <p:nvPr>
            <p:ph type="sldNum" idx="15"/>
          </p:nvPr>
        </p:nvSpPr>
        <p:spPr>
          <a:xfrm>
            <a:off x="4278960" y="10157400"/>
            <a:ext cx="3280680" cy="534240"/>
          </a:xfrm>
          <a:prstGeom prst="rect">
            <a:avLst/>
          </a:prstGeom>
          <a:noFill/>
          <a:ln w="0">
            <a:noFill/>
          </a:ln>
        </p:spPr>
        <p:txBody>
          <a:bodyPr lIns="0" tIns="0" rIns="0" bIns="0" anchor="b">
            <a:noAutofit/>
          </a:bodyPr>
          <a:lstStyle>
            <a:lvl1pPr indent="0" algn="r">
              <a:buNone/>
              <a:defRPr lang="de-DE" sz="1400" b="0" strike="noStrike" spc="-1">
                <a:solidFill>
                  <a:srgbClr val="000000"/>
                </a:solidFill>
                <a:latin typeface="Times New Roman"/>
              </a:defRPr>
            </a:lvl1pPr>
          </a:lstStyle>
          <a:p>
            <a:pPr indent="0" algn="r">
              <a:buNone/>
            </a:pPr>
            <a:fld id="{CAEC6070-3924-4807-88F6-DA928003AC6B}" type="slidenum">
              <a:rPr lang="de-DE" sz="1400" b="0" strike="noStrike" spc="-1">
                <a:solidFill>
                  <a:srgbClr val="000000"/>
                </a:solidFill>
                <a:latin typeface="Times New Roman"/>
              </a:rPr>
              <a:t>‹#›</a:t>
            </a:fld>
            <a:endParaRPr lang="de-DE"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3" name="PlaceHolder 1"/>
          <p:cNvSpPr>
            <a:spLocks noGrp="1" noRot="1" noChangeAspect="1"/>
          </p:cNvSpPr>
          <p:nvPr>
            <p:ph type="sldImg"/>
          </p:nvPr>
        </p:nvSpPr>
        <p:spPr>
          <a:xfrm>
            <a:off x="380880" y="685800"/>
            <a:ext cx="6093720" cy="3426840"/>
          </a:xfrm>
          <a:prstGeom prst="rect">
            <a:avLst/>
          </a:prstGeom>
          <a:ln w="0">
            <a:noFill/>
          </a:ln>
        </p:spPr>
      </p:sp>
      <p:sp>
        <p:nvSpPr>
          <p:cNvPr id="1494"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495" name="PlaceHolder 3"/>
          <p:cNvSpPr>
            <a:spLocks noGrp="1"/>
          </p:cNvSpPr>
          <p:nvPr>
            <p:ph type="sldNum" idx="167"/>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B9C6DF78-9558-43C6-A705-7E1993C0229D}" type="slidenum">
              <a:rPr lang="en-US" sz="1200" b="0" strike="noStrike" spc="-1">
                <a:solidFill>
                  <a:schemeClr val="dk1"/>
                </a:solidFill>
                <a:latin typeface="Wingdings"/>
                <a:ea typeface="+mn-ea"/>
              </a:rPr>
              <a:t>1</a:t>
            </a:fld>
            <a:endParaRPr lang="de-DE" sz="1200" b="0" strike="noStrike" spc="-1">
              <a:solidFill>
                <a:srgbClr val="000000"/>
              </a:solidFill>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0" name="PlaceHolder 1"/>
          <p:cNvSpPr>
            <a:spLocks noGrp="1" noRot="1" noChangeAspect="1"/>
          </p:cNvSpPr>
          <p:nvPr>
            <p:ph type="sldImg"/>
          </p:nvPr>
        </p:nvSpPr>
        <p:spPr>
          <a:xfrm>
            <a:off x="380880" y="685800"/>
            <a:ext cx="6093720" cy="3426840"/>
          </a:xfrm>
          <a:prstGeom prst="rect">
            <a:avLst/>
          </a:prstGeom>
          <a:ln w="0">
            <a:noFill/>
          </a:ln>
        </p:spPr>
      </p:sp>
      <p:sp>
        <p:nvSpPr>
          <p:cNvPr id="1521"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F.1.1</a:t>
            </a:r>
            <a:endParaRPr lang="de-DE" sz="2000" b="0" strike="noStrike" spc="-1">
              <a:solidFill>
                <a:srgbClr val="000000"/>
              </a:solidFill>
              <a:latin typeface="Arial"/>
            </a:endParaRPr>
          </a:p>
        </p:txBody>
      </p:sp>
      <p:sp>
        <p:nvSpPr>
          <p:cNvPr id="1522" name="PlaceHolder 3"/>
          <p:cNvSpPr>
            <a:spLocks noGrp="1"/>
          </p:cNvSpPr>
          <p:nvPr>
            <p:ph type="sldNum" idx="176"/>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502D8A10-DEE2-4FB9-AEA9-7CCC847470BE}" type="slidenum">
              <a:rPr lang="en-US" sz="1200" b="0" strike="noStrike" spc="-1">
                <a:solidFill>
                  <a:schemeClr val="dk1"/>
                </a:solidFill>
                <a:latin typeface="Wingdings"/>
                <a:ea typeface="+mn-ea"/>
              </a:rPr>
              <a:t>12</a:t>
            </a:fld>
            <a:endParaRPr lang="de-DE" sz="1200" b="0" strike="noStrike" spc="-1">
              <a:solidFill>
                <a:srgbClr val="000000"/>
              </a:solidFill>
              <a:latin typeface="Times New Roman"/>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6" name="PlaceHolder 1"/>
          <p:cNvSpPr>
            <a:spLocks noGrp="1" noRot="1" noChangeAspect="1"/>
          </p:cNvSpPr>
          <p:nvPr>
            <p:ph type="sldImg"/>
          </p:nvPr>
        </p:nvSpPr>
        <p:spPr>
          <a:xfrm>
            <a:off x="380880" y="685800"/>
            <a:ext cx="6093720" cy="3426840"/>
          </a:xfrm>
          <a:prstGeom prst="rect">
            <a:avLst/>
          </a:prstGeom>
          <a:ln w="0">
            <a:noFill/>
          </a:ln>
        </p:spPr>
      </p:sp>
      <p:sp>
        <p:nvSpPr>
          <p:cNvPr id="1757"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H.3.1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58" name="PlaceHolder 3"/>
          <p:cNvSpPr>
            <a:spLocks noGrp="1"/>
          </p:cNvSpPr>
          <p:nvPr>
            <p:ph type="sldNum" idx="232"/>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785C32F5-359B-4033-841B-CF12CE9EF34D}" type="slidenum">
              <a:rPr lang="en-US" sz="1200" b="0" strike="noStrike" spc="-1">
                <a:solidFill>
                  <a:schemeClr val="dk1"/>
                </a:solidFill>
                <a:latin typeface="Wingdings"/>
                <a:ea typeface="+mn-ea"/>
              </a:rPr>
              <a:t>108</a:t>
            </a:fld>
            <a:endParaRPr lang="de-DE" sz="1200" b="0" strike="noStrike" spc="-1">
              <a:solidFill>
                <a:srgbClr val="000000"/>
              </a:solidFill>
              <a:latin typeface="Times New Roman"/>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9"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H.3.1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60"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H.3.2</a:t>
            </a:r>
            <a:endParaRPr lang="de-DE" sz="2000" b="0" strike="noStrike" spc="-1">
              <a:solidFill>
                <a:srgbClr val="000000"/>
              </a:solidFill>
              <a:latin typeface="Arial"/>
            </a:endParaRPr>
          </a:p>
        </p:txBody>
      </p:sp>
      <p:sp>
        <p:nvSpPr>
          <p:cNvPr id="1762"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3"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H.3.2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64"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5" name="PlaceHolder 1"/>
          <p:cNvSpPr>
            <a:spLocks noGrp="1" noRot="1" noChangeAspect="1"/>
          </p:cNvSpPr>
          <p:nvPr>
            <p:ph type="sldImg"/>
          </p:nvPr>
        </p:nvSpPr>
        <p:spPr>
          <a:xfrm>
            <a:off x="380880" y="685800"/>
            <a:ext cx="6093720" cy="3426840"/>
          </a:xfrm>
          <a:prstGeom prst="rect">
            <a:avLst/>
          </a:prstGeom>
          <a:ln w="0">
            <a:noFill/>
          </a:ln>
        </p:spPr>
      </p:sp>
      <p:sp>
        <p:nvSpPr>
          <p:cNvPr id="1766"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H.3.2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67" name="PlaceHolder 3"/>
          <p:cNvSpPr>
            <a:spLocks noGrp="1"/>
          </p:cNvSpPr>
          <p:nvPr>
            <p:ph type="sldNum" idx="233"/>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8D96A2A0-B9E5-488C-A105-FEE4C4E864B1}" type="slidenum">
              <a:rPr lang="en-US" sz="1200" b="0" strike="noStrike" spc="-1">
                <a:solidFill>
                  <a:schemeClr val="dk1"/>
                </a:solidFill>
                <a:latin typeface="Wingdings"/>
                <a:ea typeface="+mn-ea"/>
              </a:rPr>
              <a:t>112</a:t>
            </a:fld>
            <a:endParaRPr lang="de-DE" sz="1200" b="0" strike="noStrike" spc="-1">
              <a:solidFill>
                <a:srgbClr val="000000"/>
              </a:solidFill>
              <a:latin typeface="Times New Roman"/>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8"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H.3.3</a:t>
            </a:r>
            <a:endParaRPr lang="de-DE" sz="2000" b="0" strike="noStrike" spc="-1">
              <a:solidFill>
                <a:srgbClr val="000000"/>
              </a:solidFill>
              <a:latin typeface="Arial"/>
            </a:endParaRPr>
          </a:p>
        </p:txBody>
      </p:sp>
      <p:sp>
        <p:nvSpPr>
          <p:cNvPr id="1769"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0"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H.3.2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71"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2" name="PlaceHolder 1"/>
          <p:cNvSpPr>
            <a:spLocks noGrp="1" noRot="1" noChangeAspect="1"/>
          </p:cNvSpPr>
          <p:nvPr>
            <p:ph type="sldImg"/>
          </p:nvPr>
        </p:nvSpPr>
        <p:spPr>
          <a:xfrm>
            <a:off x="380880" y="685800"/>
            <a:ext cx="6093720" cy="3426840"/>
          </a:xfrm>
          <a:prstGeom prst="rect">
            <a:avLst/>
          </a:prstGeom>
          <a:ln w="0">
            <a:noFill/>
          </a:ln>
        </p:spPr>
      </p:sp>
      <p:sp>
        <p:nvSpPr>
          <p:cNvPr id="1773"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H.4.1</a:t>
            </a:r>
            <a:endParaRPr lang="de-DE" sz="2000" b="0" strike="noStrike" spc="-1">
              <a:solidFill>
                <a:srgbClr val="000000"/>
              </a:solidFill>
              <a:latin typeface="Arial"/>
            </a:endParaRPr>
          </a:p>
        </p:txBody>
      </p:sp>
      <p:sp>
        <p:nvSpPr>
          <p:cNvPr id="1774" name="PlaceHolder 3"/>
          <p:cNvSpPr>
            <a:spLocks noGrp="1"/>
          </p:cNvSpPr>
          <p:nvPr>
            <p:ph type="sldNum" idx="234"/>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5D2624D7-D3B2-4514-B7D4-1C260D3D3565}" type="slidenum">
              <a:rPr lang="en-US" sz="1200" b="0" strike="noStrike" spc="-1">
                <a:solidFill>
                  <a:schemeClr val="dk1"/>
                </a:solidFill>
                <a:latin typeface="Wingdings"/>
                <a:ea typeface="+mn-ea"/>
              </a:rPr>
              <a:t>116</a:t>
            </a:fld>
            <a:endParaRPr lang="de-DE" sz="1200" b="0" strike="noStrike" spc="-1">
              <a:solidFill>
                <a:srgbClr val="000000"/>
              </a:solidFill>
              <a:latin typeface="Times New Roman"/>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5" name="PlaceHolder 1"/>
          <p:cNvSpPr>
            <a:spLocks noGrp="1" noRot="1" noChangeAspect="1"/>
          </p:cNvSpPr>
          <p:nvPr>
            <p:ph type="sldImg"/>
          </p:nvPr>
        </p:nvSpPr>
        <p:spPr>
          <a:xfrm>
            <a:off x="380880" y="685800"/>
            <a:ext cx="6093720" cy="3426840"/>
          </a:xfrm>
          <a:prstGeom prst="rect">
            <a:avLst/>
          </a:prstGeom>
          <a:ln w="0">
            <a:noFill/>
          </a:ln>
        </p:spPr>
      </p:sp>
      <p:sp>
        <p:nvSpPr>
          <p:cNvPr id="1776"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H.4.1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77" name="PlaceHolder 3"/>
          <p:cNvSpPr>
            <a:spLocks noGrp="1"/>
          </p:cNvSpPr>
          <p:nvPr>
            <p:ph type="sldNum" idx="235"/>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9153930A-8B05-41F7-9D73-2045DDE34AFA}" type="slidenum">
              <a:rPr lang="en-US" sz="1200" b="0" strike="noStrike" spc="-1">
                <a:solidFill>
                  <a:schemeClr val="dk1"/>
                </a:solidFill>
                <a:latin typeface="Wingdings"/>
                <a:ea typeface="+mn-ea"/>
              </a:rPr>
              <a:t>117</a:t>
            </a:fld>
            <a:endParaRPr lang="de-DE" sz="1200" b="0" strike="noStrike" spc="-1">
              <a:solidFill>
                <a:srgbClr val="000000"/>
              </a:solidFill>
              <a:latin typeface="Times New Roman"/>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8" name="PlaceHolder 1"/>
          <p:cNvSpPr>
            <a:spLocks noGrp="1" noRot="1" noChangeAspect="1"/>
          </p:cNvSpPr>
          <p:nvPr>
            <p:ph type="sldImg"/>
          </p:nvPr>
        </p:nvSpPr>
        <p:spPr>
          <a:xfrm>
            <a:off x="381000" y="685800"/>
            <a:ext cx="6092825" cy="3427413"/>
          </a:xfrm>
          <a:prstGeom prst="rect">
            <a:avLst/>
          </a:prstGeom>
          <a:ln w="0">
            <a:noFill/>
          </a:ln>
        </p:spPr>
      </p:sp>
      <p:sp>
        <p:nvSpPr>
          <p:cNvPr id="1779"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H.4.1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80" name="PlaceHolder 3"/>
          <p:cNvSpPr>
            <a:spLocks noGrp="1"/>
          </p:cNvSpPr>
          <p:nvPr>
            <p:ph type="sldNum" idx="236"/>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1E99154B-4928-4D6B-8984-AB843B672F58}" type="slidenum">
              <a:rPr lang="en-US" sz="1200" b="0" strike="noStrike" spc="-1">
                <a:solidFill>
                  <a:schemeClr val="dk1"/>
                </a:solidFill>
                <a:latin typeface="Wingdings"/>
                <a:ea typeface="+mn-ea"/>
              </a:rPr>
              <a:t>118</a:t>
            </a:fld>
            <a:endParaRPr lang="de-DE" sz="1200" b="0" strike="noStrike" spc="-1">
              <a:solidFill>
                <a:srgbClr val="000000"/>
              </a:solidFill>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3" name="PlaceHolder 1"/>
          <p:cNvSpPr>
            <a:spLocks noGrp="1" noRot="1" noChangeAspect="1"/>
          </p:cNvSpPr>
          <p:nvPr>
            <p:ph type="sldImg"/>
          </p:nvPr>
        </p:nvSpPr>
        <p:spPr>
          <a:xfrm>
            <a:off x="381000" y="685800"/>
            <a:ext cx="6092825" cy="3427413"/>
          </a:xfrm>
          <a:prstGeom prst="rect">
            <a:avLst/>
          </a:prstGeom>
          <a:ln w="0">
            <a:noFill/>
          </a:ln>
        </p:spPr>
      </p:sp>
      <p:sp>
        <p:nvSpPr>
          <p:cNvPr id="1524"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F.1.1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25" name="PlaceHolder 3"/>
          <p:cNvSpPr>
            <a:spLocks noGrp="1"/>
          </p:cNvSpPr>
          <p:nvPr>
            <p:ph type="sldNum" idx="177"/>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6F9C403E-8799-4319-AF1E-E7A298329A54}" type="slidenum">
              <a:rPr lang="en-US" sz="1200" b="0" strike="noStrike" spc="-1">
                <a:solidFill>
                  <a:schemeClr val="dk1"/>
                </a:solidFill>
                <a:latin typeface="Wingdings"/>
                <a:ea typeface="+mn-ea"/>
              </a:rPr>
              <a:t>13</a:t>
            </a:fld>
            <a:endParaRPr lang="de-DE" sz="1200" b="0" strike="noStrike" spc="-1">
              <a:solidFill>
                <a:srgbClr val="000000"/>
              </a:solidFill>
              <a:latin typeface="Times New Roman"/>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 name="PlaceHolder 1"/>
          <p:cNvSpPr>
            <a:spLocks noGrp="1" noRot="1" noChangeAspect="1"/>
          </p:cNvSpPr>
          <p:nvPr>
            <p:ph type="sldImg"/>
          </p:nvPr>
        </p:nvSpPr>
        <p:spPr>
          <a:xfrm>
            <a:off x="381000" y="685800"/>
            <a:ext cx="6092825" cy="3427413"/>
          </a:xfrm>
          <a:prstGeom prst="rect">
            <a:avLst/>
          </a:prstGeom>
          <a:ln w="0">
            <a:noFill/>
          </a:ln>
        </p:spPr>
      </p:sp>
      <p:sp>
        <p:nvSpPr>
          <p:cNvPr id="1782"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H.4.1</a:t>
            </a:r>
            <a:endParaRPr lang="de-DE" sz="2000" b="0" strike="noStrike" spc="-1">
              <a:solidFill>
                <a:srgbClr val="000000"/>
              </a:solidFill>
              <a:latin typeface="Arial"/>
            </a:endParaRPr>
          </a:p>
        </p:txBody>
      </p:sp>
      <p:sp>
        <p:nvSpPr>
          <p:cNvPr id="1783" name="PlaceHolder 3"/>
          <p:cNvSpPr>
            <a:spLocks noGrp="1"/>
          </p:cNvSpPr>
          <p:nvPr>
            <p:ph type="sldNum" idx="237"/>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2EF3212F-AF4F-4BF1-B56C-29B236F7C343}" type="slidenum">
              <a:rPr lang="en-US" sz="1200" b="0" strike="noStrike" spc="-1">
                <a:solidFill>
                  <a:schemeClr val="dk1"/>
                </a:solidFill>
                <a:latin typeface="Wingdings"/>
                <a:ea typeface="+mn-ea"/>
              </a:rPr>
              <a:t>119</a:t>
            </a:fld>
            <a:endParaRPr lang="de-DE" sz="1200" b="0" strike="noStrike" spc="-1">
              <a:solidFill>
                <a:srgbClr val="000000"/>
              </a:solidFill>
              <a:latin typeface="Times New Roman"/>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4"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H.4.2</a:t>
            </a:r>
            <a:endParaRPr lang="de-DE" sz="2000" b="0" strike="noStrike" spc="-1">
              <a:solidFill>
                <a:srgbClr val="000000"/>
              </a:solidFill>
              <a:latin typeface="Arial"/>
            </a:endParaRPr>
          </a:p>
        </p:txBody>
      </p:sp>
      <p:sp>
        <p:nvSpPr>
          <p:cNvPr id="1785"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6"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87"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8" name="PlaceHolder 1"/>
          <p:cNvSpPr>
            <a:spLocks noGrp="1" noRot="1" noChangeAspect="1"/>
          </p:cNvSpPr>
          <p:nvPr>
            <p:ph type="sldImg"/>
          </p:nvPr>
        </p:nvSpPr>
        <p:spPr>
          <a:xfrm>
            <a:off x="381000" y="685800"/>
            <a:ext cx="6092825" cy="3427413"/>
          </a:xfrm>
          <a:prstGeom prst="rect">
            <a:avLst/>
          </a:prstGeom>
          <a:ln w="0">
            <a:noFill/>
          </a:ln>
        </p:spPr>
      </p:sp>
      <p:sp>
        <p:nvSpPr>
          <p:cNvPr id="1789"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90" name="PlaceHolder 3"/>
          <p:cNvSpPr>
            <a:spLocks noGrp="1"/>
          </p:cNvSpPr>
          <p:nvPr>
            <p:ph type="sldNum" idx="238"/>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6127596-3CB4-4282-8A56-0746BF307DEC}" type="slidenum">
              <a:rPr lang="en-US" sz="1200" b="0" strike="noStrike" spc="-1">
                <a:solidFill>
                  <a:schemeClr val="dk1"/>
                </a:solidFill>
                <a:latin typeface="Wingdings"/>
                <a:ea typeface="+mn-ea"/>
              </a:rPr>
              <a:t>122</a:t>
            </a:fld>
            <a:endParaRPr lang="de-DE" sz="1200" b="0" strike="noStrike" spc="-1">
              <a:solidFill>
                <a:srgbClr val="000000"/>
              </a:solidFill>
              <a:latin typeface="Times New Roman"/>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1"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92"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3" name="PlaceHolder 1"/>
          <p:cNvSpPr>
            <a:spLocks noGrp="1" noRot="1" noChangeAspect="1"/>
          </p:cNvSpPr>
          <p:nvPr>
            <p:ph type="sldImg"/>
          </p:nvPr>
        </p:nvSpPr>
        <p:spPr>
          <a:xfrm>
            <a:off x="380880" y="685800"/>
            <a:ext cx="6093720" cy="3426840"/>
          </a:xfrm>
          <a:prstGeom prst="rect">
            <a:avLst/>
          </a:prstGeom>
          <a:ln w="0">
            <a:noFill/>
          </a:ln>
        </p:spPr>
      </p:sp>
      <p:sp>
        <p:nvSpPr>
          <p:cNvPr id="1794"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95" name="PlaceHolder 3"/>
          <p:cNvSpPr>
            <a:spLocks noGrp="1"/>
          </p:cNvSpPr>
          <p:nvPr>
            <p:ph type="sldNum" idx="239"/>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1A49A719-BCC3-444A-99D8-F465C065B25E}" type="slidenum">
              <a:rPr lang="en-US" sz="1200" b="0" strike="noStrike" spc="-1">
                <a:solidFill>
                  <a:schemeClr val="dk1"/>
                </a:solidFill>
                <a:latin typeface="Wingdings"/>
                <a:ea typeface="+mn-ea"/>
              </a:rPr>
              <a:t>124</a:t>
            </a:fld>
            <a:endParaRPr lang="de-DE" sz="1200" b="0" strike="noStrike" spc="-1">
              <a:solidFill>
                <a:srgbClr val="000000"/>
              </a:solidFill>
              <a:latin typeface="Times New Roman"/>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6"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H.4.3</a:t>
            </a:r>
            <a:endParaRPr lang="de-DE" sz="2000" b="0" strike="noStrike" spc="-1">
              <a:solidFill>
                <a:srgbClr val="000000"/>
              </a:solidFill>
              <a:latin typeface="Arial"/>
            </a:endParaRPr>
          </a:p>
        </p:txBody>
      </p:sp>
      <p:sp>
        <p:nvSpPr>
          <p:cNvPr id="1797"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8"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H.4.3</a:t>
            </a:r>
            <a:endParaRPr lang="de-DE" sz="2000" b="0" strike="noStrike" spc="-1">
              <a:solidFill>
                <a:srgbClr val="000000"/>
              </a:solidFill>
              <a:latin typeface="Arial"/>
            </a:endParaRPr>
          </a:p>
        </p:txBody>
      </p:sp>
      <p:sp>
        <p:nvSpPr>
          <p:cNvPr id="1799"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0"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H.4.3</a:t>
            </a:r>
            <a:endParaRPr lang="de-DE" sz="2000" b="0" strike="noStrike" spc="-1">
              <a:solidFill>
                <a:srgbClr val="000000"/>
              </a:solidFill>
              <a:latin typeface="Arial"/>
            </a:endParaRPr>
          </a:p>
        </p:txBody>
      </p:sp>
      <p:sp>
        <p:nvSpPr>
          <p:cNvPr id="1801"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03"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6" name="PlaceHolder 1"/>
          <p:cNvSpPr>
            <a:spLocks noGrp="1" noRot="1" noChangeAspect="1"/>
          </p:cNvSpPr>
          <p:nvPr>
            <p:ph type="sldImg"/>
          </p:nvPr>
        </p:nvSpPr>
        <p:spPr>
          <a:xfrm>
            <a:off x="381000" y="685800"/>
            <a:ext cx="6092825" cy="3427413"/>
          </a:xfrm>
          <a:prstGeom prst="rect">
            <a:avLst/>
          </a:prstGeom>
          <a:ln w="0">
            <a:noFill/>
          </a:ln>
        </p:spPr>
      </p:sp>
      <p:sp>
        <p:nvSpPr>
          <p:cNvPr id="1527"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F.1.1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28" name="PlaceHolder 3"/>
          <p:cNvSpPr>
            <a:spLocks noGrp="1"/>
          </p:cNvSpPr>
          <p:nvPr>
            <p:ph type="sldNum" idx="178"/>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79E12C8-548F-4F8D-9996-6BD9D298740B}" type="slidenum">
              <a:rPr lang="en-US" sz="1200" b="0" strike="noStrike" spc="-1">
                <a:solidFill>
                  <a:schemeClr val="dk1"/>
                </a:solidFill>
                <a:latin typeface="Wingdings"/>
                <a:ea typeface="+mn-ea"/>
              </a:rPr>
              <a:t>14</a:t>
            </a:fld>
            <a:endParaRPr lang="de-DE" sz="1200" b="0" strike="noStrike" spc="-1">
              <a:solidFill>
                <a:srgbClr val="000000"/>
              </a:solidFill>
              <a:latin typeface="Times New Roman"/>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4" name="PlaceHolder 1"/>
          <p:cNvSpPr>
            <a:spLocks noGrp="1" noRot="1" noChangeAspect="1"/>
          </p:cNvSpPr>
          <p:nvPr>
            <p:ph type="sldImg"/>
          </p:nvPr>
        </p:nvSpPr>
        <p:spPr>
          <a:xfrm>
            <a:off x="380880" y="685800"/>
            <a:ext cx="6093720" cy="3426840"/>
          </a:xfrm>
          <a:prstGeom prst="rect">
            <a:avLst/>
          </a:prstGeom>
          <a:ln w="0">
            <a:noFill/>
          </a:ln>
        </p:spPr>
      </p:sp>
      <p:sp>
        <p:nvSpPr>
          <p:cNvPr id="1805"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H.5.1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06" name="PlaceHolder 3"/>
          <p:cNvSpPr>
            <a:spLocks noGrp="1"/>
          </p:cNvSpPr>
          <p:nvPr>
            <p:ph type="sldNum" idx="240"/>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D6415D94-8E9A-45B5-9D28-7D5624812ACD}" type="slidenum">
              <a:rPr lang="en-US" sz="1200" b="0" strike="noStrike" spc="-1">
                <a:solidFill>
                  <a:schemeClr val="dk1"/>
                </a:solidFill>
                <a:latin typeface="Wingdings"/>
                <a:ea typeface="+mn-ea"/>
              </a:rPr>
              <a:t>129</a:t>
            </a:fld>
            <a:endParaRPr lang="de-DE" sz="1200" b="0" strike="noStrike" spc="-1">
              <a:solidFill>
                <a:srgbClr val="000000"/>
              </a:solidFill>
              <a:latin typeface="Times New Roman"/>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7" name="PlaceHolder 1"/>
          <p:cNvSpPr>
            <a:spLocks noGrp="1" noRot="1" noChangeAspect="1"/>
          </p:cNvSpPr>
          <p:nvPr>
            <p:ph type="sldImg"/>
          </p:nvPr>
        </p:nvSpPr>
        <p:spPr>
          <a:xfrm>
            <a:off x="380880" y="685800"/>
            <a:ext cx="6093720" cy="3426840"/>
          </a:xfrm>
          <a:prstGeom prst="rect">
            <a:avLst/>
          </a:prstGeom>
          <a:ln w="0">
            <a:noFill/>
          </a:ln>
        </p:spPr>
      </p:sp>
      <p:sp>
        <p:nvSpPr>
          <p:cNvPr id="1808"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H.5.1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09" name="PlaceHolder 3"/>
          <p:cNvSpPr>
            <a:spLocks noGrp="1"/>
          </p:cNvSpPr>
          <p:nvPr>
            <p:ph type="sldNum" idx="241"/>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B3B918AF-35BA-4312-BEB8-96FF7C933507}" type="slidenum">
              <a:rPr lang="en-US" sz="1200" b="0" strike="noStrike" spc="-1">
                <a:solidFill>
                  <a:schemeClr val="dk1"/>
                </a:solidFill>
                <a:latin typeface="Wingdings"/>
                <a:ea typeface="+mn-ea"/>
              </a:rPr>
              <a:t>130</a:t>
            </a:fld>
            <a:endParaRPr lang="de-DE" sz="1200" b="0" strike="noStrike" spc="-1">
              <a:solidFill>
                <a:srgbClr val="000000"/>
              </a:solidFill>
              <a:latin typeface="Times New Roman"/>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0" name="PlaceHolder 1"/>
          <p:cNvSpPr>
            <a:spLocks noGrp="1" noRot="1" noChangeAspect="1"/>
          </p:cNvSpPr>
          <p:nvPr>
            <p:ph type="sldImg"/>
          </p:nvPr>
        </p:nvSpPr>
        <p:spPr>
          <a:xfrm>
            <a:off x="381000" y="685800"/>
            <a:ext cx="6092825" cy="3427413"/>
          </a:xfrm>
          <a:prstGeom prst="rect">
            <a:avLst/>
          </a:prstGeom>
          <a:ln w="0">
            <a:noFill/>
          </a:ln>
        </p:spPr>
      </p:sp>
      <p:sp>
        <p:nvSpPr>
          <p:cNvPr id="1811"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H.5.1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12" name="PlaceHolder 3"/>
          <p:cNvSpPr>
            <a:spLocks noGrp="1"/>
          </p:cNvSpPr>
          <p:nvPr>
            <p:ph type="sldNum" idx="242"/>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DCF8A1AC-8DFF-444B-9359-E3ABFA920C26}" type="slidenum">
              <a:rPr lang="en-US" sz="1200" b="0" strike="noStrike" spc="-1">
                <a:solidFill>
                  <a:schemeClr val="dk1"/>
                </a:solidFill>
                <a:latin typeface="Wingdings"/>
                <a:ea typeface="+mn-ea"/>
              </a:rPr>
              <a:t>131</a:t>
            </a:fld>
            <a:endParaRPr lang="de-DE" sz="1200" b="0" strike="noStrike" spc="-1">
              <a:solidFill>
                <a:srgbClr val="000000"/>
              </a:solidFill>
              <a:latin typeface="Times New Roman"/>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3" name="PlaceHolder 1"/>
          <p:cNvSpPr>
            <a:spLocks noGrp="1" noRot="1" noChangeAspect="1"/>
          </p:cNvSpPr>
          <p:nvPr>
            <p:ph type="sldImg"/>
          </p:nvPr>
        </p:nvSpPr>
        <p:spPr>
          <a:xfrm>
            <a:off x="381000" y="685800"/>
            <a:ext cx="6092825" cy="3427413"/>
          </a:xfrm>
          <a:prstGeom prst="rect">
            <a:avLst/>
          </a:prstGeom>
          <a:ln w="0">
            <a:noFill/>
          </a:ln>
        </p:spPr>
      </p:sp>
      <p:sp>
        <p:nvSpPr>
          <p:cNvPr id="1814"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H.5.1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15" name="PlaceHolder 3"/>
          <p:cNvSpPr>
            <a:spLocks noGrp="1"/>
          </p:cNvSpPr>
          <p:nvPr>
            <p:ph type="sldNum" idx="243"/>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AFA9AC8D-7C82-41A6-8303-AB9BD42B6F86}" type="slidenum">
              <a:rPr lang="en-US" sz="1200" b="0" strike="noStrike" spc="-1">
                <a:solidFill>
                  <a:schemeClr val="dk1"/>
                </a:solidFill>
                <a:latin typeface="Wingdings"/>
                <a:ea typeface="+mn-ea"/>
              </a:rPr>
              <a:t>132</a:t>
            </a:fld>
            <a:endParaRPr lang="de-DE" sz="1200" b="0" strike="noStrike" spc="-1">
              <a:solidFill>
                <a:srgbClr val="000000"/>
              </a:solidFill>
              <a:latin typeface="Times New Roman"/>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6"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H.5.2</a:t>
            </a:r>
            <a:endParaRPr lang="de-DE" sz="2000" b="0" strike="noStrike" spc="-1">
              <a:solidFill>
                <a:srgbClr val="000000"/>
              </a:solidFill>
              <a:latin typeface="Arial"/>
            </a:endParaRPr>
          </a:p>
        </p:txBody>
      </p:sp>
      <p:sp>
        <p:nvSpPr>
          <p:cNvPr id="1817"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8"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H.5.2</a:t>
            </a:r>
            <a:endParaRPr lang="de-DE" sz="2000" b="0" strike="noStrike" spc="-1">
              <a:solidFill>
                <a:srgbClr val="000000"/>
              </a:solidFill>
              <a:latin typeface="Arial"/>
            </a:endParaRPr>
          </a:p>
        </p:txBody>
      </p:sp>
      <p:sp>
        <p:nvSpPr>
          <p:cNvPr id="1819"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0" name="PlaceHolder 1"/>
          <p:cNvSpPr>
            <a:spLocks noGrp="1" noRot="1" noChangeAspect="1"/>
          </p:cNvSpPr>
          <p:nvPr>
            <p:ph type="sldImg"/>
          </p:nvPr>
        </p:nvSpPr>
        <p:spPr>
          <a:xfrm>
            <a:off x="380880" y="685800"/>
            <a:ext cx="6093720" cy="3426840"/>
          </a:xfrm>
          <a:prstGeom prst="rect">
            <a:avLst/>
          </a:prstGeom>
          <a:ln w="0">
            <a:noFill/>
          </a:ln>
        </p:spPr>
      </p:sp>
      <p:sp>
        <p:nvSpPr>
          <p:cNvPr id="1821"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H.5.2</a:t>
            </a:r>
            <a:endParaRPr lang="de-DE" sz="2000" b="0" strike="noStrike" spc="-1">
              <a:solidFill>
                <a:srgbClr val="000000"/>
              </a:solidFill>
              <a:latin typeface="Arial"/>
            </a:endParaRPr>
          </a:p>
        </p:txBody>
      </p:sp>
      <p:sp>
        <p:nvSpPr>
          <p:cNvPr id="1822" name="PlaceHolder 3"/>
          <p:cNvSpPr>
            <a:spLocks noGrp="1"/>
          </p:cNvSpPr>
          <p:nvPr>
            <p:ph type="sldNum" idx="244"/>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892D8FE9-4B54-458C-A15B-CEF36D32AE7C}" type="slidenum">
              <a:rPr lang="en-US" sz="1200" b="0" strike="noStrike" spc="-1">
                <a:solidFill>
                  <a:schemeClr val="dk1"/>
                </a:solidFill>
                <a:latin typeface="Wingdings"/>
                <a:ea typeface="+mn-ea"/>
              </a:rPr>
              <a:t>135</a:t>
            </a:fld>
            <a:endParaRPr lang="de-DE" sz="1200" b="0" strike="noStrike" spc="-1">
              <a:solidFill>
                <a:srgbClr val="000000"/>
              </a:solidFill>
              <a:latin typeface="Times New Roman"/>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3"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24"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5"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26"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7"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28"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9" name="PlaceHolder 1"/>
          <p:cNvSpPr>
            <a:spLocks noGrp="1" noRot="1" noChangeAspect="1"/>
          </p:cNvSpPr>
          <p:nvPr>
            <p:ph type="sldImg"/>
          </p:nvPr>
        </p:nvSpPr>
        <p:spPr>
          <a:xfrm>
            <a:off x="381000" y="685800"/>
            <a:ext cx="6092825" cy="3427413"/>
          </a:xfrm>
          <a:prstGeom prst="rect">
            <a:avLst/>
          </a:prstGeom>
          <a:ln w="0">
            <a:noFill/>
          </a:ln>
        </p:spPr>
      </p:sp>
      <p:sp>
        <p:nvSpPr>
          <p:cNvPr id="1530"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F.1.2</a:t>
            </a:r>
            <a:endParaRPr lang="de-DE" sz="2000" b="0" strike="noStrike" spc="-1">
              <a:solidFill>
                <a:srgbClr val="000000"/>
              </a:solidFill>
              <a:latin typeface="Arial"/>
            </a:endParaRPr>
          </a:p>
        </p:txBody>
      </p:sp>
      <p:sp>
        <p:nvSpPr>
          <p:cNvPr id="1531" name="PlaceHolder 3"/>
          <p:cNvSpPr>
            <a:spLocks noGrp="1"/>
          </p:cNvSpPr>
          <p:nvPr>
            <p:ph type="sldNum" idx="179"/>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0446E5C8-C395-47ED-9CD4-832C750AFFC6}" type="slidenum">
              <a:rPr lang="en-US" sz="1200" b="0" strike="noStrike" spc="-1">
                <a:solidFill>
                  <a:schemeClr val="dk1"/>
                </a:solidFill>
                <a:latin typeface="Wingdings"/>
                <a:ea typeface="+mn-ea"/>
              </a:rPr>
              <a:t>15</a:t>
            </a:fld>
            <a:endParaRPr lang="de-DE" sz="1200" b="0" strike="noStrike" spc="-1">
              <a:solidFill>
                <a:srgbClr val="000000"/>
              </a:solidFill>
              <a:latin typeface="Times New Roman"/>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9"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H.5.3</a:t>
            </a:r>
            <a:endParaRPr lang="de-DE" sz="2000" b="0" strike="noStrike" spc="-1">
              <a:solidFill>
                <a:srgbClr val="000000"/>
              </a:solidFill>
              <a:latin typeface="Arial"/>
            </a:endParaRPr>
          </a:p>
        </p:txBody>
      </p:sp>
      <p:sp>
        <p:nvSpPr>
          <p:cNvPr id="1830"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1"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32"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3" name="PlaceHolder 1"/>
          <p:cNvSpPr>
            <a:spLocks noGrp="1" noRot="1" noChangeAspect="1"/>
          </p:cNvSpPr>
          <p:nvPr>
            <p:ph type="sldImg"/>
          </p:nvPr>
        </p:nvSpPr>
        <p:spPr>
          <a:xfrm>
            <a:off x="380880" y="685800"/>
            <a:ext cx="6093720" cy="3426840"/>
          </a:xfrm>
          <a:prstGeom prst="rect">
            <a:avLst/>
          </a:prstGeom>
          <a:ln w="0">
            <a:noFill/>
          </a:ln>
        </p:spPr>
      </p:sp>
      <p:sp>
        <p:nvSpPr>
          <p:cNvPr id="1834"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H.6.1</a:t>
            </a:r>
            <a:endParaRPr lang="de-DE" sz="2000" b="0" strike="noStrike" spc="-1">
              <a:solidFill>
                <a:srgbClr val="000000"/>
              </a:solidFill>
              <a:latin typeface="Arial"/>
            </a:endParaRPr>
          </a:p>
        </p:txBody>
      </p:sp>
      <p:sp>
        <p:nvSpPr>
          <p:cNvPr id="1835" name="PlaceHolder 3"/>
          <p:cNvSpPr>
            <a:spLocks noGrp="1"/>
          </p:cNvSpPr>
          <p:nvPr>
            <p:ph type="sldNum" idx="245"/>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7BDCAC1-3DDF-43BD-B8F3-A9CD66FD426E}" type="slidenum">
              <a:rPr lang="en-US" sz="1200" b="0" strike="noStrike" spc="-1">
                <a:solidFill>
                  <a:schemeClr val="dk1"/>
                </a:solidFill>
                <a:latin typeface="Wingdings"/>
                <a:ea typeface="+mn-ea"/>
              </a:rPr>
              <a:t>142</a:t>
            </a:fld>
            <a:endParaRPr lang="de-DE" sz="1200" b="0" strike="noStrike" spc="-1">
              <a:solidFill>
                <a:srgbClr val="000000"/>
              </a:solidFill>
              <a:latin typeface="Times New Roman"/>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6" name="PlaceHolder 1"/>
          <p:cNvSpPr>
            <a:spLocks noGrp="1" noRot="1" noChangeAspect="1"/>
          </p:cNvSpPr>
          <p:nvPr>
            <p:ph type="sldImg"/>
          </p:nvPr>
        </p:nvSpPr>
        <p:spPr>
          <a:xfrm>
            <a:off x="380880" y="685800"/>
            <a:ext cx="6093720" cy="3426840"/>
          </a:xfrm>
          <a:prstGeom prst="rect">
            <a:avLst/>
          </a:prstGeom>
          <a:ln w="0">
            <a:noFill/>
          </a:ln>
        </p:spPr>
      </p:sp>
      <p:sp>
        <p:nvSpPr>
          <p:cNvPr id="1837"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H.6.1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38" name="PlaceHolder 3"/>
          <p:cNvSpPr>
            <a:spLocks noGrp="1"/>
          </p:cNvSpPr>
          <p:nvPr>
            <p:ph type="sldNum" idx="246"/>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9C1DF42-7998-4F8C-BB12-A848BC879D31}" type="slidenum">
              <a:rPr lang="en-US" sz="1200" b="0" strike="noStrike" spc="-1">
                <a:solidFill>
                  <a:schemeClr val="dk1"/>
                </a:solidFill>
                <a:latin typeface="Wingdings"/>
                <a:ea typeface="+mn-ea"/>
              </a:rPr>
              <a:t>143</a:t>
            </a:fld>
            <a:endParaRPr lang="de-DE" sz="1200" b="0" strike="noStrike" spc="-1">
              <a:solidFill>
                <a:srgbClr val="000000"/>
              </a:solidFill>
              <a:latin typeface="Times New Roman"/>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9" name="PlaceHolder 1"/>
          <p:cNvSpPr>
            <a:spLocks noGrp="1" noRot="1" noChangeAspect="1"/>
          </p:cNvSpPr>
          <p:nvPr>
            <p:ph type="sldImg"/>
          </p:nvPr>
        </p:nvSpPr>
        <p:spPr>
          <a:xfrm>
            <a:off x="381000" y="685800"/>
            <a:ext cx="6092825" cy="3427413"/>
          </a:xfrm>
          <a:prstGeom prst="rect">
            <a:avLst/>
          </a:prstGeom>
          <a:ln w="0">
            <a:noFill/>
          </a:ln>
        </p:spPr>
      </p:sp>
      <p:sp>
        <p:nvSpPr>
          <p:cNvPr id="1840"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H.6.1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41" name="PlaceHolder 3"/>
          <p:cNvSpPr>
            <a:spLocks noGrp="1"/>
          </p:cNvSpPr>
          <p:nvPr>
            <p:ph type="sldNum" idx="247"/>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8293F1D9-E095-43FE-83EA-70ED1FAAD4D0}" type="slidenum">
              <a:rPr lang="en-US" sz="1200" b="0" strike="noStrike" spc="-1">
                <a:solidFill>
                  <a:schemeClr val="dk1"/>
                </a:solidFill>
                <a:latin typeface="Wingdings"/>
                <a:ea typeface="+mn-ea"/>
              </a:rPr>
              <a:t>144</a:t>
            </a:fld>
            <a:endParaRPr lang="de-DE" sz="1200" b="0" strike="noStrike" spc="-1">
              <a:solidFill>
                <a:srgbClr val="000000"/>
              </a:solidFill>
              <a:latin typeface="Times New Roman"/>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2"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H.6.1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43"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H..6.2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45"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6"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H.6.2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47"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8" name="PlaceHolder 1"/>
          <p:cNvSpPr>
            <a:spLocks noGrp="1" noRot="1" noChangeAspect="1"/>
          </p:cNvSpPr>
          <p:nvPr>
            <p:ph type="sldImg"/>
          </p:nvPr>
        </p:nvSpPr>
        <p:spPr>
          <a:xfrm>
            <a:off x="380880" y="685800"/>
            <a:ext cx="6093720" cy="3426840"/>
          </a:xfrm>
          <a:prstGeom prst="rect">
            <a:avLst/>
          </a:prstGeom>
          <a:ln w="0">
            <a:noFill/>
          </a:ln>
        </p:spPr>
      </p:sp>
      <p:sp>
        <p:nvSpPr>
          <p:cNvPr id="1849"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H.6.2</a:t>
            </a:r>
            <a:endParaRPr lang="de-DE" sz="2000" b="0" strike="noStrike" spc="-1">
              <a:solidFill>
                <a:srgbClr val="000000"/>
              </a:solidFill>
              <a:latin typeface="Arial"/>
            </a:endParaRPr>
          </a:p>
        </p:txBody>
      </p:sp>
      <p:sp>
        <p:nvSpPr>
          <p:cNvPr id="1850" name="PlaceHolder 3"/>
          <p:cNvSpPr>
            <a:spLocks noGrp="1"/>
          </p:cNvSpPr>
          <p:nvPr>
            <p:ph type="sldNum" idx="248"/>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B307D51F-3D36-4F2B-9C38-C1166E54F0E0}" type="slidenum">
              <a:rPr lang="en-US" sz="1200" b="0" strike="noStrike" spc="-1">
                <a:solidFill>
                  <a:schemeClr val="dk1"/>
                </a:solidFill>
                <a:latin typeface="Wingdings"/>
                <a:ea typeface="+mn-ea"/>
              </a:rPr>
              <a:t>148</a:t>
            </a:fld>
            <a:endParaRPr lang="de-DE" sz="1200" b="0" strike="noStrike" spc="-1">
              <a:solidFill>
                <a:srgbClr val="000000"/>
              </a:solidFill>
              <a:latin typeface="Times New Roman"/>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1"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H.6.2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52"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2" name="PlaceHolder 1"/>
          <p:cNvSpPr>
            <a:spLocks noGrp="1" noRot="1" noChangeAspect="1"/>
          </p:cNvSpPr>
          <p:nvPr>
            <p:ph type="sldImg"/>
          </p:nvPr>
        </p:nvSpPr>
        <p:spPr>
          <a:xfrm>
            <a:off x="380880" y="685800"/>
            <a:ext cx="6093720" cy="3426840"/>
          </a:xfrm>
          <a:prstGeom prst="rect">
            <a:avLst/>
          </a:prstGeom>
          <a:ln w="0">
            <a:noFill/>
          </a:ln>
        </p:spPr>
      </p:sp>
      <p:sp>
        <p:nvSpPr>
          <p:cNvPr id="1533"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F.1.2</a:t>
            </a:r>
            <a:endParaRPr lang="de-DE" sz="2000" b="0" strike="noStrike" spc="-1">
              <a:solidFill>
                <a:srgbClr val="000000"/>
              </a:solidFill>
              <a:latin typeface="Arial"/>
            </a:endParaRPr>
          </a:p>
        </p:txBody>
      </p:sp>
      <p:sp>
        <p:nvSpPr>
          <p:cNvPr id="1534" name="PlaceHolder 3"/>
          <p:cNvSpPr>
            <a:spLocks noGrp="1"/>
          </p:cNvSpPr>
          <p:nvPr>
            <p:ph type="sldNum" idx="180"/>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mn-lt"/>
                <a:ea typeface="+mn-ea"/>
              </a:defRPr>
            </a:lvl1pPr>
          </a:lstStyle>
          <a:p>
            <a:pPr indent="0" algn="r" defTabSz="914400">
              <a:lnSpc>
                <a:spcPct val="100000"/>
              </a:lnSpc>
              <a:buNone/>
              <a:tabLst>
                <a:tab pos="0" algn="l"/>
              </a:tabLst>
            </a:pPr>
            <a:fld id="{81BFFD33-37AA-4AAA-AE36-91389C3A112B}" type="slidenum">
              <a:rPr lang="en-US" sz="1200" b="0" strike="noStrike" spc="-1">
                <a:solidFill>
                  <a:schemeClr val="dk1"/>
                </a:solidFill>
                <a:latin typeface="+mn-lt"/>
                <a:ea typeface="+mn-ea"/>
              </a:rPr>
              <a:t>16</a:t>
            </a:fld>
            <a:endParaRPr lang="de-DE" sz="1200" b="0" strike="noStrike" spc="-1">
              <a:solidFill>
                <a:srgbClr val="000000"/>
              </a:solidFill>
              <a:latin typeface="Times New Roman"/>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H.6.3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54"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5"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H..6.2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56"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7" name="PlaceHolder 1"/>
          <p:cNvSpPr>
            <a:spLocks noGrp="1" noRot="1" noChangeAspect="1"/>
          </p:cNvSpPr>
          <p:nvPr>
            <p:ph type="sldImg"/>
          </p:nvPr>
        </p:nvSpPr>
        <p:spPr>
          <a:xfrm>
            <a:off x="380880" y="685800"/>
            <a:ext cx="6093720" cy="3426840"/>
          </a:xfrm>
          <a:prstGeom prst="rect">
            <a:avLst/>
          </a:prstGeom>
          <a:ln w="0">
            <a:noFill/>
          </a:ln>
        </p:spPr>
      </p:sp>
      <p:sp>
        <p:nvSpPr>
          <p:cNvPr id="1858"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859" name="PlaceHolder 3"/>
          <p:cNvSpPr>
            <a:spLocks noGrp="1"/>
          </p:cNvSpPr>
          <p:nvPr>
            <p:ph type="sldNum" idx="249"/>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FF87263-F86A-42F0-9D58-0A1034C765BC}" type="slidenum">
              <a:rPr lang="en-US" sz="1200" b="0" strike="noStrike" spc="-1">
                <a:solidFill>
                  <a:schemeClr val="dk1"/>
                </a:solidFill>
                <a:latin typeface="Wingdings"/>
                <a:ea typeface="+mn-ea"/>
              </a:rPr>
              <a:t>152</a:t>
            </a:fld>
            <a:endParaRPr lang="de-DE" sz="1200" b="0" strike="noStrike" spc="-1">
              <a:solidFill>
                <a:srgbClr val="000000"/>
              </a:solidFill>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5" name="PlaceHolder 1"/>
          <p:cNvSpPr>
            <a:spLocks noGrp="1" noRot="1" noChangeAspect="1"/>
          </p:cNvSpPr>
          <p:nvPr>
            <p:ph type="sldImg"/>
          </p:nvPr>
        </p:nvSpPr>
        <p:spPr>
          <a:xfrm>
            <a:off x="381000" y="685800"/>
            <a:ext cx="6092825" cy="3427413"/>
          </a:xfrm>
          <a:prstGeom prst="rect">
            <a:avLst/>
          </a:prstGeom>
          <a:ln w="0">
            <a:noFill/>
          </a:ln>
        </p:spPr>
      </p:sp>
      <p:sp>
        <p:nvSpPr>
          <p:cNvPr id="1536"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F.1.2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37" name="PlaceHolder 3"/>
          <p:cNvSpPr>
            <a:spLocks noGrp="1"/>
          </p:cNvSpPr>
          <p:nvPr>
            <p:ph type="sldNum" idx="181"/>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10F63F21-8916-4157-AFBF-00FBA62190E3}" type="slidenum">
              <a:rPr lang="en-US" sz="1200" b="0" strike="noStrike" spc="-1">
                <a:solidFill>
                  <a:schemeClr val="dk1"/>
                </a:solidFill>
                <a:latin typeface="Wingdings"/>
                <a:ea typeface="+mn-ea"/>
              </a:rPr>
              <a:t>17</a:t>
            </a:fld>
            <a:endParaRPr lang="de-DE" sz="1200" b="0" strike="noStrike" spc="-1">
              <a:solidFill>
                <a:srgbClr val="000000"/>
              </a:solidFill>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8" name="PlaceHolder 1"/>
          <p:cNvSpPr>
            <a:spLocks noGrp="1" noRot="1" noChangeAspect="1"/>
          </p:cNvSpPr>
          <p:nvPr>
            <p:ph type="sldImg"/>
          </p:nvPr>
        </p:nvSpPr>
        <p:spPr>
          <a:xfrm>
            <a:off x="380880" y="685800"/>
            <a:ext cx="6093720" cy="3426840"/>
          </a:xfrm>
          <a:prstGeom prst="rect">
            <a:avLst/>
          </a:prstGeom>
          <a:ln w="0">
            <a:noFill/>
          </a:ln>
        </p:spPr>
      </p:sp>
      <p:sp>
        <p:nvSpPr>
          <p:cNvPr id="1539"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F.1.3, F2.2</a:t>
            </a:r>
            <a:endParaRPr lang="de-DE" sz="2000" b="0" strike="noStrike" spc="-1">
              <a:solidFill>
                <a:srgbClr val="000000"/>
              </a:solidFill>
              <a:latin typeface="Arial"/>
            </a:endParaRPr>
          </a:p>
        </p:txBody>
      </p:sp>
      <p:sp>
        <p:nvSpPr>
          <p:cNvPr id="1540" name="PlaceHolder 3"/>
          <p:cNvSpPr>
            <a:spLocks noGrp="1"/>
          </p:cNvSpPr>
          <p:nvPr>
            <p:ph type="sldNum" idx="182"/>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mn-lt"/>
                <a:ea typeface="+mn-ea"/>
              </a:defRPr>
            </a:lvl1pPr>
          </a:lstStyle>
          <a:p>
            <a:pPr indent="0" algn="r" defTabSz="914400">
              <a:lnSpc>
                <a:spcPct val="100000"/>
              </a:lnSpc>
              <a:buNone/>
              <a:tabLst>
                <a:tab pos="0" algn="l"/>
              </a:tabLst>
            </a:pPr>
            <a:fld id="{EC4D4923-F110-421B-89D5-C8B0CE00E41C}" type="slidenum">
              <a:rPr lang="en-US" sz="1200" b="0" strike="noStrike" spc="-1">
                <a:solidFill>
                  <a:schemeClr val="dk1"/>
                </a:solidFill>
                <a:latin typeface="+mn-lt"/>
                <a:ea typeface="+mn-ea"/>
              </a:rPr>
              <a:t>18</a:t>
            </a:fld>
            <a:endParaRPr lang="de-DE" sz="1200" b="0" strike="noStrike" spc="-1">
              <a:solidFill>
                <a:srgbClr val="000000"/>
              </a:solidFill>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1" name="PlaceHolder 1"/>
          <p:cNvSpPr>
            <a:spLocks noGrp="1" noRot="1" noChangeAspect="1"/>
          </p:cNvSpPr>
          <p:nvPr>
            <p:ph type="sldImg"/>
          </p:nvPr>
        </p:nvSpPr>
        <p:spPr>
          <a:xfrm>
            <a:off x="380880" y="685800"/>
            <a:ext cx="6093720" cy="3426840"/>
          </a:xfrm>
          <a:prstGeom prst="rect">
            <a:avLst/>
          </a:prstGeom>
          <a:ln w="0">
            <a:noFill/>
          </a:ln>
        </p:spPr>
      </p:sp>
      <p:sp>
        <p:nvSpPr>
          <p:cNvPr id="1542"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F.2.2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43" name="PlaceHolder 3"/>
          <p:cNvSpPr>
            <a:spLocks noGrp="1"/>
          </p:cNvSpPr>
          <p:nvPr>
            <p:ph type="sldNum" idx="183"/>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089B396D-3785-4DD7-AB1A-363DA9D043ED}" type="slidenum">
              <a:rPr lang="en-US" sz="1200" b="0" strike="noStrike" spc="-1">
                <a:solidFill>
                  <a:schemeClr val="dk1"/>
                </a:solidFill>
                <a:latin typeface="Wingdings"/>
                <a:ea typeface="+mn-ea"/>
              </a:rPr>
              <a:t>19</a:t>
            </a:fld>
            <a:endParaRPr lang="de-DE" sz="1200" b="0" strike="noStrike" spc="-1">
              <a:solidFill>
                <a:srgbClr val="000000"/>
              </a:solidFill>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4" name="PlaceHolder 1"/>
          <p:cNvSpPr>
            <a:spLocks noGrp="1" noRot="1" noChangeAspect="1"/>
          </p:cNvSpPr>
          <p:nvPr>
            <p:ph type="sldImg"/>
          </p:nvPr>
        </p:nvSpPr>
        <p:spPr>
          <a:xfrm>
            <a:off x="380880" y="685800"/>
            <a:ext cx="6093720" cy="3426840"/>
          </a:xfrm>
          <a:prstGeom prst="rect">
            <a:avLst/>
          </a:prstGeom>
          <a:ln w="0">
            <a:noFill/>
          </a:ln>
        </p:spPr>
      </p:sp>
      <p:sp>
        <p:nvSpPr>
          <p:cNvPr id="1545"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F.2.1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46" name="PlaceHolder 3"/>
          <p:cNvSpPr>
            <a:spLocks noGrp="1"/>
          </p:cNvSpPr>
          <p:nvPr>
            <p:ph type="sldNum" idx="184"/>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64E2E3C-6C2C-4116-B02E-B268C5316FC5}" type="slidenum">
              <a:rPr lang="en-US" sz="1200" b="0" strike="noStrike" spc="-1">
                <a:solidFill>
                  <a:schemeClr val="dk1"/>
                </a:solidFill>
                <a:latin typeface="Wingdings"/>
                <a:ea typeface="+mn-ea"/>
              </a:rPr>
              <a:t>20</a:t>
            </a:fld>
            <a:endParaRPr lang="de-DE" sz="1200" b="0" strike="noStrike" spc="-1">
              <a:solidFill>
                <a:srgbClr val="000000"/>
              </a:solidFill>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7" name="PlaceHolder 1"/>
          <p:cNvSpPr>
            <a:spLocks noGrp="1" noRot="1" noChangeAspect="1"/>
          </p:cNvSpPr>
          <p:nvPr>
            <p:ph type="sldImg"/>
          </p:nvPr>
        </p:nvSpPr>
        <p:spPr>
          <a:xfrm>
            <a:off x="380880" y="685800"/>
            <a:ext cx="6093720" cy="3426840"/>
          </a:xfrm>
          <a:prstGeom prst="rect">
            <a:avLst/>
          </a:prstGeom>
          <a:ln w="0">
            <a:noFill/>
          </a:ln>
        </p:spPr>
      </p:sp>
      <p:sp>
        <p:nvSpPr>
          <p:cNvPr id="1548"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F.2.1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49" name="PlaceHolder 3"/>
          <p:cNvSpPr>
            <a:spLocks noGrp="1"/>
          </p:cNvSpPr>
          <p:nvPr>
            <p:ph type="sldNum" idx="185"/>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7C0582EA-ECE6-42AB-83D2-F4F1422748E8}" type="slidenum">
              <a:rPr lang="en-US" sz="1200" b="0" strike="noStrike" spc="-1">
                <a:solidFill>
                  <a:schemeClr val="dk1"/>
                </a:solidFill>
                <a:latin typeface="Wingdings"/>
                <a:ea typeface="+mn-ea"/>
              </a:rPr>
              <a:t>21</a:t>
            </a:fld>
            <a:endParaRPr lang="de-DE" sz="1200" b="0" strike="noStrike" spc="-1">
              <a:solidFill>
                <a:srgbClr val="000000"/>
              </a:solid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6" name="PlaceHolder 1"/>
          <p:cNvSpPr>
            <a:spLocks noGrp="1" noRot="1" noChangeAspect="1"/>
          </p:cNvSpPr>
          <p:nvPr>
            <p:ph type="sldImg"/>
          </p:nvPr>
        </p:nvSpPr>
        <p:spPr>
          <a:xfrm>
            <a:off x="380880" y="685800"/>
            <a:ext cx="6093720" cy="3426840"/>
          </a:xfrm>
          <a:prstGeom prst="rect">
            <a:avLst/>
          </a:prstGeom>
          <a:ln w="0">
            <a:noFill/>
          </a:ln>
        </p:spPr>
      </p:sp>
      <p:sp>
        <p:nvSpPr>
          <p:cNvPr id="1497"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498" name="PlaceHolder 3"/>
          <p:cNvSpPr>
            <a:spLocks noGrp="1"/>
          </p:cNvSpPr>
          <p:nvPr>
            <p:ph type="sldNum" idx="168"/>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1EFC7655-EC83-40FC-A8B0-DD26D91D5A30}" type="slidenum">
              <a:rPr lang="en-US" sz="1200" b="0" strike="noStrike" spc="-1">
                <a:solidFill>
                  <a:schemeClr val="dk1"/>
                </a:solidFill>
                <a:latin typeface="Wingdings"/>
                <a:ea typeface="+mn-ea"/>
              </a:rPr>
              <a:t>3</a:t>
            </a:fld>
            <a:endParaRPr lang="de-DE" sz="1200" b="0" strike="noStrike" spc="-1">
              <a:solidFill>
                <a:srgbClr val="000000"/>
              </a:solidFill>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noRot="1" noChangeAspect="1"/>
          </p:cNvSpPr>
          <p:nvPr>
            <p:ph type="sldImg"/>
          </p:nvPr>
        </p:nvSpPr>
        <p:spPr>
          <a:xfrm>
            <a:off x="380880" y="685800"/>
            <a:ext cx="6093720" cy="3426840"/>
          </a:xfrm>
          <a:prstGeom prst="rect">
            <a:avLst/>
          </a:prstGeom>
          <a:ln w="0">
            <a:noFill/>
          </a:ln>
        </p:spPr>
      </p:sp>
      <p:sp>
        <p:nvSpPr>
          <p:cNvPr id="1551"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552" name="PlaceHolder 3"/>
          <p:cNvSpPr>
            <a:spLocks noGrp="1"/>
          </p:cNvSpPr>
          <p:nvPr>
            <p:ph type="sldNum" idx="186"/>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021E1E50-E3E3-48BE-918B-05C60FED4D45}" type="slidenum">
              <a:rPr lang="en-US" sz="1200" b="0" strike="noStrike" spc="-1">
                <a:solidFill>
                  <a:schemeClr val="dk1"/>
                </a:solidFill>
                <a:latin typeface="Wingdings"/>
                <a:ea typeface="+mn-ea"/>
              </a:rPr>
              <a:t>22</a:t>
            </a:fld>
            <a:endParaRPr lang="de-DE" sz="1200" b="0" strike="noStrike" spc="-1">
              <a:solidFill>
                <a:srgbClr val="000000"/>
              </a:solidFill>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3" name="PlaceHolder 1"/>
          <p:cNvSpPr>
            <a:spLocks noGrp="1" noRot="1" noChangeAspect="1"/>
          </p:cNvSpPr>
          <p:nvPr>
            <p:ph type="sldImg"/>
          </p:nvPr>
        </p:nvSpPr>
        <p:spPr>
          <a:xfrm>
            <a:off x="380880" y="685800"/>
            <a:ext cx="6093720" cy="3426840"/>
          </a:xfrm>
          <a:prstGeom prst="rect">
            <a:avLst/>
          </a:prstGeom>
          <a:ln w="0">
            <a:noFill/>
          </a:ln>
        </p:spPr>
      </p:sp>
      <p:sp>
        <p:nvSpPr>
          <p:cNvPr id="1554"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555" name="PlaceHolder 3"/>
          <p:cNvSpPr>
            <a:spLocks noGrp="1"/>
          </p:cNvSpPr>
          <p:nvPr>
            <p:ph type="sldNum" idx="187"/>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A0FE035F-AA6D-46BC-AE51-84DC76912EC6}" type="slidenum">
              <a:rPr lang="en-US" sz="1200" b="0" strike="noStrike" spc="-1">
                <a:solidFill>
                  <a:schemeClr val="dk1"/>
                </a:solidFill>
                <a:latin typeface="Wingdings"/>
                <a:ea typeface="+mn-ea"/>
              </a:rPr>
              <a:t>23</a:t>
            </a:fld>
            <a:endParaRPr lang="de-DE" sz="1200" b="0" strike="noStrike" spc="-1">
              <a:solidFill>
                <a:srgbClr val="000000"/>
              </a:solidFill>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 name="PlaceHolder 1"/>
          <p:cNvSpPr>
            <a:spLocks noGrp="1" noRot="1" noChangeAspect="1"/>
          </p:cNvSpPr>
          <p:nvPr>
            <p:ph type="sldImg"/>
          </p:nvPr>
        </p:nvSpPr>
        <p:spPr>
          <a:xfrm>
            <a:off x="380880" y="685800"/>
            <a:ext cx="6093720" cy="3426840"/>
          </a:xfrm>
          <a:prstGeom prst="rect">
            <a:avLst/>
          </a:prstGeom>
          <a:ln w="0">
            <a:noFill/>
          </a:ln>
        </p:spPr>
      </p:sp>
      <p:sp>
        <p:nvSpPr>
          <p:cNvPr id="1557"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2000" b="0" strike="noStrike" spc="-1">
                <a:solidFill>
                  <a:srgbClr val="000000"/>
                </a:solidFill>
                <a:latin typeface="Arial"/>
              </a:rPr>
              <a:t>ADV-Lehrplan: F.4.1</a:t>
            </a:r>
            <a:endParaRPr lang="de-DE" sz="2000" b="0" strike="noStrike" spc="-1">
              <a:solidFill>
                <a:srgbClr val="000000"/>
              </a:solidFill>
              <a:latin typeface="Arial"/>
            </a:endParaRPr>
          </a:p>
        </p:txBody>
      </p:sp>
      <p:sp>
        <p:nvSpPr>
          <p:cNvPr id="1558" name="PlaceHolder 3"/>
          <p:cNvSpPr>
            <a:spLocks noGrp="1"/>
          </p:cNvSpPr>
          <p:nvPr>
            <p:ph type="sldNum" idx="188"/>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A611E6B4-D245-4C58-A6F0-AC6AE7619830}" type="slidenum">
              <a:rPr lang="en-US" sz="1200" b="0" strike="noStrike" spc="-1">
                <a:solidFill>
                  <a:schemeClr val="dk1"/>
                </a:solidFill>
                <a:latin typeface="Wingdings"/>
                <a:ea typeface="+mn-ea"/>
              </a:rPr>
              <a:t>25</a:t>
            </a:fld>
            <a:endParaRPr lang="de-DE" sz="1200" b="0" strike="noStrike" spc="-1">
              <a:solidFill>
                <a:srgbClr val="000000"/>
              </a:solidFill>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9" name="PlaceHolder 1"/>
          <p:cNvSpPr>
            <a:spLocks noGrp="1" noRot="1" noChangeAspect="1"/>
          </p:cNvSpPr>
          <p:nvPr>
            <p:ph type="sldImg"/>
          </p:nvPr>
        </p:nvSpPr>
        <p:spPr>
          <a:xfrm>
            <a:off x="380880" y="685800"/>
            <a:ext cx="6093720" cy="3426840"/>
          </a:xfrm>
          <a:prstGeom prst="rect">
            <a:avLst/>
          </a:prstGeom>
          <a:ln w="0">
            <a:noFill/>
          </a:ln>
        </p:spPr>
      </p:sp>
      <p:sp>
        <p:nvSpPr>
          <p:cNvPr id="1560"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F.4.1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61" name="PlaceHolder 3"/>
          <p:cNvSpPr>
            <a:spLocks noGrp="1"/>
          </p:cNvSpPr>
          <p:nvPr>
            <p:ph type="sldNum" idx="189"/>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56449794-8D1E-4DB4-A1B0-A8048AE10000}" type="slidenum">
              <a:rPr lang="en-US" sz="1200" b="0" strike="noStrike" spc="-1">
                <a:solidFill>
                  <a:schemeClr val="dk1"/>
                </a:solidFill>
                <a:latin typeface="Wingdings"/>
                <a:ea typeface="+mn-ea"/>
              </a:rPr>
              <a:t>26</a:t>
            </a:fld>
            <a:endParaRPr lang="de-DE" sz="1200" b="0" strike="noStrike" spc="-1">
              <a:solidFill>
                <a:srgbClr val="000000"/>
              </a:solidFill>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2" name="PlaceHolder 1"/>
          <p:cNvSpPr>
            <a:spLocks noGrp="1" noRot="1" noChangeAspect="1"/>
          </p:cNvSpPr>
          <p:nvPr>
            <p:ph type="sldImg"/>
          </p:nvPr>
        </p:nvSpPr>
        <p:spPr>
          <a:xfrm>
            <a:off x="381000" y="685800"/>
            <a:ext cx="6092825" cy="3427413"/>
          </a:xfrm>
          <a:prstGeom prst="rect">
            <a:avLst/>
          </a:prstGeom>
          <a:ln w="0">
            <a:noFill/>
          </a:ln>
        </p:spPr>
      </p:sp>
      <p:sp>
        <p:nvSpPr>
          <p:cNvPr id="1563"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F.4.1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64" name="PlaceHolder 3"/>
          <p:cNvSpPr>
            <a:spLocks noGrp="1"/>
          </p:cNvSpPr>
          <p:nvPr>
            <p:ph type="sldNum" idx="190"/>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2E93A05E-4348-418A-9D62-98EBC37ED867}" type="slidenum">
              <a:rPr lang="en-US" sz="1200" b="0" strike="noStrike" spc="-1">
                <a:solidFill>
                  <a:schemeClr val="dk1"/>
                </a:solidFill>
                <a:latin typeface="Wingdings"/>
                <a:ea typeface="+mn-ea"/>
              </a:rPr>
              <a:t>27</a:t>
            </a:fld>
            <a:endParaRPr lang="de-DE" sz="1200" b="0" strike="noStrike" spc="-1">
              <a:solidFill>
                <a:srgbClr val="000000"/>
              </a:solidFill>
              <a:latin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5"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F.4.1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66"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7"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F.4.1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68"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9" name="PlaceHolder 1"/>
          <p:cNvSpPr>
            <a:spLocks noGrp="1" noRot="1" noChangeAspect="1"/>
          </p:cNvSpPr>
          <p:nvPr>
            <p:ph type="sldImg"/>
          </p:nvPr>
        </p:nvSpPr>
        <p:spPr>
          <a:xfrm>
            <a:off x="380880" y="685800"/>
            <a:ext cx="6093720" cy="3426840"/>
          </a:xfrm>
          <a:prstGeom prst="rect">
            <a:avLst/>
          </a:prstGeom>
          <a:ln w="0">
            <a:noFill/>
          </a:ln>
        </p:spPr>
      </p:sp>
      <p:sp>
        <p:nvSpPr>
          <p:cNvPr id="1570"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71" name="PlaceHolder 3"/>
          <p:cNvSpPr>
            <a:spLocks noGrp="1"/>
          </p:cNvSpPr>
          <p:nvPr>
            <p:ph type="sldNum" idx="191"/>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70CBECA0-A2AF-4267-87B9-CBBC891FA8A1}" type="slidenum">
              <a:rPr lang="en-US" sz="1200" b="0" strike="noStrike" spc="-1">
                <a:solidFill>
                  <a:schemeClr val="dk1"/>
                </a:solidFill>
                <a:latin typeface="Wingdings"/>
                <a:ea typeface="+mn-ea"/>
              </a:rPr>
              <a:t>30</a:t>
            </a:fld>
            <a:endParaRPr lang="de-DE" sz="1200" b="0" strike="noStrike" spc="-1">
              <a:solidFill>
                <a:srgbClr val="000000"/>
              </a:solidFill>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2" name="PlaceHolder 1"/>
          <p:cNvSpPr>
            <a:spLocks noGrp="1" noRot="1" noChangeAspect="1"/>
          </p:cNvSpPr>
          <p:nvPr>
            <p:ph type="sldImg"/>
          </p:nvPr>
        </p:nvSpPr>
        <p:spPr>
          <a:xfrm>
            <a:off x="380880" y="685800"/>
            <a:ext cx="6093720" cy="3426840"/>
          </a:xfrm>
          <a:prstGeom prst="rect">
            <a:avLst/>
          </a:prstGeom>
          <a:ln w="0">
            <a:noFill/>
          </a:ln>
        </p:spPr>
      </p:sp>
      <p:sp>
        <p:nvSpPr>
          <p:cNvPr id="1573"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74" name="PlaceHolder 3"/>
          <p:cNvSpPr>
            <a:spLocks noGrp="1"/>
          </p:cNvSpPr>
          <p:nvPr>
            <p:ph type="sldNum" idx="192"/>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0DB4D1A8-D1B8-4382-A1CC-CD633EFCD7C8}" type="slidenum">
              <a:rPr lang="en-US" sz="1200" b="0" strike="noStrike" spc="-1">
                <a:solidFill>
                  <a:schemeClr val="dk1"/>
                </a:solidFill>
                <a:latin typeface="Wingdings"/>
                <a:ea typeface="+mn-ea"/>
              </a:rPr>
              <a:t>31</a:t>
            </a:fld>
            <a:endParaRPr lang="de-DE" sz="1200" b="0" strike="noStrike" spc="-1">
              <a:solidFill>
                <a:srgbClr val="000000"/>
              </a:solidFill>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5" name="PlaceHolder 1"/>
          <p:cNvSpPr>
            <a:spLocks noGrp="1" noRot="1" noChangeAspect="1"/>
          </p:cNvSpPr>
          <p:nvPr>
            <p:ph type="sldImg"/>
          </p:nvPr>
        </p:nvSpPr>
        <p:spPr>
          <a:xfrm>
            <a:off x="381000" y="685800"/>
            <a:ext cx="6092825" cy="3427413"/>
          </a:xfrm>
          <a:prstGeom prst="rect">
            <a:avLst/>
          </a:prstGeom>
          <a:ln w="0">
            <a:noFill/>
          </a:ln>
        </p:spPr>
      </p:sp>
      <p:sp>
        <p:nvSpPr>
          <p:cNvPr id="1576"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Syllabus: F.4.2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77" name="PlaceHolder 3"/>
          <p:cNvSpPr>
            <a:spLocks noGrp="1"/>
          </p:cNvSpPr>
          <p:nvPr>
            <p:ph type="sldNum" idx="193"/>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F9A7FE54-284A-4DE1-991D-67DBE7A58BBD}" type="slidenum">
              <a:rPr lang="en-US" sz="1200" b="0" strike="noStrike" spc="-1">
                <a:solidFill>
                  <a:schemeClr val="dk1"/>
                </a:solidFill>
                <a:latin typeface="Wingdings"/>
                <a:ea typeface="+mn-ea"/>
              </a:rPr>
              <a:t>32</a:t>
            </a:fld>
            <a:endParaRPr lang="de-DE" sz="1200" b="0" strike="noStrike" spc="-1">
              <a:solidFill>
                <a:srgbClr val="000000"/>
              </a:solid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9" name="PlaceHolder 1"/>
          <p:cNvSpPr>
            <a:spLocks noGrp="1" noRot="1" noChangeAspect="1"/>
          </p:cNvSpPr>
          <p:nvPr>
            <p:ph type="sldImg"/>
          </p:nvPr>
        </p:nvSpPr>
        <p:spPr>
          <a:xfrm>
            <a:off x="381000" y="685800"/>
            <a:ext cx="6092825" cy="3427413"/>
          </a:xfrm>
          <a:prstGeom prst="rect">
            <a:avLst/>
          </a:prstGeom>
          <a:ln w="0">
            <a:noFill/>
          </a:ln>
        </p:spPr>
      </p:sp>
      <p:sp>
        <p:nvSpPr>
          <p:cNvPr id="1500"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US" sz="2000" b="0" strike="noStrike" spc="-1">
                <a:solidFill>
                  <a:srgbClr val="000000"/>
                </a:solidFill>
                <a:latin typeface="Arial"/>
              </a:rPr>
              <a:t>Vollständige Ausbildungstitel:</a:t>
            </a:r>
            <a:endParaRPr lang="de-DE" sz="2000" b="0" strike="noStrike" spc="-1">
              <a:solidFill>
                <a:srgbClr val="000000"/>
              </a:solidFill>
              <a:latin typeface="Arial"/>
            </a:endParaRPr>
          </a:p>
          <a:p>
            <a:pPr marL="171360" indent="-171360">
              <a:lnSpc>
                <a:spcPct val="100000"/>
              </a:lnSpc>
              <a:buClr>
                <a:srgbClr val="000000"/>
              </a:buClr>
              <a:buFont typeface="Arial"/>
              <a:buChar char="•"/>
              <a:tabLst>
                <a:tab pos="0" algn="l"/>
              </a:tabLst>
            </a:pPr>
            <a:r>
              <a:rPr lang="en-US" sz="2000" b="0" strike="noStrike" spc="-1">
                <a:solidFill>
                  <a:srgbClr val="000000"/>
                </a:solidFill>
                <a:latin typeface="Arial"/>
              </a:rPr>
              <a:t>Expert &amp; Auditor Schulung in IT-Service-Management nach FitSM (typischerweise 2-3 Tage)</a:t>
            </a:r>
            <a:endParaRPr lang="de-DE" sz="2000" b="0" strike="noStrike" spc="-1">
              <a:solidFill>
                <a:srgbClr val="000000"/>
              </a:solidFill>
              <a:latin typeface="Arial"/>
            </a:endParaRPr>
          </a:p>
          <a:p>
            <a:pPr marL="171360" indent="-171360">
              <a:lnSpc>
                <a:spcPct val="100000"/>
              </a:lnSpc>
              <a:buClr>
                <a:srgbClr val="000000"/>
              </a:buClr>
              <a:buFont typeface="Arial"/>
              <a:buChar char="•"/>
              <a:tabLst>
                <a:tab pos="0" algn="l"/>
              </a:tabLst>
            </a:pPr>
            <a:r>
              <a:rPr lang="en-US" sz="2000" b="0" strike="noStrike" spc="-1">
                <a:solidFill>
                  <a:srgbClr val="000000"/>
                </a:solidFill>
                <a:latin typeface="Arial"/>
              </a:rPr>
              <a:t>Advanced Schulung in Serviceplanung und Erbringung gemäß FitSM (in der Regel 2 Tage)</a:t>
            </a:r>
            <a:endParaRPr lang="de-DE" sz="2000" b="0" strike="noStrike" spc="-1">
              <a:solidFill>
                <a:srgbClr val="000000"/>
              </a:solidFill>
              <a:latin typeface="Arial"/>
            </a:endParaRPr>
          </a:p>
          <a:p>
            <a:pPr marL="171360" indent="-171360">
              <a:lnSpc>
                <a:spcPct val="100000"/>
              </a:lnSpc>
              <a:buClr>
                <a:srgbClr val="000000"/>
              </a:buClr>
              <a:buFont typeface="Arial"/>
              <a:buChar char="•"/>
              <a:tabLst>
                <a:tab pos="0" algn="l"/>
              </a:tabLst>
            </a:pPr>
            <a:r>
              <a:rPr lang="en-US" sz="2000" b="0" strike="noStrike" spc="-1">
                <a:solidFill>
                  <a:srgbClr val="000000"/>
                </a:solidFill>
                <a:latin typeface="Arial"/>
              </a:rPr>
              <a:t>Advanced Schulung in Servicebetrieb und Steuerung gemäß FitSM (in der Regel 2 Tage)</a:t>
            </a:r>
            <a:endParaRPr lang="de-DE" sz="2000" b="0" strike="noStrike" spc="-1">
              <a:solidFill>
                <a:srgbClr val="000000"/>
              </a:solidFill>
              <a:latin typeface="Arial"/>
            </a:endParaRPr>
          </a:p>
          <a:p>
            <a:pPr marL="171360" indent="-171360">
              <a:lnSpc>
                <a:spcPct val="100000"/>
              </a:lnSpc>
              <a:buClr>
                <a:srgbClr val="000000"/>
              </a:buClr>
              <a:buFont typeface="Arial"/>
              <a:buChar char="•"/>
              <a:tabLst>
                <a:tab pos="0" algn="l"/>
              </a:tabLst>
            </a:pPr>
            <a:r>
              <a:rPr lang="en-US" sz="2000" b="0" strike="noStrike" spc="-1">
                <a:solidFill>
                  <a:srgbClr val="000000"/>
                </a:solidFill>
                <a:latin typeface="Arial"/>
              </a:rPr>
              <a:t>Foundation Schulung in IT-Service-Management nach FitSM (in der Regel 1 Tag)</a:t>
            </a:r>
            <a:endParaRPr lang="de-DE" sz="2000" b="0" strike="noStrike" spc="-1">
              <a:solidFill>
                <a:srgbClr val="000000"/>
              </a:solidFill>
              <a:latin typeface="Arial"/>
            </a:endParaRPr>
          </a:p>
          <a:p>
            <a:pPr indent="0">
              <a:lnSpc>
                <a:spcPct val="100000"/>
              </a:lnSpc>
              <a:buNone/>
              <a:tabLst>
                <a:tab pos="0" algn="l"/>
              </a:tabLst>
            </a:pPr>
            <a:endParaRPr lang="de-DE" sz="2000" b="0" strike="noStrike" spc="-1">
              <a:solidFill>
                <a:srgbClr val="000000"/>
              </a:solidFill>
              <a:latin typeface="Arial"/>
            </a:endParaRPr>
          </a:p>
        </p:txBody>
      </p:sp>
      <p:sp>
        <p:nvSpPr>
          <p:cNvPr id="1501" name="PlaceHolder 3"/>
          <p:cNvSpPr>
            <a:spLocks noGrp="1"/>
          </p:cNvSpPr>
          <p:nvPr>
            <p:ph type="sldNum" idx="169"/>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E63B270B-8D4C-492A-875B-98B6CB152CB1}" type="slidenum">
              <a:rPr lang="en-US" sz="1200" b="0" strike="noStrike" spc="-1">
                <a:solidFill>
                  <a:schemeClr val="dk1"/>
                </a:solidFill>
                <a:latin typeface="Wingdings"/>
                <a:ea typeface="+mn-ea"/>
              </a:rPr>
              <a:t>4</a:t>
            </a:fld>
            <a:endParaRPr lang="de-DE" sz="1200" b="0" strike="noStrike" spc="-1">
              <a:solidFill>
                <a:srgbClr val="000000"/>
              </a:solidFill>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8" name="PlaceHolder 1"/>
          <p:cNvSpPr>
            <a:spLocks noGrp="1" noRot="1" noChangeAspect="1"/>
          </p:cNvSpPr>
          <p:nvPr>
            <p:ph type="sldImg"/>
          </p:nvPr>
        </p:nvSpPr>
        <p:spPr>
          <a:xfrm>
            <a:off x="381000" y="685800"/>
            <a:ext cx="6092825" cy="3427413"/>
          </a:xfrm>
          <a:prstGeom prst="rect">
            <a:avLst/>
          </a:prstGeom>
          <a:ln w="0">
            <a:noFill/>
          </a:ln>
        </p:spPr>
      </p:sp>
      <p:sp>
        <p:nvSpPr>
          <p:cNvPr id="1579"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80" name="PlaceHolder 3"/>
          <p:cNvSpPr>
            <a:spLocks noGrp="1"/>
          </p:cNvSpPr>
          <p:nvPr>
            <p:ph type="sldNum" idx="194"/>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8C7C236F-26FF-46F5-BDCC-D5C556C37670}" type="slidenum">
              <a:rPr lang="en-US" sz="1200" b="0" strike="noStrike" spc="-1">
                <a:solidFill>
                  <a:schemeClr val="dk1"/>
                </a:solidFill>
                <a:latin typeface="Wingdings"/>
                <a:ea typeface="+mn-ea"/>
              </a:rPr>
              <a:t>33</a:t>
            </a:fld>
            <a:endParaRPr lang="de-DE" sz="1200" b="0" strike="noStrike" spc="-1">
              <a:solidFill>
                <a:srgbClr val="000000"/>
              </a:solidFill>
              <a:latin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1"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82"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3"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84"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5" name="PlaceHolder 1"/>
          <p:cNvSpPr>
            <a:spLocks noGrp="1" noRot="1" noChangeAspect="1"/>
          </p:cNvSpPr>
          <p:nvPr>
            <p:ph type="sldImg"/>
          </p:nvPr>
        </p:nvSpPr>
        <p:spPr>
          <a:xfrm>
            <a:off x="380880" y="685800"/>
            <a:ext cx="6093720" cy="3426840"/>
          </a:xfrm>
          <a:prstGeom prst="rect">
            <a:avLst/>
          </a:prstGeom>
          <a:ln w="0">
            <a:noFill/>
          </a:ln>
        </p:spPr>
      </p:sp>
      <p:sp>
        <p:nvSpPr>
          <p:cNvPr id="1586"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87" name="PlaceHolder 3"/>
          <p:cNvSpPr>
            <a:spLocks noGrp="1"/>
          </p:cNvSpPr>
          <p:nvPr>
            <p:ph type="sldNum" idx="195"/>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548A3E62-6579-40EC-917C-526C1CC74FCA}" type="slidenum">
              <a:rPr lang="en-US" sz="1200" b="0" strike="noStrike" spc="-1">
                <a:solidFill>
                  <a:schemeClr val="dk1"/>
                </a:solidFill>
                <a:latin typeface="Wingdings"/>
                <a:ea typeface="+mn-ea"/>
              </a:rPr>
              <a:t>36</a:t>
            </a:fld>
            <a:endParaRPr lang="de-DE" sz="1200" b="0" strike="noStrike" spc="-1">
              <a:solidFill>
                <a:srgbClr val="000000"/>
              </a:solidFill>
              <a:latin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8" name="PlaceHolder 1"/>
          <p:cNvSpPr>
            <a:spLocks noGrp="1" noRot="1" noChangeAspect="1"/>
          </p:cNvSpPr>
          <p:nvPr>
            <p:ph type="sldImg"/>
          </p:nvPr>
        </p:nvSpPr>
        <p:spPr>
          <a:xfrm>
            <a:off x="380880" y="685800"/>
            <a:ext cx="6093720" cy="3426840"/>
          </a:xfrm>
          <a:prstGeom prst="rect">
            <a:avLst/>
          </a:prstGeom>
          <a:ln w="0">
            <a:noFill/>
          </a:ln>
        </p:spPr>
      </p:sp>
      <p:sp>
        <p:nvSpPr>
          <p:cNvPr id="1589"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2000" b="0" strike="noStrike" spc="-1">
                <a:solidFill>
                  <a:srgbClr val="000000"/>
                </a:solidFill>
                <a:latin typeface="Arial"/>
              </a:rPr>
              <a:t>ADV-Lehrplan: F.5.1</a:t>
            </a:r>
            <a:endParaRPr lang="de-DE" sz="2000" b="0" strike="noStrike" spc="-1">
              <a:solidFill>
                <a:srgbClr val="000000"/>
              </a:solidFill>
              <a:latin typeface="Arial"/>
            </a:endParaRPr>
          </a:p>
        </p:txBody>
      </p:sp>
      <p:sp>
        <p:nvSpPr>
          <p:cNvPr id="1590" name="PlaceHolder 3"/>
          <p:cNvSpPr>
            <a:spLocks noGrp="1"/>
          </p:cNvSpPr>
          <p:nvPr>
            <p:ph type="sldNum" idx="196"/>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16ACFFC-342B-4116-80A8-DFDB1DEFBB7F}" type="slidenum">
              <a:rPr lang="en-US" sz="1200" b="0" strike="noStrike" spc="-1">
                <a:solidFill>
                  <a:schemeClr val="dk1"/>
                </a:solidFill>
                <a:latin typeface="Wingdings"/>
                <a:ea typeface="+mn-ea"/>
              </a:rPr>
              <a:t>37</a:t>
            </a:fld>
            <a:endParaRPr lang="de-DE" sz="1200" b="0" strike="noStrike" spc="-1">
              <a:solidFill>
                <a:srgbClr val="000000"/>
              </a:solidFill>
              <a:latin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1" name="PlaceHolder 1"/>
          <p:cNvSpPr>
            <a:spLocks noGrp="1" noRot="1" noChangeAspect="1"/>
          </p:cNvSpPr>
          <p:nvPr>
            <p:ph type="sldImg"/>
          </p:nvPr>
        </p:nvSpPr>
        <p:spPr>
          <a:xfrm>
            <a:off x="381000" y="685800"/>
            <a:ext cx="6092825" cy="3427413"/>
          </a:xfrm>
          <a:prstGeom prst="rect">
            <a:avLst/>
          </a:prstGeom>
          <a:ln w="0">
            <a:noFill/>
          </a:ln>
        </p:spPr>
      </p:sp>
      <p:sp>
        <p:nvSpPr>
          <p:cNvPr id="1592"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2000" b="0" strike="noStrike" spc="-1">
                <a:solidFill>
                  <a:srgbClr val="000000"/>
                </a:solidFill>
                <a:latin typeface="Arial"/>
              </a:rPr>
              <a:t>Syllabus: F.5.1</a:t>
            </a:r>
            <a:endParaRPr lang="de-DE" sz="2000" b="0" strike="noStrike" spc="-1">
              <a:solidFill>
                <a:srgbClr val="000000"/>
              </a:solidFill>
              <a:latin typeface="Arial"/>
            </a:endParaRPr>
          </a:p>
        </p:txBody>
      </p:sp>
      <p:sp>
        <p:nvSpPr>
          <p:cNvPr id="1593" name="PlaceHolder 3"/>
          <p:cNvSpPr>
            <a:spLocks noGrp="1"/>
          </p:cNvSpPr>
          <p:nvPr>
            <p:ph type="sldNum" idx="197"/>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9D6ED2F5-FA76-45EB-BE7A-363B22804208}" type="slidenum">
              <a:rPr lang="en-US" sz="1200" b="0" strike="noStrike" spc="-1">
                <a:solidFill>
                  <a:schemeClr val="dk1"/>
                </a:solidFill>
                <a:latin typeface="Wingdings"/>
                <a:ea typeface="+mn-ea"/>
              </a:rPr>
              <a:t>38</a:t>
            </a:fld>
            <a:endParaRPr lang="de-DE" sz="1200" b="0" strike="noStrike" spc="-1">
              <a:solidFill>
                <a:srgbClr val="000000"/>
              </a:solidFill>
              <a:latin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4" name="PlaceHolder 1"/>
          <p:cNvSpPr>
            <a:spLocks noGrp="1" noRot="1" noChangeAspect="1"/>
          </p:cNvSpPr>
          <p:nvPr>
            <p:ph type="sldImg"/>
          </p:nvPr>
        </p:nvSpPr>
        <p:spPr>
          <a:xfrm>
            <a:off x="685800" y="1143000"/>
            <a:ext cx="5484240" cy="3084120"/>
          </a:xfrm>
          <a:prstGeom prst="rect">
            <a:avLst/>
          </a:prstGeom>
          <a:ln w="0">
            <a:noFill/>
          </a:ln>
        </p:spPr>
      </p:sp>
      <p:sp>
        <p:nvSpPr>
          <p:cNvPr id="1595" name="PlaceHolder 2"/>
          <p:cNvSpPr>
            <a:spLocks noGrp="1"/>
          </p:cNvSpPr>
          <p:nvPr>
            <p:ph type="body"/>
          </p:nvPr>
        </p:nvSpPr>
        <p:spPr>
          <a:xfrm>
            <a:off x="685800" y="4400640"/>
            <a:ext cx="5484240" cy="3598200"/>
          </a:xfrm>
          <a:prstGeom prst="rect">
            <a:avLst/>
          </a:prstGeom>
          <a:noFill/>
          <a:ln w="0">
            <a:noFill/>
          </a:ln>
        </p:spPr>
        <p:txBody>
          <a:bodyPr lIns="91440" tIns="45720" rIns="91440" bIns="45720" anchor="t">
            <a:noAutofit/>
          </a:bodyPr>
          <a:lstStyle/>
          <a:p>
            <a:pPr marL="457200" indent="-228600" defTabSz="914400">
              <a:lnSpc>
                <a:spcPct val="100000"/>
              </a:lnSpc>
              <a:buNone/>
              <a:tabLst>
                <a:tab pos="0" algn="l"/>
              </a:tabLst>
            </a:pPr>
            <a:r>
              <a:rPr lang="en-GB" sz="2000" b="0" strike="noStrike" spc="-1">
                <a:solidFill>
                  <a:srgbClr val="000000"/>
                </a:solidFill>
                <a:latin typeface="Arial"/>
              </a:rPr>
              <a:t>ADV-Lehrplan: F.5.1</a:t>
            </a:r>
            <a:endParaRPr lang="de-DE" sz="2000" b="0" strike="noStrike" spc="-1">
              <a:solidFill>
                <a:srgbClr val="000000"/>
              </a:solidFill>
              <a:latin typeface="Arial"/>
            </a:endParaRPr>
          </a:p>
          <a:p>
            <a:pPr marL="457200" indent="0" defTabSz="914400">
              <a:lnSpc>
                <a:spcPct val="100000"/>
              </a:lnSpc>
              <a:buNone/>
              <a:tabLst>
                <a:tab pos="0" algn="l"/>
              </a:tabLst>
            </a:pPr>
            <a:endParaRPr lang="de-DE" sz="2000" b="0" strike="noStrike" spc="-1">
              <a:solidFill>
                <a:srgbClr val="000000"/>
              </a:solidFill>
              <a:latin typeface="Arial"/>
            </a:endParaRPr>
          </a:p>
        </p:txBody>
      </p:sp>
      <p:sp>
        <p:nvSpPr>
          <p:cNvPr id="1596" name="PlaceHolder 3"/>
          <p:cNvSpPr>
            <a:spLocks noGrp="1"/>
          </p:cNvSpPr>
          <p:nvPr>
            <p:ph type="sldNum" idx="198"/>
          </p:nvPr>
        </p:nvSpPr>
        <p:spPr>
          <a:xfrm>
            <a:off x="3884760" y="8685360"/>
            <a:ext cx="2969640" cy="4564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Calibri"/>
                <a:ea typeface="Calibri"/>
              </a:defRPr>
            </a:lvl1pPr>
          </a:lstStyle>
          <a:p>
            <a:pPr indent="0" algn="r" defTabSz="914400">
              <a:lnSpc>
                <a:spcPct val="100000"/>
              </a:lnSpc>
              <a:buNone/>
              <a:tabLst>
                <a:tab pos="0" algn="l"/>
              </a:tabLst>
            </a:pPr>
            <a:fld id="{F0F8567F-457B-4F94-823D-9ED0810EB69A}" type="slidenum">
              <a:rPr lang="en-US" sz="1200" b="0" strike="noStrike" spc="-1">
                <a:solidFill>
                  <a:schemeClr val="dk1"/>
                </a:solidFill>
                <a:latin typeface="Calibri"/>
                <a:ea typeface="Calibri"/>
              </a:rPr>
              <a:t>39</a:t>
            </a:fld>
            <a:endParaRPr lang="de-DE" sz="1200" b="0" strike="noStrike" spc="-1">
              <a:solidFill>
                <a:srgbClr val="000000"/>
              </a:solidFill>
              <a:latin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2000" b="0" strike="noStrike" spc="-1">
                <a:solidFill>
                  <a:srgbClr val="000000"/>
                </a:solidFill>
                <a:latin typeface="Arial"/>
              </a:rPr>
              <a:t>ADV-Lehrplan: F.5.1</a:t>
            </a:r>
            <a:endParaRPr lang="de-DE" sz="2000" b="0" strike="noStrike" spc="-1">
              <a:solidFill>
                <a:srgbClr val="000000"/>
              </a:solidFill>
              <a:latin typeface="Arial"/>
            </a:endParaRPr>
          </a:p>
        </p:txBody>
      </p:sp>
      <p:sp>
        <p:nvSpPr>
          <p:cNvPr id="1598"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9"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2000" b="0" strike="noStrike" spc="-1">
                <a:solidFill>
                  <a:srgbClr val="000000"/>
                </a:solidFill>
                <a:latin typeface="Arial"/>
              </a:rPr>
              <a:t>ADV-Lehrplan: F.5.1</a:t>
            </a:r>
            <a:endParaRPr lang="de-DE" sz="2000" b="0" strike="noStrike" spc="-1">
              <a:solidFill>
                <a:srgbClr val="000000"/>
              </a:solidFill>
              <a:latin typeface="Arial"/>
            </a:endParaRPr>
          </a:p>
        </p:txBody>
      </p:sp>
      <p:sp>
        <p:nvSpPr>
          <p:cNvPr id="1600"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1" name="PlaceHolder 1"/>
          <p:cNvSpPr>
            <a:spLocks noGrp="1" noRot="1" noChangeAspect="1"/>
          </p:cNvSpPr>
          <p:nvPr>
            <p:ph type="sldImg"/>
          </p:nvPr>
        </p:nvSpPr>
        <p:spPr>
          <a:xfrm>
            <a:off x="380880" y="685800"/>
            <a:ext cx="6093720" cy="3426840"/>
          </a:xfrm>
          <a:prstGeom prst="rect">
            <a:avLst/>
          </a:prstGeom>
          <a:ln w="0">
            <a:noFill/>
          </a:ln>
        </p:spPr>
      </p:sp>
      <p:sp>
        <p:nvSpPr>
          <p:cNvPr id="1602"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2000" b="0" strike="noStrike" spc="-1">
                <a:solidFill>
                  <a:srgbClr val="000000"/>
                </a:solidFill>
                <a:latin typeface="Arial"/>
              </a:rPr>
              <a:t>ADV-Lehrplan: F.5.2</a:t>
            </a:r>
            <a:endParaRPr lang="de-DE" sz="2000" b="0" strike="noStrike" spc="-1">
              <a:solidFill>
                <a:srgbClr val="000000"/>
              </a:solidFill>
              <a:latin typeface="Arial"/>
            </a:endParaRPr>
          </a:p>
        </p:txBody>
      </p:sp>
      <p:sp>
        <p:nvSpPr>
          <p:cNvPr id="1603" name="PlaceHolder 3"/>
          <p:cNvSpPr>
            <a:spLocks noGrp="1"/>
          </p:cNvSpPr>
          <p:nvPr>
            <p:ph type="sldNum" idx="199"/>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3890D751-82D1-4711-8FDA-9C37AB3DA9C7}" type="slidenum">
              <a:rPr lang="en-US" sz="1200" b="0" strike="noStrike" spc="-1">
                <a:solidFill>
                  <a:schemeClr val="dk1"/>
                </a:solidFill>
                <a:latin typeface="Wingdings"/>
                <a:ea typeface="+mn-ea"/>
              </a:rPr>
              <a:t>42</a:t>
            </a:fld>
            <a:endParaRPr lang="de-DE" sz="1200" b="0" strike="noStrike" spc="-1">
              <a:solidFill>
                <a:srgbClr val="000000"/>
              </a:solid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2" name="PlaceHolder 1"/>
          <p:cNvSpPr>
            <a:spLocks noGrp="1" noRot="1" noChangeAspect="1"/>
          </p:cNvSpPr>
          <p:nvPr>
            <p:ph type="sldImg"/>
          </p:nvPr>
        </p:nvSpPr>
        <p:spPr>
          <a:xfrm>
            <a:off x="380880" y="685800"/>
            <a:ext cx="6093720" cy="3426840"/>
          </a:xfrm>
          <a:prstGeom prst="rect">
            <a:avLst/>
          </a:prstGeom>
          <a:ln w="0">
            <a:noFill/>
          </a:ln>
        </p:spPr>
      </p:sp>
      <p:sp>
        <p:nvSpPr>
          <p:cNvPr id="1503"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504" name="PlaceHolder 3"/>
          <p:cNvSpPr>
            <a:spLocks noGrp="1"/>
          </p:cNvSpPr>
          <p:nvPr>
            <p:ph type="sldNum" idx="170"/>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11CAFA29-D639-4104-B6AE-E784063B896C}" type="slidenum">
              <a:rPr lang="en-US" sz="1200" b="0" strike="noStrike" spc="-1">
                <a:solidFill>
                  <a:schemeClr val="dk1"/>
                </a:solidFill>
                <a:latin typeface="Wingdings"/>
                <a:ea typeface="+mn-ea"/>
              </a:rPr>
              <a:t>5</a:t>
            </a:fld>
            <a:endParaRPr lang="de-DE" sz="1200" b="0" strike="noStrike" spc="-1">
              <a:solidFill>
                <a:srgbClr val="000000"/>
              </a:solidFill>
              <a:latin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4" name="PlaceHolder 1"/>
          <p:cNvSpPr>
            <a:spLocks noGrp="1" noRot="1" noChangeAspect="1"/>
          </p:cNvSpPr>
          <p:nvPr>
            <p:ph type="sldImg"/>
          </p:nvPr>
        </p:nvSpPr>
        <p:spPr>
          <a:xfrm>
            <a:off x="380880" y="685800"/>
            <a:ext cx="6093720" cy="3426840"/>
          </a:xfrm>
          <a:prstGeom prst="rect">
            <a:avLst/>
          </a:prstGeom>
          <a:ln w="0">
            <a:noFill/>
          </a:ln>
        </p:spPr>
      </p:sp>
      <p:sp>
        <p:nvSpPr>
          <p:cNvPr id="1605"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06" name="PlaceHolder 3"/>
          <p:cNvSpPr>
            <a:spLocks noGrp="1"/>
          </p:cNvSpPr>
          <p:nvPr>
            <p:ph type="sldNum" idx="200"/>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63B2D8D0-B951-4575-BD4B-86A52DB0BD08}" type="slidenum">
              <a:rPr lang="en-US" sz="1200" b="0" strike="noStrike" spc="-1">
                <a:solidFill>
                  <a:schemeClr val="dk1"/>
                </a:solidFill>
                <a:latin typeface="Wingdings"/>
                <a:ea typeface="+mn-ea"/>
              </a:rPr>
              <a:t>43</a:t>
            </a:fld>
            <a:endParaRPr lang="de-DE" sz="1200" b="0" strike="noStrike" spc="-1">
              <a:solidFill>
                <a:srgbClr val="000000"/>
              </a:solidFill>
              <a:latin typeface="Times New Roman"/>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 name="PlaceHolder 1"/>
          <p:cNvSpPr>
            <a:spLocks noGrp="1" noRot="1" noChangeAspect="1"/>
          </p:cNvSpPr>
          <p:nvPr>
            <p:ph type="sldImg"/>
          </p:nvPr>
        </p:nvSpPr>
        <p:spPr>
          <a:xfrm>
            <a:off x="381000" y="685800"/>
            <a:ext cx="6092825" cy="3427413"/>
          </a:xfrm>
          <a:prstGeom prst="rect">
            <a:avLst/>
          </a:prstGeom>
          <a:ln w="0">
            <a:noFill/>
          </a:ln>
        </p:spPr>
      </p:sp>
      <p:sp>
        <p:nvSpPr>
          <p:cNvPr id="1608"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09" name="PlaceHolder 3"/>
          <p:cNvSpPr>
            <a:spLocks noGrp="1"/>
          </p:cNvSpPr>
          <p:nvPr>
            <p:ph type="sldNum" idx="201"/>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39B13DE6-9CEF-4506-84D4-A28CBC0A9A59}" type="slidenum">
              <a:rPr lang="en-US" sz="1200" b="0" strike="noStrike" spc="-1">
                <a:solidFill>
                  <a:schemeClr val="dk1"/>
                </a:solidFill>
                <a:latin typeface="Wingdings"/>
                <a:ea typeface="+mn-ea"/>
              </a:rPr>
              <a:t>44</a:t>
            </a:fld>
            <a:endParaRPr lang="de-DE" sz="1200" b="0" strike="noStrike" spc="-1">
              <a:solidFill>
                <a:srgbClr val="000000"/>
              </a:solidFill>
              <a:latin typeface="Times New Roman"/>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0"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11"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2"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13"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4" name="PlaceHolder 1"/>
          <p:cNvSpPr>
            <a:spLocks noGrp="1" noRot="1" noChangeAspect="1"/>
          </p:cNvSpPr>
          <p:nvPr>
            <p:ph type="sldImg"/>
          </p:nvPr>
        </p:nvSpPr>
        <p:spPr>
          <a:xfrm>
            <a:off x="380880" y="685800"/>
            <a:ext cx="6093720" cy="3426840"/>
          </a:xfrm>
          <a:prstGeom prst="rect">
            <a:avLst/>
          </a:prstGeom>
          <a:ln w="0">
            <a:noFill/>
          </a:ln>
        </p:spPr>
      </p:sp>
      <p:sp>
        <p:nvSpPr>
          <p:cNvPr id="1615"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16" name="PlaceHolder 3"/>
          <p:cNvSpPr>
            <a:spLocks noGrp="1"/>
          </p:cNvSpPr>
          <p:nvPr>
            <p:ph type="sldNum" idx="202"/>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0DC1826E-BF30-4E3D-A89F-3CD9D159B1E5}" type="slidenum">
              <a:rPr lang="en-US" sz="1200" b="0" strike="noStrike" spc="-1">
                <a:solidFill>
                  <a:schemeClr val="dk1"/>
                </a:solidFill>
                <a:latin typeface="Wingdings"/>
                <a:ea typeface="+mn-ea"/>
              </a:rPr>
              <a:t>47</a:t>
            </a:fld>
            <a:endParaRPr lang="de-DE" sz="1200" b="0" strike="noStrike" spc="-1">
              <a:solidFill>
                <a:srgbClr val="000000"/>
              </a:solidFill>
              <a:latin typeface="Times New Roman"/>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 name="PlaceHolder 1"/>
          <p:cNvSpPr>
            <a:spLocks noGrp="1" noRot="1" noChangeAspect="1"/>
          </p:cNvSpPr>
          <p:nvPr>
            <p:ph type="sldImg"/>
          </p:nvPr>
        </p:nvSpPr>
        <p:spPr>
          <a:xfrm>
            <a:off x="380880" y="685800"/>
            <a:ext cx="6093720" cy="3426840"/>
          </a:xfrm>
          <a:prstGeom prst="rect">
            <a:avLst/>
          </a:prstGeom>
          <a:ln w="0">
            <a:noFill/>
          </a:ln>
        </p:spPr>
      </p:sp>
      <p:sp>
        <p:nvSpPr>
          <p:cNvPr id="1618"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19" name="PlaceHolder 3"/>
          <p:cNvSpPr>
            <a:spLocks noGrp="1"/>
          </p:cNvSpPr>
          <p:nvPr>
            <p:ph type="sldNum" idx="203"/>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5627CEF9-20A9-4538-BD6A-F66DE8973FC1}" type="slidenum">
              <a:rPr lang="en-US" sz="1200" b="0" strike="noStrike" spc="-1">
                <a:solidFill>
                  <a:schemeClr val="dk1"/>
                </a:solidFill>
                <a:latin typeface="Wingdings"/>
                <a:ea typeface="+mn-ea"/>
              </a:rPr>
              <a:t>48</a:t>
            </a:fld>
            <a:endParaRPr lang="de-DE" sz="1200" b="0" strike="noStrike" spc="-1">
              <a:solidFill>
                <a:srgbClr val="000000"/>
              </a:solidFill>
              <a:latin typeface="Times New Roman"/>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0" name="PlaceHolder 1"/>
          <p:cNvSpPr>
            <a:spLocks noGrp="1" noRot="1" noChangeAspect="1"/>
          </p:cNvSpPr>
          <p:nvPr>
            <p:ph type="sldImg"/>
          </p:nvPr>
        </p:nvSpPr>
        <p:spPr>
          <a:xfrm>
            <a:off x="381000" y="685800"/>
            <a:ext cx="6092825" cy="3427413"/>
          </a:xfrm>
          <a:prstGeom prst="rect">
            <a:avLst/>
          </a:prstGeom>
          <a:ln w="0">
            <a:noFill/>
          </a:ln>
        </p:spPr>
      </p:sp>
      <p:sp>
        <p:nvSpPr>
          <p:cNvPr id="1621"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22" name="PlaceHolder 3"/>
          <p:cNvSpPr>
            <a:spLocks noGrp="1"/>
          </p:cNvSpPr>
          <p:nvPr>
            <p:ph type="sldNum" idx="204"/>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28E17E71-0D0E-4D52-B361-009D2EBD4F97}" type="slidenum">
              <a:rPr lang="en-US" sz="1200" b="0" strike="noStrike" spc="-1">
                <a:solidFill>
                  <a:schemeClr val="dk1"/>
                </a:solidFill>
                <a:latin typeface="Wingdings"/>
                <a:ea typeface="+mn-ea"/>
              </a:rPr>
              <a:t>49</a:t>
            </a:fld>
            <a:endParaRPr lang="de-DE" sz="1200" b="0" strike="noStrike" spc="-1">
              <a:solidFill>
                <a:srgbClr val="000000"/>
              </a:solidFill>
              <a:latin typeface="Times New Roman"/>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3"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24"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5"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26"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7" name="PlaceHolder 1"/>
          <p:cNvSpPr>
            <a:spLocks noGrp="1" noRot="1" noChangeAspect="1"/>
          </p:cNvSpPr>
          <p:nvPr>
            <p:ph type="sldImg"/>
          </p:nvPr>
        </p:nvSpPr>
        <p:spPr>
          <a:xfrm>
            <a:off x="380880" y="685800"/>
            <a:ext cx="6093720" cy="3426840"/>
          </a:xfrm>
          <a:prstGeom prst="rect">
            <a:avLst/>
          </a:prstGeom>
          <a:ln w="0">
            <a:noFill/>
          </a:ln>
        </p:spPr>
      </p:sp>
      <p:sp>
        <p:nvSpPr>
          <p:cNvPr id="1628"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29" name="PlaceHolder 3"/>
          <p:cNvSpPr>
            <a:spLocks noGrp="1"/>
          </p:cNvSpPr>
          <p:nvPr>
            <p:ph type="sldNum" idx="205"/>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2503ACF3-AA48-446E-AD58-24BE3C8599EF}" type="slidenum">
              <a:rPr lang="en-US" sz="1200" b="0" strike="noStrike" spc="-1">
                <a:solidFill>
                  <a:schemeClr val="dk1"/>
                </a:solidFill>
                <a:latin typeface="Wingdings"/>
                <a:ea typeface="+mn-ea"/>
              </a:rPr>
              <a:t>52</a:t>
            </a:fld>
            <a:endParaRPr lang="de-DE" sz="1200" b="0" strike="noStrike" spc="-1">
              <a:solidFill>
                <a:srgbClr val="000000"/>
              </a:solid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 name="PlaceHolder 1"/>
          <p:cNvSpPr>
            <a:spLocks noGrp="1" noRot="1" noChangeAspect="1"/>
          </p:cNvSpPr>
          <p:nvPr>
            <p:ph type="sldImg"/>
          </p:nvPr>
        </p:nvSpPr>
        <p:spPr>
          <a:xfrm>
            <a:off x="380880" y="685800"/>
            <a:ext cx="6093720" cy="3426840"/>
          </a:xfrm>
          <a:prstGeom prst="rect">
            <a:avLst/>
          </a:prstGeom>
          <a:ln w="0">
            <a:noFill/>
          </a:ln>
        </p:spPr>
      </p:sp>
      <p:sp>
        <p:nvSpPr>
          <p:cNvPr id="1506"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F.1.1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07" name="PlaceHolder 3"/>
          <p:cNvSpPr>
            <a:spLocks noGrp="1"/>
          </p:cNvSpPr>
          <p:nvPr>
            <p:ph type="sldNum" idx="171"/>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28A9D250-7CB2-4445-9FA3-26E382D3AE94}" type="slidenum">
              <a:rPr lang="en-US" sz="1200" b="0" strike="noStrike" spc="-1">
                <a:solidFill>
                  <a:schemeClr val="dk1"/>
                </a:solidFill>
                <a:latin typeface="Wingdings"/>
                <a:ea typeface="+mn-ea"/>
              </a:rPr>
              <a:t>7</a:t>
            </a:fld>
            <a:endParaRPr lang="de-DE" sz="1200" b="0" strike="noStrike" spc="-1">
              <a:solidFill>
                <a:srgbClr val="000000"/>
              </a:solidFill>
              <a:latin typeface="Times New Roman"/>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0" name="PlaceHolder 1"/>
          <p:cNvSpPr>
            <a:spLocks noGrp="1" noRot="1" noChangeAspect="1"/>
          </p:cNvSpPr>
          <p:nvPr>
            <p:ph type="sldImg"/>
          </p:nvPr>
        </p:nvSpPr>
        <p:spPr>
          <a:xfrm>
            <a:off x="380880" y="685800"/>
            <a:ext cx="6093720" cy="3426840"/>
          </a:xfrm>
          <a:prstGeom prst="rect">
            <a:avLst/>
          </a:prstGeom>
          <a:ln w="0">
            <a:noFill/>
          </a:ln>
        </p:spPr>
      </p:sp>
      <p:sp>
        <p:nvSpPr>
          <p:cNvPr id="1631"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32" name="PlaceHolder 3"/>
          <p:cNvSpPr>
            <a:spLocks noGrp="1"/>
          </p:cNvSpPr>
          <p:nvPr>
            <p:ph type="sldNum" idx="206"/>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84A2B21E-15C1-4E09-BFA2-4526FBBAFF12}" type="slidenum">
              <a:rPr lang="en-US" sz="1200" b="0" strike="noStrike" spc="-1">
                <a:solidFill>
                  <a:schemeClr val="dk1"/>
                </a:solidFill>
                <a:latin typeface="Wingdings"/>
                <a:ea typeface="+mn-ea"/>
              </a:rPr>
              <a:t>53</a:t>
            </a:fld>
            <a:endParaRPr lang="de-DE" sz="1200" b="0" strike="noStrike" spc="-1">
              <a:solidFill>
                <a:srgbClr val="000000"/>
              </a:solidFill>
              <a:latin typeface="Times New Roman"/>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3" name="PlaceHolder 1"/>
          <p:cNvSpPr>
            <a:spLocks noGrp="1" noRot="1" noChangeAspect="1"/>
          </p:cNvSpPr>
          <p:nvPr>
            <p:ph type="sldImg"/>
          </p:nvPr>
        </p:nvSpPr>
        <p:spPr>
          <a:xfrm>
            <a:off x="381000" y="685800"/>
            <a:ext cx="6092825" cy="3427413"/>
          </a:xfrm>
          <a:prstGeom prst="rect">
            <a:avLst/>
          </a:prstGeom>
          <a:ln w="0">
            <a:noFill/>
          </a:ln>
        </p:spPr>
      </p:sp>
      <p:sp>
        <p:nvSpPr>
          <p:cNvPr id="1634"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35" name="PlaceHolder 3"/>
          <p:cNvSpPr>
            <a:spLocks noGrp="1"/>
          </p:cNvSpPr>
          <p:nvPr>
            <p:ph type="sldNum" idx="207"/>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6B408C0-A2FB-4312-8D10-213E774CB31D}" type="slidenum">
              <a:rPr lang="en-US" sz="1200" b="0" strike="noStrike" spc="-1">
                <a:solidFill>
                  <a:schemeClr val="dk1"/>
                </a:solidFill>
                <a:latin typeface="Wingdings"/>
                <a:ea typeface="+mn-ea"/>
              </a:rPr>
              <a:t>54</a:t>
            </a:fld>
            <a:endParaRPr lang="de-DE" sz="1200" b="0" strike="noStrike" spc="-1">
              <a:solidFill>
                <a:srgbClr val="000000"/>
              </a:solidFill>
              <a:latin typeface="Times New Roman"/>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6"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37"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 name="PlaceHolder 1"/>
          <p:cNvSpPr>
            <a:spLocks noGrp="1" noRot="1" noChangeAspect="1"/>
          </p:cNvSpPr>
          <p:nvPr>
            <p:ph type="sldImg"/>
          </p:nvPr>
        </p:nvSpPr>
        <p:spPr>
          <a:xfrm>
            <a:off x="685800" y="1143000"/>
            <a:ext cx="5484240" cy="3084120"/>
          </a:xfrm>
          <a:prstGeom prst="rect">
            <a:avLst/>
          </a:prstGeom>
          <a:ln w="0">
            <a:noFill/>
          </a:ln>
        </p:spPr>
      </p:sp>
      <p:sp>
        <p:nvSpPr>
          <p:cNvPr id="1639" name="PlaceHolder 2"/>
          <p:cNvSpPr>
            <a:spLocks noGrp="1"/>
          </p:cNvSpPr>
          <p:nvPr>
            <p:ph type="body"/>
          </p:nvPr>
        </p:nvSpPr>
        <p:spPr>
          <a:xfrm>
            <a:off x="685800" y="4400640"/>
            <a:ext cx="5484240" cy="3598200"/>
          </a:xfrm>
          <a:prstGeom prst="rect">
            <a:avLst/>
          </a:prstGeom>
          <a:noFill/>
          <a:ln w="0">
            <a:noFill/>
          </a:ln>
        </p:spPr>
        <p:txBody>
          <a:bodyPr lIns="91440" tIns="45720" rIns="91440" bIns="45720" anchor="t">
            <a:noAutofit/>
          </a:bodyPr>
          <a:lstStyle/>
          <a:p>
            <a:pPr marL="457200" indent="-228600" defTabSz="914400">
              <a:lnSpc>
                <a:spcPct val="100000"/>
              </a:lnSpc>
              <a:buNone/>
              <a:tabLst>
                <a:tab pos="0" algn="l"/>
              </a:tabLst>
            </a:pPr>
            <a:r>
              <a:rPr lang="en-GB" sz="2000" b="0" strike="noStrike" spc="-1">
                <a:solidFill>
                  <a:srgbClr val="000000"/>
                </a:solidFill>
                <a:latin typeface="Arial"/>
              </a:rPr>
              <a:t>ADV-Lehrplan: F.5.3</a:t>
            </a:r>
            <a:endParaRPr lang="de-DE" sz="2000" b="0" strike="noStrike" spc="-1">
              <a:solidFill>
                <a:srgbClr val="000000"/>
              </a:solidFill>
              <a:latin typeface="Arial"/>
            </a:endParaRPr>
          </a:p>
          <a:p>
            <a:pPr marL="457200" indent="0" defTabSz="914400">
              <a:lnSpc>
                <a:spcPct val="100000"/>
              </a:lnSpc>
              <a:buNone/>
              <a:tabLst>
                <a:tab pos="0" algn="l"/>
              </a:tabLst>
            </a:pPr>
            <a:endParaRPr lang="de-DE" sz="2000" b="0" strike="noStrike" spc="-1">
              <a:solidFill>
                <a:srgbClr val="000000"/>
              </a:solidFill>
              <a:latin typeface="Arial"/>
            </a:endParaRPr>
          </a:p>
        </p:txBody>
      </p:sp>
      <p:sp>
        <p:nvSpPr>
          <p:cNvPr id="1640" name="PlaceHolder 3"/>
          <p:cNvSpPr>
            <a:spLocks noGrp="1"/>
          </p:cNvSpPr>
          <p:nvPr>
            <p:ph type="sldNum" idx="208"/>
          </p:nvPr>
        </p:nvSpPr>
        <p:spPr>
          <a:xfrm>
            <a:off x="3884760" y="8685360"/>
            <a:ext cx="2969640" cy="4564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Calibri"/>
                <a:ea typeface="Calibri"/>
              </a:defRPr>
            </a:lvl1pPr>
          </a:lstStyle>
          <a:p>
            <a:pPr indent="0" algn="r" defTabSz="914400">
              <a:lnSpc>
                <a:spcPct val="100000"/>
              </a:lnSpc>
              <a:buNone/>
              <a:tabLst>
                <a:tab pos="0" algn="l"/>
              </a:tabLst>
            </a:pPr>
            <a:fld id="{EEA8DA2B-FD5B-4861-931A-986ADD62BF3F}" type="slidenum">
              <a:rPr lang="en-US" sz="1200" b="0" strike="noStrike" spc="-1">
                <a:solidFill>
                  <a:schemeClr val="dk1"/>
                </a:solidFill>
                <a:latin typeface="Calibri"/>
                <a:ea typeface="Calibri"/>
              </a:rPr>
              <a:t>56</a:t>
            </a:fld>
            <a:endParaRPr lang="de-DE" sz="1200" b="0" strike="noStrike" spc="-1">
              <a:solidFill>
                <a:srgbClr val="000000"/>
              </a:solidFill>
              <a:latin typeface="Times New Roman"/>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1" name="PlaceHolder 1"/>
          <p:cNvSpPr>
            <a:spLocks noGrp="1" noRot="1" noChangeAspect="1"/>
          </p:cNvSpPr>
          <p:nvPr>
            <p:ph type="sldImg"/>
          </p:nvPr>
        </p:nvSpPr>
        <p:spPr>
          <a:xfrm>
            <a:off x="685800" y="1143000"/>
            <a:ext cx="5484240" cy="3084120"/>
          </a:xfrm>
          <a:prstGeom prst="rect">
            <a:avLst/>
          </a:prstGeom>
          <a:ln w="0">
            <a:noFill/>
          </a:ln>
        </p:spPr>
      </p:sp>
      <p:sp>
        <p:nvSpPr>
          <p:cNvPr id="1642" name="PlaceHolder 2"/>
          <p:cNvSpPr>
            <a:spLocks noGrp="1"/>
          </p:cNvSpPr>
          <p:nvPr>
            <p:ph type="body"/>
          </p:nvPr>
        </p:nvSpPr>
        <p:spPr>
          <a:xfrm>
            <a:off x="685800" y="4400640"/>
            <a:ext cx="5484240" cy="3598200"/>
          </a:xfrm>
          <a:prstGeom prst="rect">
            <a:avLst/>
          </a:prstGeom>
          <a:noFill/>
          <a:ln w="0">
            <a:noFill/>
          </a:ln>
        </p:spPr>
        <p:txBody>
          <a:bodyPr lIns="91440" tIns="45720" rIns="91440" bIns="45720" anchor="t">
            <a:noAutofit/>
          </a:bodyPr>
          <a:lstStyle/>
          <a:p>
            <a:pPr marL="457200" indent="-228600" defTabSz="914400">
              <a:lnSpc>
                <a:spcPct val="100000"/>
              </a:lnSpc>
              <a:buNone/>
              <a:tabLst>
                <a:tab pos="0" algn="l"/>
              </a:tabLst>
            </a:pPr>
            <a:r>
              <a:rPr lang="en-GB" sz="2000" b="0" strike="noStrike" spc="-1">
                <a:solidFill>
                  <a:srgbClr val="000000"/>
                </a:solidFill>
                <a:latin typeface="Arial"/>
              </a:rPr>
              <a:t>ADV-Lehrplan: F.5.3</a:t>
            </a:r>
            <a:endParaRPr lang="de-DE" sz="2000" b="0" strike="noStrike" spc="-1">
              <a:solidFill>
                <a:srgbClr val="000000"/>
              </a:solidFill>
              <a:latin typeface="Arial"/>
            </a:endParaRPr>
          </a:p>
        </p:txBody>
      </p:sp>
      <p:sp>
        <p:nvSpPr>
          <p:cNvPr id="1643" name="PlaceHolder 3"/>
          <p:cNvSpPr>
            <a:spLocks noGrp="1"/>
          </p:cNvSpPr>
          <p:nvPr>
            <p:ph type="sldNum" idx="209"/>
          </p:nvPr>
        </p:nvSpPr>
        <p:spPr>
          <a:xfrm>
            <a:off x="3884760" y="8685360"/>
            <a:ext cx="2969640" cy="4564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Calibri"/>
                <a:ea typeface="Calibri"/>
              </a:defRPr>
            </a:lvl1pPr>
          </a:lstStyle>
          <a:p>
            <a:pPr indent="0" algn="r" defTabSz="914400">
              <a:lnSpc>
                <a:spcPct val="100000"/>
              </a:lnSpc>
              <a:buNone/>
              <a:tabLst>
                <a:tab pos="0" algn="l"/>
              </a:tabLst>
            </a:pPr>
            <a:fld id="{981394DD-3108-48D7-9BDF-9F3F5F143753}" type="slidenum">
              <a:rPr lang="en-US" sz="1200" b="0" strike="noStrike" spc="-1">
                <a:solidFill>
                  <a:schemeClr val="dk1"/>
                </a:solidFill>
                <a:latin typeface="Calibri"/>
                <a:ea typeface="Calibri"/>
              </a:rPr>
              <a:t>57</a:t>
            </a:fld>
            <a:endParaRPr lang="de-DE" sz="1200" b="0" strike="noStrike" spc="-1">
              <a:solidFill>
                <a:srgbClr val="000000"/>
              </a:solidFill>
              <a:latin typeface="Times New Roman"/>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4"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45"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6" name="PlaceHolder 1"/>
          <p:cNvSpPr>
            <a:spLocks noGrp="1" noRot="1" noChangeAspect="1"/>
          </p:cNvSpPr>
          <p:nvPr>
            <p:ph type="sldImg"/>
          </p:nvPr>
        </p:nvSpPr>
        <p:spPr>
          <a:xfrm>
            <a:off x="380880" y="685800"/>
            <a:ext cx="6093720" cy="3426840"/>
          </a:xfrm>
          <a:prstGeom prst="rect">
            <a:avLst/>
          </a:prstGeom>
          <a:ln w="0">
            <a:noFill/>
          </a:ln>
        </p:spPr>
      </p:sp>
      <p:sp>
        <p:nvSpPr>
          <p:cNvPr id="1647"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F.5.4</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48" name="PlaceHolder 3"/>
          <p:cNvSpPr>
            <a:spLocks noGrp="1"/>
          </p:cNvSpPr>
          <p:nvPr>
            <p:ph type="sldNum" idx="210"/>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850A20EE-A36E-44E8-85BD-1F4CE9AE880C}" type="slidenum">
              <a:rPr lang="en-US" sz="1200" b="0" strike="noStrike" spc="-1">
                <a:solidFill>
                  <a:schemeClr val="dk1"/>
                </a:solidFill>
                <a:latin typeface="Wingdings"/>
                <a:ea typeface="+mn-ea"/>
              </a:rPr>
              <a:t>59</a:t>
            </a:fld>
            <a:endParaRPr lang="de-DE" sz="1200" b="0" strike="noStrike" spc="-1">
              <a:solidFill>
                <a:srgbClr val="000000"/>
              </a:solidFill>
              <a:latin typeface="Times New Roman"/>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9" name="PlaceHolder 1"/>
          <p:cNvSpPr>
            <a:spLocks noGrp="1" noRot="1" noChangeAspect="1"/>
          </p:cNvSpPr>
          <p:nvPr>
            <p:ph type="sldImg"/>
          </p:nvPr>
        </p:nvSpPr>
        <p:spPr>
          <a:xfrm>
            <a:off x="380880" y="685800"/>
            <a:ext cx="6093720" cy="3426840"/>
          </a:xfrm>
          <a:prstGeom prst="rect">
            <a:avLst/>
          </a:prstGeom>
          <a:ln w="0">
            <a:noFill/>
          </a:ln>
        </p:spPr>
      </p:sp>
      <p:sp>
        <p:nvSpPr>
          <p:cNvPr id="1650"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F.5.4</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51" name="PlaceHolder 3"/>
          <p:cNvSpPr>
            <a:spLocks noGrp="1"/>
          </p:cNvSpPr>
          <p:nvPr>
            <p:ph type="sldNum" idx="211"/>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240B21C8-4B41-4B5E-B55C-1E109435DEAD}" type="slidenum">
              <a:rPr lang="en-US" sz="1200" b="0" strike="noStrike" spc="-1">
                <a:solidFill>
                  <a:schemeClr val="dk1"/>
                </a:solidFill>
                <a:latin typeface="Wingdings"/>
                <a:ea typeface="+mn-ea"/>
              </a:rPr>
              <a:t>60</a:t>
            </a:fld>
            <a:endParaRPr lang="de-DE" sz="1200" b="0" strike="noStrike" spc="-1">
              <a:solidFill>
                <a:srgbClr val="000000"/>
              </a:solidFill>
              <a:latin typeface="Times New Roman"/>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2" name="PlaceHolder 1"/>
          <p:cNvSpPr>
            <a:spLocks noGrp="1" noRot="1" noChangeAspect="1"/>
          </p:cNvSpPr>
          <p:nvPr>
            <p:ph type="sldImg"/>
          </p:nvPr>
        </p:nvSpPr>
        <p:spPr>
          <a:xfrm>
            <a:off x="381000" y="685800"/>
            <a:ext cx="6092825" cy="3427413"/>
          </a:xfrm>
          <a:prstGeom prst="rect">
            <a:avLst/>
          </a:prstGeom>
          <a:ln w="0">
            <a:noFill/>
          </a:ln>
        </p:spPr>
      </p:sp>
      <p:sp>
        <p:nvSpPr>
          <p:cNvPr id="1653"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F.5.4</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54" name="PlaceHolder 3"/>
          <p:cNvSpPr>
            <a:spLocks noGrp="1"/>
          </p:cNvSpPr>
          <p:nvPr>
            <p:ph type="sldNum" idx="212"/>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8F2D6BDA-5E59-444A-AD16-FCE1E903585C}" type="slidenum">
              <a:rPr lang="en-US" sz="1200" b="0" strike="noStrike" spc="-1">
                <a:solidFill>
                  <a:schemeClr val="dk1"/>
                </a:solidFill>
                <a:latin typeface="Wingdings"/>
                <a:ea typeface="+mn-ea"/>
              </a:rPr>
              <a:t>61</a:t>
            </a:fld>
            <a:endParaRPr lang="de-DE" sz="1200" b="0" strike="noStrike" spc="-1">
              <a:solidFill>
                <a:srgbClr val="000000"/>
              </a:solidFill>
              <a:latin typeface="Times New Roman"/>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5"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F.5.4</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56"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8" name="PlaceHolder 1"/>
          <p:cNvSpPr>
            <a:spLocks noGrp="1" noRot="1" noChangeAspect="1"/>
          </p:cNvSpPr>
          <p:nvPr>
            <p:ph type="sldImg"/>
          </p:nvPr>
        </p:nvSpPr>
        <p:spPr>
          <a:xfrm>
            <a:off x="380880" y="685800"/>
            <a:ext cx="6093720" cy="3426840"/>
          </a:xfrm>
          <a:prstGeom prst="rect">
            <a:avLst/>
          </a:prstGeom>
          <a:ln w="0">
            <a:noFill/>
          </a:ln>
        </p:spPr>
      </p:sp>
      <p:sp>
        <p:nvSpPr>
          <p:cNvPr id="1509"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F.1.1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10" name="PlaceHolder 3"/>
          <p:cNvSpPr>
            <a:spLocks noGrp="1"/>
          </p:cNvSpPr>
          <p:nvPr>
            <p:ph type="sldNum" idx="172"/>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mn-lt"/>
                <a:ea typeface="+mn-ea"/>
              </a:defRPr>
            </a:lvl1pPr>
          </a:lstStyle>
          <a:p>
            <a:pPr indent="0" algn="r" defTabSz="914400">
              <a:lnSpc>
                <a:spcPct val="100000"/>
              </a:lnSpc>
              <a:buNone/>
              <a:tabLst>
                <a:tab pos="0" algn="l"/>
              </a:tabLst>
            </a:pPr>
            <a:fld id="{67DF06DE-BFEA-4640-B678-A46DC7820DF5}" type="slidenum">
              <a:rPr lang="en-US" sz="1200" b="0" strike="noStrike" spc="-1">
                <a:solidFill>
                  <a:schemeClr val="dk1"/>
                </a:solidFill>
                <a:latin typeface="+mn-lt"/>
                <a:ea typeface="+mn-ea"/>
              </a:rPr>
              <a:t>8</a:t>
            </a:fld>
            <a:endParaRPr lang="de-DE" sz="1200" b="0" strike="noStrike" spc="-1">
              <a:solidFill>
                <a:srgbClr val="000000"/>
              </a:solidFill>
              <a:latin typeface="Times New Roman"/>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7"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F.5.4</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58"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9" name="PlaceHolder 1"/>
          <p:cNvSpPr>
            <a:spLocks noGrp="1" noRot="1" noChangeAspect="1"/>
          </p:cNvSpPr>
          <p:nvPr>
            <p:ph type="sldImg"/>
          </p:nvPr>
        </p:nvSpPr>
        <p:spPr>
          <a:xfrm>
            <a:off x="380880" y="685800"/>
            <a:ext cx="6093720" cy="3426840"/>
          </a:xfrm>
          <a:prstGeom prst="rect">
            <a:avLst/>
          </a:prstGeom>
          <a:ln w="0">
            <a:noFill/>
          </a:ln>
        </p:spPr>
      </p:sp>
      <p:sp>
        <p:nvSpPr>
          <p:cNvPr id="1660"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661" name="PlaceHolder 3"/>
          <p:cNvSpPr>
            <a:spLocks noGrp="1"/>
          </p:cNvSpPr>
          <p:nvPr>
            <p:ph type="sldNum" idx="213"/>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25531C0F-E119-401A-A3BA-8A912A029C47}" type="slidenum">
              <a:rPr lang="en-US" sz="1200" b="0" strike="noStrike" spc="-1">
                <a:solidFill>
                  <a:schemeClr val="dk1"/>
                </a:solidFill>
                <a:latin typeface="Wingdings"/>
                <a:ea typeface="+mn-ea"/>
              </a:rPr>
              <a:t>64</a:t>
            </a:fld>
            <a:endParaRPr lang="de-DE" sz="1200" b="0" strike="noStrike" spc="-1">
              <a:solidFill>
                <a:srgbClr val="000000"/>
              </a:solidFill>
              <a:latin typeface="Times New Roman"/>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2"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F.3.1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63"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4" name="PlaceHolder 1"/>
          <p:cNvSpPr>
            <a:spLocks noGrp="1" noRot="1" noChangeAspect="1"/>
          </p:cNvSpPr>
          <p:nvPr>
            <p:ph type="sldImg"/>
          </p:nvPr>
        </p:nvSpPr>
        <p:spPr>
          <a:xfrm>
            <a:off x="380880" y="685800"/>
            <a:ext cx="6093720" cy="3426840"/>
          </a:xfrm>
          <a:prstGeom prst="rect">
            <a:avLst/>
          </a:prstGeom>
          <a:ln w="0">
            <a:noFill/>
          </a:ln>
        </p:spPr>
      </p:sp>
      <p:sp>
        <p:nvSpPr>
          <p:cNvPr id="1665"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F.3.2 / F.3.3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66" name="PlaceHolder 3"/>
          <p:cNvSpPr>
            <a:spLocks noGrp="1"/>
          </p:cNvSpPr>
          <p:nvPr>
            <p:ph type="sldNum" idx="214"/>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400" b="0" strike="noStrike" spc="-1">
                <a:solidFill>
                  <a:srgbClr val="000000"/>
                </a:solidFill>
                <a:latin typeface="Wingdings"/>
                <a:ea typeface="+mn-ea"/>
              </a:defRPr>
            </a:lvl1pPr>
          </a:lstStyle>
          <a:p>
            <a:pPr indent="0" algn="r" defTabSz="914400">
              <a:lnSpc>
                <a:spcPct val="100000"/>
              </a:lnSpc>
              <a:buNone/>
              <a:tabLst>
                <a:tab pos="0" algn="l"/>
              </a:tabLst>
            </a:pPr>
            <a:fld id="{9AD17937-A530-40E5-AD71-C1404A167801}" type="slidenum">
              <a:rPr lang="en-US" sz="1400" b="0" strike="noStrike" spc="-1">
                <a:solidFill>
                  <a:srgbClr val="000000"/>
                </a:solidFill>
                <a:latin typeface="Wingdings"/>
                <a:ea typeface="+mn-ea"/>
              </a:rPr>
              <a:t>67</a:t>
            </a:fld>
            <a:endParaRPr lang="de-DE" sz="1400" b="0" strike="noStrike" spc="-1">
              <a:solidFill>
                <a:srgbClr val="000000"/>
              </a:solidFill>
              <a:latin typeface="Times New Roman"/>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7"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F.3.2</a:t>
            </a:r>
            <a:endParaRPr lang="de-DE" sz="2000" b="0" strike="noStrike" spc="-1">
              <a:solidFill>
                <a:srgbClr val="000000"/>
              </a:solidFill>
              <a:latin typeface="Arial"/>
            </a:endParaRPr>
          </a:p>
        </p:txBody>
      </p:sp>
      <p:sp>
        <p:nvSpPr>
          <p:cNvPr id="1668"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F.3.2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70"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1"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Syllabus: F.3.3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72"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3"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Syllabus: F.3.3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74"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5"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Syllabus: F.3.3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76"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7"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Syllabus: F.3.3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78"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1" name="PlaceHolder 1"/>
          <p:cNvSpPr>
            <a:spLocks noGrp="1" noRot="1" noChangeAspect="1"/>
          </p:cNvSpPr>
          <p:nvPr>
            <p:ph type="sldImg"/>
          </p:nvPr>
        </p:nvSpPr>
        <p:spPr>
          <a:xfrm>
            <a:off x="381000" y="685800"/>
            <a:ext cx="6092825" cy="3427413"/>
          </a:xfrm>
          <a:prstGeom prst="rect">
            <a:avLst/>
          </a:prstGeom>
          <a:ln w="0">
            <a:noFill/>
          </a:ln>
        </p:spPr>
      </p:sp>
      <p:sp>
        <p:nvSpPr>
          <p:cNvPr id="1512"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F.1.1</a:t>
            </a:r>
            <a:endParaRPr lang="de-DE" sz="2000" b="0" strike="noStrike" spc="-1">
              <a:solidFill>
                <a:srgbClr val="000000"/>
              </a:solidFill>
              <a:latin typeface="Arial"/>
            </a:endParaRPr>
          </a:p>
        </p:txBody>
      </p:sp>
      <p:sp>
        <p:nvSpPr>
          <p:cNvPr id="1513" name="PlaceHolder 3"/>
          <p:cNvSpPr>
            <a:spLocks noGrp="1"/>
          </p:cNvSpPr>
          <p:nvPr>
            <p:ph type="sldNum" idx="173"/>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mn-lt"/>
                <a:ea typeface="+mn-ea"/>
              </a:defRPr>
            </a:lvl1pPr>
          </a:lstStyle>
          <a:p>
            <a:pPr indent="0" algn="r" defTabSz="914400">
              <a:lnSpc>
                <a:spcPct val="100000"/>
              </a:lnSpc>
              <a:buNone/>
              <a:tabLst>
                <a:tab pos="0" algn="l"/>
              </a:tabLst>
            </a:pPr>
            <a:fld id="{875D7B54-150C-435A-B195-70AB4115254F}" type="slidenum">
              <a:rPr lang="en-US" sz="1200" b="0" strike="noStrike" spc="-1">
                <a:solidFill>
                  <a:schemeClr val="dk1"/>
                </a:solidFill>
                <a:latin typeface="+mn-lt"/>
                <a:ea typeface="+mn-ea"/>
              </a:rPr>
              <a:t>9</a:t>
            </a:fld>
            <a:endParaRPr lang="de-DE" sz="1200" b="0" strike="noStrike" spc="-1">
              <a:solidFill>
                <a:srgbClr val="000000"/>
              </a:solidFill>
              <a:latin typeface="Times New Roman"/>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 name="PlaceHolder 1"/>
          <p:cNvSpPr>
            <a:spLocks noGrp="1" noRot="1" noChangeAspect="1"/>
          </p:cNvSpPr>
          <p:nvPr>
            <p:ph type="sldImg"/>
          </p:nvPr>
        </p:nvSpPr>
        <p:spPr>
          <a:xfrm>
            <a:off x="380880" y="685800"/>
            <a:ext cx="6093720" cy="3426840"/>
          </a:xfrm>
          <a:prstGeom prst="rect">
            <a:avLst/>
          </a:prstGeom>
          <a:ln w="0">
            <a:noFill/>
          </a:ln>
        </p:spPr>
      </p:sp>
      <p:sp>
        <p:nvSpPr>
          <p:cNvPr id="1680"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F.3.2 / F.3.3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81" name="PlaceHolder 3"/>
          <p:cNvSpPr>
            <a:spLocks noGrp="1"/>
          </p:cNvSpPr>
          <p:nvPr>
            <p:ph type="sldNum" idx="215"/>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400" b="0" strike="noStrike" spc="-1">
                <a:solidFill>
                  <a:srgbClr val="000000"/>
                </a:solidFill>
                <a:latin typeface="Wingdings"/>
                <a:ea typeface="+mn-ea"/>
              </a:defRPr>
            </a:lvl1pPr>
          </a:lstStyle>
          <a:p>
            <a:pPr indent="0" algn="r" defTabSz="914400">
              <a:lnSpc>
                <a:spcPct val="100000"/>
              </a:lnSpc>
              <a:buNone/>
              <a:tabLst>
                <a:tab pos="0" algn="l"/>
              </a:tabLst>
            </a:pPr>
            <a:fld id="{8DCD7A24-4302-4972-920C-92A6572E0DCB}" type="slidenum">
              <a:rPr lang="en-US" sz="1400" b="0" strike="noStrike" spc="-1">
                <a:solidFill>
                  <a:srgbClr val="000000"/>
                </a:solidFill>
                <a:latin typeface="Wingdings"/>
                <a:ea typeface="+mn-ea"/>
              </a:rPr>
              <a:t>74</a:t>
            </a:fld>
            <a:endParaRPr lang="de-DE" sz="1400" b="0" strike="noStrike" spc="-1">
              <a:solidFill>
                <a:srgbClr val="000000"/>
              </a:solidFill>
              <a:latin typeface="Times New Roman"/>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2" name="PlaceHolder 1"/>
          <p:cNvSpPr>
            <a:spLocks noGrp="1" noRot="1" noChangeAspect="1"/>
          </p:cNvSpPr>
          <p:nvPr>
            <p:ph type="sldImg"/>
          </p:nvPr>
        </p:nvSpPr>
        <p:spPr>
          <a:xfrm>
            <a:off x="380880" y="685800"/>
            <a:ext cx="6093720" cy="3426840"/>
          </a:xfrm>
          <a:prstGeom prst="rect">
            <a:avLst/>
          </a:prstGeom>
          <a:ln w="0">
            <a:noFill/>
          </a:ln>
        </p:spPr>
      </p:sp>
      <p:sp>
        <p:nvSpPr>
          <p:cNvPr id="1683"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684" name="PlaceHolder 3"/>
          <p:cNvSpPr>
            <a:spLocks noGrp="1"/>
          </p:cNvSpPr>
          <p:nvPr>
            <p:ph type="sldNum" idx="216"/>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1A153784-772C-4163-82E6-C17AA404EB5C}" type="slidenum">
              <a:rPr lang="en-US" sz="1200" b="0" strike="noStrike" spc="-1">
                <a:solidFill>
                  <a:schemeClr val="dk1"/>
                </a:solidFill>
                <a:latin typeface="Wingdings"/>
                <a:ea typeface="+mn-ea"/>
              </a:rPr>
              <a:t>77</a:t>
            </a:fld>
            <a:endParaRPr lang="de-DE" sz="1200" b="0" strike="noStrike" spc="-1">
              <a:solidFill>
                <a:srgbClr val="000000"/>
              </a:solidFill>
              <a:latin typeface="Times New Roman"/>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5" name="PlaceHolder 1"/>
          <p:cNvSpPr>
            <a:spLocks noGrp="1" noRot="1" noChangeAspect="1"/>
          </p:cNvSpPr>
          <p:nvPr>
            <p:ph type="sldImg"/>
          </p:nvPr>
        </p:nvSpPr>
        <p:spPr>
          <a:xfrm>
            <a:off x="380880" y="685800"/>
            <a:ext cx="6093720" cy="3426840"/>
          </a:xfrm>
          <a:prstGeom prst="rect">
            <a:avLst/>
          </a:prstGeom>
          <a:ln w="0">
            <a:noFill/>
          </a:ln>
        </p:spPr>
      </p:sp>
      <p:sp>
        <p:nvSpPr>
          <p:cNvPr id="1686"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687" name="PlaceHolder 3"/>
          <p:cNvSpPr>
            <a:spLocks noGrp="1"/>
          </p:cNvSpPr>
          <p:nvPr>
            <p:ph type="sldNum" idx="217"/>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E8CC2D74-367B-4469-9E98-C65C0E5D9502}" type="slidenum">
              <a:rPr lang="en-US" sz="1200" b="0" strike="noStrike" spc="-1">
                <a:solidFill>
                  <a:schemeClr val="dk1"/>
                </a:solidFill>
                <a:latin typeface="Wingdings"/>
                <a:ea typeface="+mn-ea"/>
              </a:rPr>
              <a:t>80</a:t>
            </a:fld>
            <a:endParaRPr lang="de-DE" sz="1200" b="0" strike="noStrike" spc="-1">
              <a:solidFill>
                <a:srgbClr val="000000"/>
              </a:solidFill>
              <a:latin typeface="Times New Roman"/>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8" name="PlaceHolder 1"/>
          <p:cNvSpPr>
            <a:spLocks noGrp="1" noRot="1" noChangeAspect="1"/>
          </p:cNvSpPr>
          <p:nvPr>
            <p:ph type="sldImg"/>
          </p:nvPr>
        </p:nvSpPr>
        <p:spPr>
          <a:xfrm>
            <a:off x="380880" y="685800"/>
            <a:ext cx="6093720" cy="3426840"/>
          </a:xfrm>
          <a:prstGeom prst="rect">
            <a:avLst/>
          </a:prstGeom>
          <a:ln w="0">
            <a:noFill/>
          </a:ln>
        </p:spPr>
      </p:sp>
      <p:sp>
        <p:nvSpPr>
          <p:cNvPr id="1689"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2000" b="0" strike="noStrike" spc="-1">
                <a:solidFill>
                  <a:srgbClr val="000000"/>
                </a:solidFill>
                <a:latin typeface="Arial"/>
              </a:rPr>
              <a:t>ADV-Lehrplan H.1.1</a:t>
            </a:r>
            <a:endParaRPr lang="de-DE" sz="2000" b="0" strike="noStrike" spc="-1">
              <a:solidFill>
                <a:srgbClr val="000000"/>
              </a:solidFill>
              <a:latin typeface="Arial"/>
            </a:endParaRPr>
          </a:p>
        </p:txBody>
      </p:sp>
      <p:sp>
        <p:nvSpPr>
          <p:cNvPr id="1690" name="PlaceHolder 3"/>
          <p:cNvSpPr>
            <a:spLocks noGrp="1"/>
          </p:cNvSpPr>
          <p:nvPr>
            <p:ph type="sldNum" idx="218"/>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EA3AA5CF-02EA-4297-884A-D7B5D4042324}" type="slidenum">
              <a:rPr lang="en-US" sz="1200" b="0" strike="noStrike" spc="-1">
                <a:solidFill>
                  <a:schemeClr val="dk1"/>
                </a:solidFill>
                <a:latin typeface="Wingdings"/>
                <a:ea typeface="+mn-ea"/>
              </a:rPr>
              <a:t>81</a:t>
            </a:fld>
            <a:endParaRPr lang="de-DE" sz="1200" b="0" strike="noStrike" spc="-1">
              <a:solidFill>
                <a:srgbClr val="000000"/>
              </a:solidFill>
              <a:latin typeface="Times New Roman"/>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1" name="PlaceHolder 1"/>
          <p:cNvSpPr>
            <a:spLocks noGrp="1" noRot="1" noChangeAspect="1"/>
          </p:cNvSpPr>
          <p:nvPr>
            <p:ph type="sldImg"/>
          </p:nvPr>
        </p:nvSpPr>
        <p:spPr>
          <a:xfrm>
            <a:off x="381000" y="685800"/>
            <a:ext cx="6092825" cy="3427413"/>
          </a:xfrm>
          <a:prstGeom prst="rect">
            <a:avLst/>
          </a:prstGeom>
          <a:ln w="0">
            <a:noFill/>
          </a:ln>
        </p:spPr>
      </p:sp>
      <p:sp>
        <p:nvSpPr>
          <p:cNvPr id="1692"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H.1.1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93" name="PlaceHolder 3"/>
          <p:cNvSpPr>
            <a:spLocks noGrp="1"/>
          </p:cNvSpPr>
          <p:nvPr>
            <p:ph type="sldNum" idx="219"/>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AC194FA9-B31C-465D-B3D1-8B3062320926}" type="slidenum">
              <a:rPr lang="en-US" sz="1200" b="0" strike="noStrike" spc="-1">
                <a:solidFill>
                  <a:schemeClr val="dk1"/>
                </a:solidFill>
                <a:latin typeface="Wingdings"/>
                <a:ea typeface="+mn-ea"/>
              </a:rPr>
              <a:t>82</a:t>
            </a:fld>
            <a:endParaRPr lang="de-DE" sz="1200" b="0" strike="noStrike" spc="-1">
              <a:solidFill>
                <a:srgbClr val="000000"/>
              </a:solidFill>
              <a:latin typeface="Times New Roman"/>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4" name="PlaceHolder 1"/>
          <p:cNvSpPr>
            <a:spLocks noGrp="1" noRot="1" noChangeAspect="1"/>
          </p:cNvSpPr>
          <p:nvPr>
            <p:ph type="sldImg"/>
          </p:nvPr>
        </p:nvSpPr>
        <p:spPr>
          <a:xfrm>
            <a:off x="381000" y="685800"/>
            <a:ext cx="6092825" cy="3427413"/>
          </a:xfrm>
          <a:prstGeom prst="rect">
            <a:avLst/>
          </a:prstGeom>
          <a:ln w="0">
            <a:noFill/>
          </a:ln>
        </p:spPr>
      </p:sp>
      <p:sp>
        <p:nvSpPr>
          <p:cNvPr id="1695"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H.1.1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96" name="PlaceHolder 3"/>
          <p:cNvSpPr>
            <a:spLocks noGrp="1"/>
          </p:cNvSpPr>
          <p:nvPr>
            <p:ph type="sldNum" idx="220"/>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172E5B9E-2284-4369-9097-663B13258983}" type="slidenum">
              <a:rPr lang="en-US" sz="1200" b="0" strike="noStrike" spc="-1">
                <a:solidFill>
                  <a:schemeClr val="dk1"/>
                </a:solidFill>
                <a:latin typeface="Wingdings"/>
                <a:ea typeface="+mn-ea"/>
              </a:rPr>
              <a:t>83</a:t>
            </a:fld>
            <a:endParaRPr lang="de-DE" sz="1200" b="0" strike="noStrike" spc="-1">
              <a:solidFill>
                <a:srgbClr val="000000"/>
              </a:solidFill>
              <a:latin typeface="Times New Roman"/>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7"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H.1.2</a:t>
            </a:r>
            <a:endParaRPr lang="de-DE" sz="2000" b="0" strike="noStrike" spc="-1">
              <a:solidFill>
                <a:srgbClr val="000000"/>
              </a:solidFill>
              <a:latin typeface="Arial"/>
            </a:endParaRPr>
          </a:p>
        </p:txBody>
      </p:sp>
      <p:sp>
        <p:nvSpPr>
          <p:cNvPr id="1698"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H.1.2</a:t>
            </a:r>
            <a:endParaRPr lang="de-DE" sz="2000" b="0" strike="noStrike" spc="-1">
              <a:solidFill>
                <a:srgbClr val="000000"/>
              </a:solidFill>
              <a:latin typeface="Arial"/>
            </a:endParaRPr>
          </a:p>
        </p:txBody>
      </p:sp>
      <p:sp>
        <p:nvSpPr>
          <p:cNvPr id="1700"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1"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H.1.2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02"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3" name="PlaceHolder 1"/>
          <p:cNvSpPr>
            <a:spLocks noGrp="1" noRot="1" noChangeAspect="1"/>
          </p:cNvSpPr>
          <p:nvPr>
            <p:ph type="sldImg"/>
          </p:nvPr>
        </p:nvSpPr>
        <p:spPr>
          <a:xfrm>
            <a:off x="380880" y="685800"/>
            <a:ext cx="6093720" cy="3426840"/>
          </a:xfrm>
          <a:prstGeom prst="rect">
            <a:avLst/>
          </a:prstGeom>
          <a:ln w="0">
            <a:noFill/>
          </a:ln>
        </p:spPr>
      </p:sp>
      <p:sp>
        <p:nvSpPr>
          <p:cNvPr id="1704"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H.1.2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05" name="PlaceHolder 3"/>
          <p:cNvSpPr>
            <a:spLocks noGrp="1"/>
          </p:cNvSpPr>
          <p:nvPr>
            <p:ph type="sldNum" idx="221"/>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3ADE87A1-6426-4277-A41F-6E77845A269F}" type="slidenum">
              <a:rPr lang="en-US" sz="1200" b="0" strike="noStrike" spc="-1">
                <a:solidFill>
                  <a:schemeClr val="dk1"/>
                </a:solidFill>
                <a:latin typeface="Wingdings"/>
                <a:ea typeface="+mn-ea"/>
              </a:rPr>
              <a:t>87</a:t>
            </a:fld>
            <a:endParaRPr lang="de-DE" sz="1200" b="0" strike="noStrike" spc="-1">
              <a:solidFill>
                <a:srgbClr val="000000"/>
              </a:solidFill>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4" name="PlaceHolder 1"/>
          <p:cNvSpPr>
            <a:spLocks noGrp="1" noRot="1" noChangeAspect="1"/>
          </p:cNvSpPr>
          <p:nvPr>
            <p:ph type="sldImg"/>
          </p:nvPr>
        </p:nvSpPr>
        <p:spPr>
          <a:xfrm>
            <a:off x="380880" y="685800"/>
            <a:ext cx="6093720" cy="3426840"/>
          </a:xfrm>
          <a:prstGeom prst="rect">
            <a:avLst/>
          </a:prstGeom>
          <a:ln w="0">
            <a:noFill/>
          </a:ln>
        </p:spPr>
      </p:sp>
      <p:sp>
        <p:nvSpPr>
          <p:cNvPr id="1515"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F.1.1</a:t>
            </a:r>
            <a:endParaRPr lang="de-DE" sz="2000" b="0" strike="noStrike" spc="-1">
              <a:solidFill>
                <a:srgbClr val="000000"/>
              </a:solidFill>
              <a:latin typeface="Arial"/>
            </a:endParaRPr>
          </a:p>
        </p:txBody>
      </p:sp>
      <p:sp>
        <p:nvSpPr>
          <p:cNvPr id="1516" name="PlaceHolder 3"/>
          <p:cNvSpPr>
            <a:spLocks noGrp="1"/>
          </p:cNvSpPr>
          <p:nvPr>
            <p:ph type="sldNum" idx="174"/>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mn-lt"/>
                <a:ea typeface="+mn-ea"/>
              </a:defRPr>
            </a:lvl1pPr>
          </a:lstStyle>
          <a:p>
            <a:pPr indent="0" algn="r" defTabSz="914400">
              <a:lnSpc>
                <a:spcPct val="100000"/>
              </a:lnSpc>
              <a:buNone/>
              <a:tabLst>
                <a:tab pos="0" algn="l"/>
              </a:tabLst>
            </a:pPr>
            <a:fld id="{7C0EE37E-D19C-4D37-9943-282DF2E68D99}" type="slidenum">
              <a:rPr lang="en-US" sz="1200" b="0" strike="noStrike" spc="-1">
                <a:solidFill>
                  <a:schemeClr val="dk1"/>
                </a:solidFill>
                <a:latin typeface="+mn-lt"/>
                <a:ea typeface="+mn-ea"/>
              </a:rPr>
              <a:t>10</a:t>
            </a:fld>
            <a:endParaRPr lang="de-DE" sz="1200" b="0" strike="noStrike" spc="-1">
              <a:solidFill>
                <a:srgbClr val="000000"/>
              </a:solidFill>
              <a:latin typeface="Times New Roman"/>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6"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H.1.2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07"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8"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H.1.3</a:t>
            </a:r>
            <a:endParaRPr lang="de-DE" sz="2000" b="0" strike="noStrike" spc="-1">
              <a:solidFill>
                <a:srgbClr val="000000"/>
              </a:solidFill>
              <a:latin typeface="Arial"/>
            </a:endParaRPr>
          </a:p>
        </p:txBody>
      </p:sp>
      <p:sp>
        <p:nvSpPr>
          <p:cNvPr id="1709"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H.1.3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11"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2"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H.1.2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13"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4" name="PlaceHolder 1"/>
          <p:cNvSpPr>
            <a:spLocks noGrp="1" noRot="1" noChangeAspect="1"/>
          </p:cNvSpPr>
          <p:nvPr>
            <p:ph type="sldImg"/>
          </p:nvPr>
        </p:nvSpPr>
        <p:spPr>
          <a:xfrm>
            <a:off x="380880" y="685800"/>
            <a:ext cx="6093720" cy="3426840"/>
          </a:xfrm>
          <a:prstGeom prst="rect">
            <a:avLst/>
          </a:prstGeom>
          <a:ln w="0">
            <a:noFill/>
          </a:ln>
        </p:spPr>
      </p:sp>
      <p:sp>
        <p:nvSpPr>
          <p:cNvPr id="1715"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716" name="PlaceHolder 3"/>
          <p:cNvSpPr>
            <a:spLocks noGrp="1"/>
          </p:cNvSpPr>
          <p:nvPr>
            <p:ph type="sldNum" idx="222"/>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653DD66B-12CF-4DC1-964C-1E6A5558F6C2}" type="slidenum">
              <a:rPr lang="en-US" sz="1200" b="0" strike="noStrike" spc="-1">
                <a:solidFill>
                  <a:schemeClr val="dk1"/>
                </a:solidFill>
                <a:latin typeface="Wingdings"/>
                <a:ea typeface="+mn-ea"/>
              </a:rPr>
              <a:t>92</a:t>
            </a:fld>
            <a:endParaRPr lang="de-DE" sz="1200" b="0" strike="noStrike" spc="-1">
              <a:solidFill>
                <a:srgbClr val="000000"/>
              </a:solidFill>
              <a:latin typeface="Times New Roman"/>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7" name="PlaceHolder 1"/>
          <p:cNvSpPr>
            <a:spLocks noGrp="1" noRot="1" noChangeAspect="1"/>
          </p:cNvSpPr>
          <p:nvPr>
            <p:ph type="sldImg"/>
          </p:nvPr>
        </p:nvSpPr>
        <p:spPr>
          <a:xfrm>
            <a:off x="380880" y="685800"/>
            <a:ext cx="6093720" cy="3426840"/>
          </a:xfrm>
          <a:prstGeom prst="rect">
            <a:avLst/>
          </a:prstGeom>
          <a:ln w="0">
            <a:noFill/>
          </a:ln>
        </p:spPr>
      </p:sp>
      <p:sp>
        <p:nvSpPr>
          <p:cNvPr id="1718"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719" name="PlaceHolder 3"/>
          <p:cNvSpPr>
            <a:spLocks noGrp="1"/>
          </p:cNvSpPr>
          <p:nvPr>
            <p:ph type="sldNum" idx="223"/>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B91B6EE-4246-428A-9B9E-8EDED7FC43B8}" type="slidenum">
              <a:rPr lang="en-US" sz="1200" b="0" strike="noStrike" spc="-1">
                <a:solidFill>
                  <a:schemeClr val="dk1"/>
                </a:solidFill>
                <a:latin typeface="Wingdings"/>
                <a:ea typeface="+mn-ea"/>
              </a:rPr>
              <a:t>93</a:t>
            </a:fld>
            <a:endParaRPr lang="de-DE" sz="1200" b="0" strike="noStrike" spc="-1">
              <a:solidFill>
                <a:srgbClr val="000000"/>
              </a:solidFill>
              <a:latin typeface="Times New Roman"/>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 name="PlaceHolder 1"/>
          <p:cNvSpPr>
            <a:spLocks noGrp="1" noRot="1" noChangeAspect="1"/>
          </p:cNvSpPr>
          <p:nvPr>
            <p:ph type="sldImg"/>
          </p:nvPr>
        </p:nvSpPr>
        <p:spPr>
          <a:xfrm>
            <a:off x="381000" y="685800"/>
            <a:ext cx="6092825" cy="3427413"/>
          </a:xfrm>
          <a:prstGeom prst="rect">
            <a:avLst/>
          </a:prstGeom>
          <a:ln w="0">
            <a:noFill/>
          </a:ln>
        </p:spPr>
      </p:sp>
      <p:sp>
        <p:nvSpPr>
          <p:cNvPr id="1721"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H.2.1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22" name="PlaceHolder 3"/>
          <p:cNvSpPr>
            <a:spLocks noGrp="1"/>
          </p:cNvSpPr>
          <p:nvPr>
            <p:ph type="sldNum" idx="224"/>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EC2A805E-762A-43F6-BD0F-7E7EF7F35B74}" type="slidenum">
              <a:rPr lang="en-US" sz="1200" b="0" strike="noStrike" spc="-1">
                <a:solidFill>
                  <a:schemeClr val="dk1"/>
                </a:solidFill>
                <a:latin typeface="Wingdings"/>
                <a:ea typeface="+mn-ea"/>
              </a:rPr>
              <a:t>94</a:t>
            </a:fld>
            <a:endParaRPr lang="de-DE" sz="1200" b="0" strike="noStrike" spc="-1">
              <a:solidFill>
                <a:srgbClr val="000000"/>
              </a:solidFill>
              <a:latin typeface="Times New Roman"/>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3" name="PlaceHolder 1"/>
          <p:cNvSpPr>
            <a:spLocks noGrp="1" noRot="1" noChangeAspect="1"/>
          </p:cNvSpPr>
          <p:nvPr>
            <p:ph type="sldImg"/>
          </p:nvPr>
        </p:nvSpPr>
        <p:spPr>
          <a:xfrm>
            <a:off x="381000" y="685800"/>
            <a:ext cx="6092825" cy="3427413"/>
          </a:xfrm>
          <a:prstGeom prst="rect">
            <a:avLst/>
          </a:prstGeom>
          <a:ln w="0">
            <a:noFill/>
          </a:ln>
        </p:spPr>
      </p:sp>
      <p:sp>
        <p:nvSpPr>
          <p:cNvPr id="1724"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H.2.1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25" name="PlaceHolder 3"/>
          <p:cNvSpPr>
            <a:spLocks noGrp="1"/>
          </p:cNvSpPr>
          <p:nvPr>
            <p:ph type="sldNum" idx="225"/>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9180470F-B4E0-43C9-BA78-7F8B47C2CFDC}" type="slidenum">
              <a:rPr lang="en-US" sz="1200" b="0" strike="noStrike" spc="-1">
                <a:solidFill>
                  <a:schemeClr val="dk1"/>
                </a:solidFill>
                <a:latin typeface="Wingdings"/>
                <a:ea typeface="+mn-ea"/>
              </a:rPr>
              <a:t>95</a:t>
            </a:fld>
            <a:endParaRPr lang="de-DE" sz="1200" b="0" strike="noStrike" spc="-1">
              <a:solidFill>
                <a:srgbClr val="000000"/>
              </a:solidFill>
              <a:latin typeface="Times New Roman"/>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6" name="PlaceHolder 1"/>
          <p:cNvSpPr>
            <a:spLocks noGrp="1" noRot="1" noChangeAspect="1"/>
          </p:cNvSpPr>
          <p:nvPr>
            <p:ph type="sldImg"/>
          </p:nvPr>
        </p:nvSpPr>
        <p:spPr>
          <a:xfrm>
            <a:off x="381000" y="685800"/>
            <a:ext cx="6092825" cy="3427413"/>
          </a:xfrm>
          <a:prstGeom prst="rect">
            <a:avLst/>
          </a:prstGeom>
          <a:ln w="0">
            <a:noFill/>
          </a:ln>
        </p:spPr>
      </p:sp>
      <p:sp>
        <p:nvSpPr>
          <p:cNvPr id="1727"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H.2.1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28" name="PlaceHolder 3"/>
          <p:cNvSpPr>
            <a:spLocks noGrp="1"/>
          </p:cNvSpPr>
          <p:nvPr>
            <p:ph type="sldNum" idx="226"/>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3F9CB6DD-7B8A-4601-8EFD-F76DB51961C4}" type="slidenum">
              <a:rPr lang="en-US" sz="1200" b="0" strike="noStrike" spc="-1">
                <a:solidFill>
                  <a:schemeClr val="dk1"/>
                </a:solidFill>
                <a:latin typeface="Wingdings"/>
                <a:ea typeface="+mn-ea"/>
              </a:rPr>
              <a:t>96</a:t>
            </a:fld>
            <a:endParaRPr lang="de-DE" sz="1200" b="0" strike="noStrike" spc="-1">
              <a:solidFill>
                <a:srgbClr val="000000"/>
              </a:solidFill>
              <a:latin typeface="Times New Roman"/>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9"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H.2.2</a:t>
            </a:r>
            <a:endParaRPr lang="de-DE" sz="2000" b="0" strike="noStrike" spc="-1">
              <a:solidFill>
                <a:srgbClr val="000000"/>
              </a:solidFill>
              <a:latin typeface="Arial"/>
            </a:endParaRPr>
          </a:p>
        </p:txBody>
      </p:sp>
      <p:sp>
        <p:nvSpPr>
          <p:cNvPr id="1730"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7" name="PlaceHolder 1"/>
          <p:cNvSpPr>
            <a:spLocks noGrp="1" noRot="1" noChangeAspect="1"/>
          </p:cNvSpPr>
          <p:nvPr>
            <p:ph type="sldImg"/>
          </p:nvPr>
        </p:nvSpPr>
        <p:spPr>
          <a:xfrm>
            <a:off x="381000" y="685800"/>
            <a:ext cx="6092825" cy="3427413"/>
          </a:xfrm>
          <a:prstGeom prst="rect">
            <a:avLst/>
          </a:prstGeom>
          <a:ln w="0">
            <a:noFill/>
          </a:ln>
        </p:spPr>
      </p:sp>
      <p:sp>
        <p:nvSpPr>
          <p:cNvPr id="1518"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F.1.1</a:t>
            </a:r>
            <a:endParaRPr lang="de-DE" sz="2000" b="0" strike="noStrike" spc="-1">
              <a:solidFill>
                <a:srgbClr val="000000"/>
              </a:solidFill>
              <a:latin typeface="Arial"/>
            </a:endParaRPr>
          </a:p>
        </p:txBody>
      </p:sp>
      <p:sp>
        <p:nvSpPr>
          <p:cNvPr id="1519" name="PlaceHolder 3"/>
          <p:cNvSpPr>
            <a:spLocks noGrp="1"/>
          </p:cNvSpPr>
          <p:nvPr>
            <p:ph type="sldNum" idx="175"/>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mn-lt"/>
                <a:ea typeface="+mn-ea"/>
              </a:defRPr>
            </a:lvl1pPr>
          </a:lstStyle>
          <a:p>
            <a:pPr indent="0" algn="r" defTabSz="914400">
              <a:lnSpc>
                <a:spcPct val="100000"/>
              </a:lnSpc>
              <a:buNone/>
              <a:tabLst>
                <a:tab pos="0" algn="l"/>
              </a:tabLst>
            </a:pPr>
            <a:fld id="{035EE6AA-E4D8-4D7E-949F-2E7030A62328}" type="slidenum">
              <a:rPr lang="en-US" sz="1200" b="0" strike="noStrike" spc="-1">
                <a:solidFill>
                  <a:schemeClr val="dk1"/>
                </a:solidFill>
                <a:latin typeface="+mn-lt"/>
                <a:ea typeface="+mn-ea"/>
              </a:rPr>
              <a:t>11</a:t>
            </a:fld>
            <a:endParaRPr lang="de-DE" sz="1200" b="0" strike="noStrike" spc="-1">
              <a:solidFill>
                <a:srgbClr val="000000"/>
              </a:solidFill>
              <a:latin typeface="Times New Roman"/>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1"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H.2.2</a:t>
            </a:r>
            <a:endParaRPr lang="de-DE" sz="2000" b="0" strike="noStrike" spc="-1">
              <a:solidFill>
                <a:srgbClr val="000000"/>
              </a:solidFill>
              <a:latin typeface="Arial"/>
            </a:endParaRPr>
          </a:p>
        </p:txBody>
      </p:sp>
      <p:sp>
        <p:nvSpPr>
          <p:cNvPr id="1732"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3" name="PlaceHolder 1"/>
          <p:cNvSpPr>
            <a:spLocks noGrp="1" noRot="1" noChangeAspect="1"/>
          </p:cNvSpPr>
          <p:nvPr>
            <p:ph type="sldImg"/>
          </p:nvPr>
        </p:nvSpPr>
        <p:spPr>
          <a:xfrm>
            <a:off x="381000" y="685800"/>
            <a:ext cx="6092825" cy="3427413"/>
          </a:xfrm>
          <a:prstGeom prst="rect">
            <a:avLst/>
          </a:prstGeom>
          <a:ln w="0">
            <a:noFill/>
          </a:ln>
        </p:spPr>
      </p:sp>
      <p:sp>
        <p:nvSpPr>
          <p:cNvPr id="1734"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2000" b="0" strike="noStrike" spc="-1">
                <a:solidFill>
                  <a:srgbClr val="000000"/>
                </a:solidFill>
                <a:latin typeface="Arial"/>
              </a:rPr>
              <a:t>ADV-Lehrplan H.2.2</a:t>
            </a:r>
            <a:endParaRPr lang="de-DE" sz="2000" b="0" strike="noStrike" spc="-1">
              <a:solidFill>
                <a:srgbClr val="000000"/>
              </a:solidFill>
              <a:latin typeface="Arial"/>
            </a:endParaRPr>
          </a:p>
        </p:txBody>
      </p:sp>
      <p:sp>
        <p:nvSpPr>
          <p:cNvPr id="1735" name="PlaceHolder 3"/>
          <p:cNvSpPr>
            <a:spLocks noGrp="1"/>
          </p:cNvSpPr>
          <p:nvPr>
            <p:ph type="sldNum" idx="227"/>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E113F806-A181-4567-8F3B-395361167E4A}" type="slidenum">
              <a:rPr lang="en-US" sz="1200" b="0" strike="noStrike" spc="-1">
                <a:solidFill>
                  <a:schemeClr val="dk1"/>
                </a:solidFill>
                <a:latin typeface="Wingdings"/>
                <a:ea typeface="+mn-ea"/>
              </a:rPr>
              <a:t>99</a:t>
            </a:fld>
            <a:endParaRPr lang="de-DE" sz="1200" b="0" strike="noStrike" spc="-1">
              <a:solidFill>
                <a:srgbClr val="000000"/>
              </a:solidFill>
              <a:latin typeface="Times New Roman"/>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6"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2000" b="0" strike="noStrike" spc="-1">
                <a:solidFill>
                  <a:srgbClr val="000000"/>
                </a:solidFill>
                <a:latin typeface="Arial"/>
              </a:rPr>
              <a:t>ADV-Lehrplan H.2.2</a:t>
            </a:r>
            <a:endParaRPr lang="de-DE" sz="2000" b="0" strike="noStrike" spc="-1">
              <a:solidFill>
                <a:srgbClr val="000000"/>
              </a:solidFill>
              <a:latin typeface="Arial"/>
            </a:endParaRPr>
          </a:p>
        </p:txBody>
      </p:sp>
      <p:sp>
        <p:nvSpPr>
          <p:cNvPr id="1737"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8"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2000" b="0" strike="noStrike" spc="-1">
                <a:solidFill>
                  <a:srgbClr val="000000"/>
                </a:solidFill>
                <a:latin typeface="Arial"/>
              </a:rPr>
              <a:t>ADV-Lehrplan H.2.3</a:t>
            </a:r>
            <a:endParaRPr lang="de-DE" sz="2000" b="0" strike="noStrike" spc="-1">
              <a:solidFill>
                <a:srgbClr val="000000"/>
              </a:solidFill>
              <a:latin typeface="Arial"/>
            </a:endParaRPr>
          </a:p>
        </p:txBody>
      </p:sp>
      <p:sp>
        <p:nvSpPr>
          <p:cNvPr id="1739"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H.2.3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41" name="PlaceHolder 2"/>
          <p:cNvSpPr>
            <a:spLocks noGrp="1" noRot="1" noChangeAspect="1"/>
          </p:cNvSpPr>
          <p:nvPr>
            <p:ph type="sldImg"/>
          </p:nvPr>
        </p:nvSpPr>
        <p:spPr>
          <a:xfrm>
            <a:off x="381000" y="685800"/>
            <a:ext cx="6092825" cy="3427413"/>
          </a:xfrm>
          <a:prstGeom prst="rect">
            <a:avLst/>
          </a:prstGeom>
          <a:ln w="0">
            <a:noFill/>
          </a:ln>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2" name="PlaceHolder 1"/>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H.2.2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43" name="PlaceHolder 2"/>
          <p:cNvSpPr>
            <a:spLocks noGrp="1" noRot="1" noChangeAspect="1"/>
          </p:cNvSpPr>
          <p:nvPr>
            <p:ph type="sldImg"/>
          </p:nvPr>
        </p:nvSpPr>
        <p:spPr>
          <a:xfrm>
            <a:off x="380880" y="685800"/>
            <a:ext cx="6093720" cy="3426840"/>
          </a:xfrm>
          <a:prstGeom prst="rect">
            <a:avLst/>
          </a:prstGeom>
          <a:ln w="0">
            <a:noFill/>
          </a:ln>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4" name="PlaceHolder 1"/>
          <p:cNvSpPr>
            <a:spLocks noGrp="1" noRot="1" noChangeAspect="1"/>
          </p:cNvSpPr>
          <p:nvPr>
            <p:ph type="sldImg"/>
          </p:nvPr>
        </p:nvSpPr>
        <p:spPr>
          <a:xfrm>
            <a:off x="380880" y="685800"/>
            <a:ext cx="6093720" cy="3426840"/>
          </a:xfrm>
          <a:prstGeom prst="rect">
            <a:avLst/>
          </a:prstGeom>
          <a:ln w="0">
            <a:noFill/>
          </a:ln>
        </p:spPr>
      </p:sp>
      <p:sp>
        <p:nvSpPr>
          <p:cNvPr id="1745"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H.3.1</a:t>
            </a:r>
            <a:endParaRPr lang="de-DE" sz="2000" b="0" strike="noStrike" spc="-1">
              <a:solidFill>
                <a:srgbClr val="000000"/>
              </a:solidFill>
              <a:latin typeface="Arial"/>
            </a:endParaRPr>
          </a:p>
        </p:txBody>
      </p:sp>
      <p:sp>
        <p:nvSpPr>
          <p:cNvPr id="1746" name="PlaceHolder 3"/>
          <p:cNvSpPr>
            <a:spLocks noGrp="1"/>
          </p:cNvSpPr>
          <p:nvPr>
            <p:ph type="sldNum" idx="228"/>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AC78F62F-B9B9-4EF5-8575-4E5E3974FF92}" type="slidenum">
              <a:rPr lang="en-US" sz="1200" b="0" strike="noStrike" spc="-1">
                <a:solidFill>
                  <a:schemeClr val="dk1"/>
                </a:solidFill>
                <a:latin typeface="Wingdings"/>
                <a:ea typeface="+mn-ea"/>
              </a:rPr>
              <a:t>104</a:t>
            </a:fld>
            <a:endParaRPr lang="de-DE" sz="1200" b="0" strike="noStrike" spc="-1">
              <a:solidFill>
                <a:srgbClr val="000000"/>
              </a:solidFill>
              <a:latin typeface="Times New Roman"/>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7" name="PlaceHolder 1"/>
          <p:cNvSpPr>
            <a:spLocks noGrp="1" noRot="1" noChangeAspect="1"/>
          </p:cNvSpPr>
          <p:nvPr>
            <p:ph type="sldImg"/>
          </p:nvPr>
        </p:nvSpPr>
        <p:spPr>
          <a:xfrm>
            <a:off x="380880" y="685800"/>
            <a:ext cx="6093720" cy="3426840"/>
          </a:xfrm>
          <a:prstGeom prst="rect">
            <a:avLst/>
          </a:prstGeom>
          <a:ln w="0">
            <a:noFill/>
          </a:ln>
        </p:spPr>
      </p:sp>
      <p:sp>
        <p:nvSpPr>
          <p:cNvPr id="1748"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H.3.1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49" name="PlaceHolder 3"/>
          <p:cNvSpPr>
            <a:spLocks noGrp="1"/>
          </p:cNvSpPr>
          <p:nvPr>
            <p:ph type="sldNum" idx="229"/>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9656E815-08A4-44BE-B43A-8FC478C368B0}" type="slidenum">
              <a:rPr lang="en-US" sz="1200" b="0" strike="noStrike" spc="-1">
                <a:solidFill>
                  <a:schemeClr val="dk1"/>
                </a:solidFill>
                <a:latin typeface="Wingdings"/>
                <a:ea typeface="+mn-ea"/>
              </a:rPr>
              <a:t>105</a:t>
            </a:fld>
            <a:endParaRPr lang="de-DE" sz="1200" b="0" strike="noStrike" spc="-1">
              <a:solidFill>
                <a:srgbClr val="000000"/>
              </a:solidFill>
              <a:latin typeface="Times New Roman"/>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0" name="PlaceHolder 1"/>
          <p:cNvSpPr>
            <a:spLocks noGrp="1" noRot="1" noChangeAspect="1"/>
          </p:cNvSpPr>
          <p:nvPr>
            <p:ph type="sldImg"/>
          </p:nvPr>
        </p:nvSpPr>
        <p:spPr>
          <a:xfrm>
            <a:off x="381000" y="685800"/>
            <a:ext cx="6092825" cy="3427413"/>
          </a:xfrm>
          <a:prstGeom prst="rect">
            <a:avLst/>
          </a:prstGeom>
          <a:ln w="0">
            <a:noFill/>
          </a:ln>
        </p:spPr>
      </p:sp>
      <p:sp>
        <p:nvSpPr>
          <p:cNvPr id="1751"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H.3.1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52" name="PlaceHolder 3"/>
          <p:cNvSpPr>
            <a:spLocks noGrp="1"/>
          </p:cNvSpPr>
          <p:nvPr>
            <p:ph type="sldNum" idx="230"/>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FC366571-6184-4CF4-8A86-B0C846B752A7}" type="slidenum">
              <a:rPr lang="en-US" sz="1200" b="0" strike="noStrike" spc="-1">
                <a:solidFill>
                  <a:schemeClr val="dk1"/>
                </a:solidFill>
                <a:latin typeface="Wingdings"/>
                <a:ea typeface="+mn-ea"/>
              </a:rPr>
              <a:t>106</a:t>
            </a:fld>
            <a:endParaRPr lang="de-DE" sz="1200" b="0" strike="noStrike" spc="-1">
              <a:solidFill>
                <a:srgbClr val="000000"/>
              </a:solidFill>
              <a:latin typeface="Times New Roman"/>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3" name="PlaceHolder 1"/>
          <p:cNvSpPr>
            <a:spLocks noGrp="1" noRot="1" noChangeAspect="1"/>
          </p:cNvSpPr>
          <p:nvPr>
            <p:ph type="sldImg"/>
          </p:nvPr>
        </p:nvSpPr>
        <p:spPr>
          <a:xfrm>
            <a:off x="380880" y="685800"/>
            <a:ext cx="6093720" cy="3426840"/>
          </a:xfrm>
          <a:prstGeom prst="rect">
            <a:avLst/>
          </a:prstGeom>
          <a:ln w="0">
            <a:noFill/>
          </a:ln>
        </p:spPr>
      </p:sp>
      <p:sp>
        <p:nvSpPr>
          <p:cNvPr id="1754" name="PlaceHolder 2"/>
          <p:cNvSpPr>
            <a:spLocks noGrp="1"/>
          </p:cNvSpPr>
          <p:nvPr>
            <p:ph type="body"/>
          </p:nvPr>
        </p:nvSpPr>
        <p:spPr>
          <a:xfrm>
            <a:off x="685800" y="4343400"/>
            <a:ext cx="5484240" cy="411264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ADV-Lehrplan H.3.1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55" name="PlaceHolder 3"/>
          <p:cNvSpPr>
            <a:spLocks noGrp="1"/>
          </p:cNvSpPr>
          <p:nvPr>
            <p:ph type="sldNum" idx="231"/>
          </p:nvPr>
        </p:nvSpPr>
        <p:spPr>
          <a:xfrm>
            <a:off x="3884760" y="8685360"/>
            <a:ext cx="2969640" cy="45504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E2A5AB4-A8EC-433C-A287-FD01D3810678}" type="slidenum">
              <a:rPr lang="en-US" sz="1200" b="0" strike="noStrike" spc="-1">
                <a:solidFill>
                  <a:schemeClr val="dk1"/>
                </a:solidFill>
                <a:latin typeface="Wingdings"/>
                <a:ea typeface="+mn-ea"/>
              </a:rPr>
              <a:t>107</a:t>
            </a:fld>
            <a:endParaRPr lang="de-DE" sz="12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4680"/>
            <a:ext cx="9055800" cy="1045800"/>
          </a:xfrm>
          <a:prstGeom prst="rect">
            <a:avLst/>
          </a:prstGeom>
          <a:noFill/>
          <a:ln w="0">
            <a:noFill/>
          </a:ln>
        </p:spPr>
        <p:txBody>
          <a:bodyPr lIns="0" tIns="0" rIns="0" bIns="0" anchor="ctr">
            <a:noAutofit/>
          </a:bodyPr>
          <a:lstStyle/>
          <a:p>
            <a:pPr indent="0" algn="ctr">
              <a:buNone/>
            </a:pPr>
            <a:endParaRPr lang="de-DE" sz="4400" b="0" strike="noStrike" spc="-1">
              <a:solidFill>
                <a:srgbClr val="000000"/>
              </a:solidFill>
              <a:latin typeface="Arial"/>
            </a:endParaRPr>
          </a:p>
        </p:txBody>
      </p:sp>
      <p:sp>
        <p:nvSpPr>
          <p:cNvPr id="12" name="PlaceHolder 2"/>
          <p:cNvSpPr>
            <a:spLocks noGrp="1"/>
          </p:cNvSpPr>
          <p:nvPr>
            <p:ph type="subTitle"/>
          </p:nvPr>
        </p:nvSpPr>
        <p:spPr>
          <a:xfrm>
            <a:off x="609480" y="1696680"/>
            <a:ext cx="10970640" cy="4623840"/>
          </a:xfrm>
          <a:prstGeom prst="rect">
            <a:avLst/>
          </a:prstGeom>
          <a:noFill/>
          <a:ln w="0">
            <a:noFill/>
          </a:ln>
        </p:spPr>
        <p:txBody>
          <a:bodyPr lIns="0" tIns="0" rIns="0" bIns="0" anchor="ctr">
            <a:noAutofit/>
          </a:bodyPr>
          <a:lstStyle/>
          <a:p>
            <a:pPr indent="0" algn="ctr">
              <a:buNone/>
            </a:pPr>
            <a:endParaRPr lang="de-DE" sz="3200" b="0" strike="noStrike" spc="-1">
              <a:solidFill>
                <a:srgbClr val="000000"/>
              </a:solidFill>
              <a:latin typeface="Arial"/>
            </a:endParaRPr>
          </a:p>
        </p:txBody>
      </p:sp>
      <p:sp>
        <p:nvSpPr>
          <p:cNvPr id="4" name="PlaceHolder 3"/>
          <p:cNvSpPr>
            <a:spLocks noGrp="1"/>
          </p:cNvSpPr>
          <p:nvPr>
            <p:ph type="ftr" idx="1"/>
          </p:nvPr>
        </p:nvSpPr>
        <p:spPr/>
        <p:txBody>
          <a:bodyPr/>
          <a:lstStyle/>
          <a:p>
            <a:r>
              <a:t>Footer</a:t>
            </a:r>
          </a:p>
        </p:txBody>
      </p:sp>
      <p:sp>
        <p:nvSpPr>
          <p:cNvPr id="5" name="PlaceHolder 4"/>
          <p:cNvSpPr>
            <a:spLocks noGrp="1"/>
          </p:cNvSpPr>
          <p:nvPr>
            <p:ph type="sldNum" idx="2"/>
          </p:nvPr>
        </p:nvSpPr>
        <p:spPr/>
        <p:txBody>
          <a:bodyPr/>
          <a:lstStyle/>
          <a:p>
            <a:fld id="{C7D2F83B-332C-4518-8F52-CC8D23B9739E}" type="slidenum">
              <a:t>‹#›</a:t>
            </a:fld>
            <a:endParaRPr/>
          </a:p>
        </p:txBody>
      </p:sp>
      <p:sp>
        <p:nvSpPr>
          <p:cNvPr id="6" name="PlaceHolder 5"/>
          <p:cNvSpPr>
            <a:spLocks noGrp="1"/>
          </p:cNvSpPr>
          <p:nvPr>
            <p:ph type="dt" idx="3"/>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1" name="PlaceHolder 1"/>
          <p:cNvSpPr>
            <a:spLocks noGrp="1"/>
          </p:cNvSpPr>
          <p:nvPr>
            <p:ph type="title"/>
          </p:nvPr>
        </p:nvSpPr>
        <p:spPr>
          <a:xfrm>
            <a:off x="609480" y="274680"/>
            <a:ext cx="9055800" cy="1045800"/>
          </a:xfrm>
          <a:prstGeom prst="rect">
            <a:avLst/>
          </a:prstGeom>
          <a:noFill/>
          <a:ln w="0">
            <a:noFill/>
          </a:ln>
        </p:spPr>
        <p:txBody>
          <a:bodyPr lIns="0" tIns="0" rIns="0" bIns="0" anchor="ctr">
            <a:noAutofit/>
          </a:bodyPr>
          <a:lstStyle/>
          <a:p>
            <a:pPr indent="0" algn="ctr">
              <a:buNone/>
            </a:pPr>
            <a:endParaRPr lang="de-DE" sz="4400" b="0" strike="noStrike" spc="-1">
              <a:solidFill>
                <a:srgbClr val="000000"/>
              </a:solidFill>
              <a:latin typeface="Arial"/>
            </a:endParaRPr>
          </a:p>
        </p:txBody>
      </p:sp>
      <p:sp>
        <p:nvSpPr>
          <p:cNvPr id="22" name="PlaceHolder 2"/>
          <p:cNvSpPr>
            <a:spLocks noGrp="1"/>
          </p:cNvSpPr>
          <p:nvPr>
            <p:ph/>
          </p:nvPr>
        </p:nvSpPr>
        <p:spPr>
          <a:xfrm>
            <a:off x="609480" y="1696680"/>
            <a:ext cx="10970640" cy="4623840"/>
          </a:xfrm>
          <a:prstGeom prst="rect">
            <a:avLst/>
          </a:prstGeom>
          <a:noFill/>
          <a:ln w="0">
            <a:noFill/>
          </a:ln>
        </p:spPr>
        <p:txBody>
          <a:bodyPr lIns="0" tIns="0" rIns="0" bIns="0" anchor="t">
            <a:normAutofit/>
          </a:bodyPr>
          <a:lstStyle/>
          <a:p>
            <a:pPr indent="0">
              <a:spcBef>
                <a:spcPts val="1417"/>
              </a:spcBef>
              <a:buNone/>
            </a:pPr>
            <a:endParaRPr lang="de-DE" sz="3200" b="0" strike="noStrike" spc="-1">
              <a:solidFill>
                <a:srgbClr val="000000"/>
              </a:solidFill>
              <a:latin typeface="Arial"/>
            </a:endParaRPr>
          </a:p>
        </p:txBody>
      </p:sp>
      <p:sp>
        <p:nvSpPr>
          <p:cNvPr id="4" name="PlaceHolder 3"/>
          <p:cNvSpPr>
            <a:spLocks noGrp="1"/>
          </p:cNvSpPr>
          <p:nvPr>
            <p:ph type="ftr" idx="4"/>
          </p:nvPr>
        </p:nvSpPr>
        <p:spPr/>
        <p:txBody>
          <a:bodyPr/>
          <a:lstStyle/>
          <a:p>
            <a:r>
              <a:t>Footer</a:t>
            </a:r>
          </a:p>
        </p:txBody>
      </p:sp>
      <p:sp>
        <p:nvSpPr>
          <p:cNvPr id="5" name="PlaceHolder 4"/>
          <p:cNvSpPr>
            <a:spLocks noGrp="1"/>
          </p:cNvSpPr>
          <p:nvPr>
            <p:ph type="sldNum" idx="5"/>
          </p:nvPr>
        </p:nvSpPr>
        <p:spPr/>
        <p:txBody>
          <a:bodyPr/>
          <a:lstStyle/>
          <a:p>
            <a:fld id="{48E88A3D-9FDE-4774-9407-291F4DD8093F}" type="slidenum">
              <a:t>‹#›</a:t>
            </a:fld>
            <a:endParaRPr/>
          </a:p>
        </p:txBody>
      </p:sp>
      <p:sp>
        <p:nvSpPr>
          <p:cNvPr id="6" name="PlaceHolder 5"/>
          <p:cNvSpPr>
            <a:spLocks noGrp="1"/>
          </p:cNvSpPr>
          <p:nvPr>
            <p:ph type="dt" idx="6"/>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Standard">
    <p:spTree>
      <p:nvGrpSpPr>
        <p:cNvPr id="1" name=""/>
        <p:cNvGrpSpPr/>
        <p:nvPr/>
      </p:nvGrpSpPr>
      <p:grpSpPr>
        <a:xfrm>
          <a:off x="0" y="0"/>
          <a:ext cx="0" cy="0"/>
          <a:chOff x="0" y="0"/>
          <a:chExt cx="0" cy="0"/>
        </a:xfrm>
      </p:grpSpPr>
      <p:sp>
        <p:nvSpPr>
          <p:cNvPr id="34" name="PlaceHolder 1"/>
          <p:cNvSpPr>
            <a:spLocks noGrp="1"/>
          </p:cNvSpPr>
          <p:nvPr>
            <p:ph type="title"/>
          </p:nvPr>
        </p:nvSpPr>
        <p:spPr>
          <a:xfrm>
            <a:off x="609480" y="274680"/>
            <a:ext cx="9055800" cy="1045800"/>
          </a:xfrm>
          <a:prstGeom prst="rect">
            <a:avLst/>
          </a:prstGeom>
          <a:noFill/>
          <a:ln w="0">
            <a:noFill/>
          </a:ln>
        </p:spPr>
        <p:txBody>
          <a:bodyPr lIns="0" tIns="0" rIns="0" bIns="0" anchor="ctr">
            <a:noAutofit/>
          </a:bodyPr>
          <a:lstStyle/>
          <a:p>
            <a:pPr indent="0" algn="ctr">
              <a:buNone/>
            </a:pPr>
            <a:endParaRPr lang="de-DE" sz="4400" b="0" strike="noStrike" spc="-1">
              <a:solidFill>
                <a:srgbClr val="000000"/>
              </a:solidFill>
              <a:latin typeface="Arial"/>
            </a:endParaRPr>
          </a:p>
        </p:txBody>
      </p:sp>
      <p:sp>
        <p:nvSpPr>
          <p:cNvPr id="35" name="PlaceHolder 2"/>
          <p:cNvSpPr>
            <a:spLocks noGrp="1"/>
          </p:cNvSpPr>
          <p:nvPr>
            <p:ph type="subTitle"/>
          </p:nvPr>
        </p:nvSpPr>
        <p:spPr>
          <a:xfrm>
            <a:off x="609480" y="1696680"/>
            <a:ext cx="10970640" cy="4623840"/>
          </a:xfrm>
          <a:prstGeom prst="rect">
            <a:avLst/>
          </a:prstGeom>
          <a:noFill/>
          <a:ln w="0">
            <a:noFill/>
          </a:ln>
        </p:spPr>
        <p:txBody>
          <a:bodyPr lIns="0" tIns="0" rIns="0" bIns="0" anchor="ctr">
            <a:noAutofit/>
          </a:bodyPr>
          <a:lstStyle/>
          <a:p>
            <a:pPr indent="0" algn="ctr">
              <a:buNone/>
            </a:pPr>
            <a:endParaRPr lang="de-DE" sz="3200" b="0" strike="noStrike" spc="-1">
              <a:solidFill>
                <a:srgbClr val="000000"/>
              </a:solidFill>
              <a:latin typeface="Arial"/>
            </a:endParaRPr>
          </a:p>
        </p:txBody>
      </p:sp>
      <p:sp>
        <p:nvSpPr>
          <p:cNvPr id="4" name="PlaceHolder 3"/>
          <p:cNvSpPr>
            <a:spLocks noGrp="1"/>
          </p:cNvSpPr>
          <p:nvPr>
            <p:ph type="ftr" idx="7"/>
          </p:nvPr>
        </p:nvSpPr>
        <p:spPr/>
        <p:txBody>
          <a:bodyPr/>
          <a:lstStyle/>
          <a:p>
            <a:r>
              <a:t>Footer</a:t>
            </a:r>
          </a:p>
        </p:txBody>
      </p:sp>
      <p:sp>
        <p:nvSpPr>
          <p:cNvPr id="5" name="PlaceHolder 4"/>
          <p:cNvSpPr>
            <a:spLocks noGrp="1"/>
          </p:cNvSpPr>
          <p:nvPr>
            <p:ph type="sldNum" idx="8"/>
          </p:nvPr>
        </p:nvSpPr>
        <p:spPr/>
        <p:txBody>
          <a:bodyPr/>
          <a:lstStyle/>
          <a:p>
            <a:fld id="{51B64015-C8BF-457B-A5FF-5928BF80AE21}" type="slidenum">
              <a:t>‹#›</a:t>
            </a:fld>
            <a:endParaRPr/>
          </a:p>
        </p:txBody>
      </p:sp>
      <p:sp>
        <p:nvSpPr>
          <p:cNvPr id="6" name="PlaceHolder 5"/>
          <p:cNvSpPr>
            <a:spLocks noGrp="1"/>
          </p:cNvSpPr>
          <p:nvPr>
            <p:ph type="dt" idx="9"/>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Standard 1">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4680"/>
            <a:ext cx="9055800" cy="1045800"/>
          </a:xfrm>
          <a:prstGeom prst="rect">
            <a:avLst/>
          </a:prstGeom>
          <a:noFill/>
          <a:ln w="0">
            <a:noFill/>
          </a:ln>
        </p:spPr>
        <p:txBody>
          <a:bodyPr lIns="0" tIns="0" rIns="0" bIns="0" anchor="ctr">
            <a:noAutofit/>
          </a:bodyPr>
          <a:lstStyle/>
          <a:p>
            <a:pPr indent="0" algn="ctr">
              <a:buNone/>
            </a:pPr>
            <a:endParaRPr lang="de-DE" sz="4400" b="0" strike="noStrike" spc="-1">
              <a:solidFill>
                <a:srgbClr val="000000"/>
              </a:solidFill>
              <a:latin typeface="Arial"/>
            </a:endParaRPr>
          </a:p>
        </p:txBody>
      </p:sp>
      <p:sp>
        <p:nvSpPr>
          <p:cNvPr id="45" name="PlaceHolder 2"/>
          <p:cNvSpPr>
            <a:spLocks noGrp="1"/>
          </p:cNvSpPr>
          <p:nvPr>
            <p:ph/>
          </p:nvPr>
        </p:nvSpPr>
        <p:spPr>
          <a:xfrm>
            <a:off x="609480" y="1696680"/>
            <a:ext cx="10970640" cy="4623840"/>
          </a:xfrm>
          <a:prstGeom prst="rect">
            <a:avLst/>
          </a:prstGeom>
          <a:noFill/>
          <a:ln w="0">
            <a:noFill/>
          </a:ln>
        </p:spPr>
        <p:txBody>
          <a:bodyPr lIns="0" tIns="0" rIns="0" bIns="0" anchor="t">
            <a:normAutofit/>
          </a:bodyPr>
          <a:lstStyle/>
          <a:p>
            <a:pPr indent="0">
              <a:spcBef>
                <a:spcPts val="1417"/>
              </a:spcBef>
              <a:buNone/>
            </a:pPr>
            <a:endParaRPr lang="de-DE" sz="3200" b="0" strike="noStrike" spc="-1">
              <a:solidFill>
                <a:srgbClr val="000000"/>
              </a:solidFill>
              <a:latin typeface="Arial"/>
            </a:endParaRPr>
          </a:p>
        </p:txBody>
      </p:sp>
      <p:sp>
        <p:nvSpPr>
          <p:cNvPr id="4" name="PlaceHolder 3"/>
          <p:cNvSpPr>
            <a:spLocks noGrp="1"/>
          </p:cNvSpPr>
          <p:nvPr>
            <p:ph type="ftr" idx="10"/>
          </p:nvPr>
        </p:nvSpPr>
        <p:spPr/>
        <p:txBody>
          <a:bodyPr/>
          <a:lstStyle/>
          <a:p>
            <a:r>
              <a:t>Footer</a:t>
            </a:r>
          </a:p>
        </p:txBody>
      </p:sp>
      <p:sp>
        <p:nvSpPr>
          <p:cNvPr id="5" name="PlaceHolder 4"/>
          <p:cNvSpPr>
            <a:spLocks noGrp="1"/>
          </p:cNvSpPr>
          <p:nvPr>
            <p:ph type="sldNum" idx="11"/>
          </p:nvPr>
        </p:nvSpPr>
        <p:spPr/>
        <p:txBody>
          <a:bodyPr/>
          <a:lstStyle/>
          <a:p>
            <a:fld id="{4BF59C30-3197-4031-AC07-B047E7F3BF1C}" type="slidenum">
              <a:t>‹#›</a:t>
            </a:fld>
            <a:endParaRPr/>
          </a:p>
        </p:txBody>
      </p:sp>
      <p:sp>
        <p:nvSpPr>
          <p:cNvPr id="6" name="PlaceHolder 5"/>
          <p:cNvSpPr>
            <a:spLocks noGrp="1"/>
          </p:cNvSpPr>
          <p:nvPr>
            <p:ph type="dt" idx="12"/>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11" name="Google Shape;10;p146" descr="Backdrop.png"/>
          <p:cNvPicPr/>
          <p:nvPr/>
        </p:nvPicPr>
        <p:blipFill>
          <a:blip r:embed="rId3"/>
          <a:stretch/>
        </p:blipFill>
        <p:spPr>
          <a:xfrm>
            <a:off x="0" y="0"/>
            <a:ext cx="12189960" cy="6855840"/>
          </a:xfrm>
          <a:prstGeom prst="rect">
            <a:avLst/>
          </a:prstGeom>
          <a:ln w="0">
            <a:noFill/>
          </a:ln>
        </p:spPr>
      </p:pic>
      <p:pic>
        <p:nvPicPr>
          <p:cNvPr id="12" name="Google Shape;16;p146" descr="bar.png"/>
          <p:cNvPicPr/>
          <p:nvPr/>
        </p:nvPicPr>
        <p:blipFill>
          <a:blip r:embed="rId4"/>
          <a:stretch/>
        </p:blipFill>
        <p:spPr>
          <a:xfrm>
            <a:off x="-22680" y="1447200"/>
            <a:ext cx="12212280" cy="127440"/>
          </a:xfrm>
          <a:prstGeom prst="rect">
            <a:avLst/>
          </a:prstGeom>
          <a:ln w="0">
            <a:noFill/>
          </a:ln>
        </p:spPr>
      </p:pic>
      <p:pic>
        <p:nvPicPr>
          <p:cNvPr id="2" name="Google Shape;17;p146" descr="Macintosh HD:Users:owen:Google Drive:ETL online:FedSM:Branding:FitSm logo:FitSM logo-woutname.png"/>
          <p:cNvPicPr/>
          <p:nvPr/>
        </p:nvPicPr>
        <p:blipFill>
          <a:blip r:embed="rId5"/>
          <a:stretch/>
        </p:blipFill>
        <p:spPr>
          <a:xfrm>
            <a:off x="10760760" y="190440"/>
            <a:ext cx="1078200" cy="1078200"/>
          </a:xfrm>
          <a:prstGeom prst="rect">
            <a:avLst/>
          </a:prstGeom>
          <a:ln w="0">
            <a:noFill/>
          </a:ln>
        </p:spPr>
      </p:pic>
      <p:pic>
        <p:nvPicPr>
          <p:cNvPr id="3" name="Google Shape;19;p147" descr="TitlePage2.png"/>
          <p:cNvPicPr/>
          <p:nvPr/>
        </p:nvPicPr>
        <p:blipFill>
          <a:blip r:embed="rId6"/>
          <a:stretch/>
        </p:blipFill>
        <p:spPr>
          <a:xfrm>
            <a:off x="0" y="0"/>
            <a:ext cx="12189960" cy="6855840"/>
          </a:xfrm>
          <a:prstGeom prst="rect">
            <a:avLst/>
          </a:prstGeom>
          <a:ln w="0">
            <a:noFill/>
          </a:ln>
        </p:spPr>
      </p:pic>
      <p:pic>
        <p:nvPicPr>
          <p:cNvPr id="4" name="Google Shape;25;p147" descr="bar.png"/>
          <p:cNvPicPr/>
          <p:nvPr/>
        </p:nvPicPr>
        <p:blipFill>
          <a:blip r:embed="rId4"/>
          <a:stretch/>
        </p:blipFill>
        <p:spPr>
          <a:xfrm>
            <a:off x="719640" y="3674520"/>
            <a:ext cx="10750680" cy="112320"/>
          </a:xfrm>
          <a:prstGeom prst="rect">
            <a:avLst/>
          </a:prstGeom>
          <a:ln w="0">
            <a:noFill/>
          </a:ln>
        </p:spPr>
      </p:pic>
      <p:pic>
        <p:nvPicPr>
          <p:cNvPr id="5" name="Google Shape;26;p147" descr="http://www.fedsm.eu/sites/default/files/FitSM%20logo-name-1.2.png"/>
          <p:cNvPicPr/>
          <p:nvPr/>
        </p:nvPicPr>
        <p:blipFill>
          <a:blip r:embed="rId7"/>
          <a:stretch/>
        </p:blipFill>
        <p:spPr>
          <a:xfrm>
            <a:off x="3682440" y="433800"/>
            <a:ext cx="4824720" cy="1260720"/>
          </a:xfrm>
          <a:prstGeom prst="rect">
            <a:avLst/>
          </a:prstGeom>
          <a:ln w="0">
            <a:noFill/>
          </a:ln>
        </p:spPr>
      </p:pic>
      <p:sp>
        <p:nvSpPr>
          <p:cNvPr id="6" name="PlaceHolder 1"/>
          <p:cNvSpPr>
            <a:spLocks noGrp="1"/>
          </p:cNvSpPr>
          <p:nvPr>
            <p:ph type="title"/>
          </p:nvPr>
        </p:nvSpPr>
        <p:spPr>
          <a:xfrm>
            <a:off x="609480" y="274680"/>
            <a:ext cx="9055800" cy="1045800"/>
          </a:xfrm>
          <a:prstGeom prst="rect">
            <a:avLst/>
          </a:prstGeom>
          <a:noFill/>
          <a:ln w="0">
            <a:noFill/>
          </a:ln>
        </p:spPr>
        <p:txBody>
          <a:bodyPr lIns="0" tIns="0" rIns="0" bIns="0" anchor="ctr">
            <a:noAutofit/>
          </a:bodyPr>
          <a:lstStyle/>
          <a:p>
            <a:pPr indent="0">
              <a:buNone/>
            </a:pPr>
            <a:r>
              <a:rPr lang="de-DE" sz="1800" b="0" strike="noStrike" spc="-1">
                <a:solidFill>
                  <a:srgbClr val="000000"/>
                </a:solidFill>
                <a:latin typeface="Arial"/>
              </a:rPr>
              <a:t>Format des Titeltextes durch Klicken bearbeiten</a:t>
            </a:r>
          </a:p>
        </p:txBody>
      </p:sp>
      <p:sp>
        <p:nvSpPr>
          <p:cNvPr id="7" name="PlaceHolder 2"/>
          <p:cNvSpPr>
            <a:spLocks noGrp="1"/>
          </p:cNvSpPr>
          <p:nvPr>
            <p:ph type="ftr" idx="1"/>
          </p:nvPr>
        </p:nvSpPr>
        <p:spPr>
          <a:xfrm>
            <a:off x="4165560" y="6430680"/>
            <a:ext cx="3858480" cy="36288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de-DE" sz="1400" b="0" strike="noStrike" spc="-1">
                <a:solidFill>
                  <a:srgbClr val="000000"/>
                </a:solidFill>
                <a:latin typeface="Times New Roman"/>
              </a:defRPr>
            </a:lvl1pPr>
          </a:lstStyle>
          <a:p>
            <a:pPr indent="0" algn="ctr">
              <a:lnSpc>
                <a:spcPct val="100000"/>
              </a:lnSpc>
              <a:buNone/>
              <a:tabLst>
                <a:tab pos="0" algn="l"/>
              </a:tabLst>
            </a:pPr>
            <a:r>
              <a:rPr lang="de-DE" sz="1400" b="0" strike="noStrike" spc="-1">
                <a:solidFill>
                  <a:srgbClr val="000000"/>
                </a:solidFill>
                <a:latin typeface="Times New Roman"/>
              </a:rPr>
              <a:t>&lt;Fußzeile&gt;</a:t>
            </a:r>
          </a:p>
        </p:txBody>
      </p:sp>
      <p:sp>
        <p:nvSpPr>
          <p:cNvPr id="8" name="PlaceHolder 3"/>
          <p:cNvSpPr>
            <a:spLocks noGrp="1"/>
          </p:cNvSpPr>
          <p:nvPr>
            <p:ph type="sldNum" idx="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738F9885-EE85-4110-91F4-062298BCE028}" type="slidenum">
              <a:rPr lang="en-US" sz="1200" b="0" strike="noStrike" spc="-1">
                <a:solidFill>
                  <a:srgbClr val="FFFFFF"/>
                </a:solidFill>
                <a:latin typeface="Calibri"/>
                <a:ea typeface="Calibri"/>
              </a:rPr>
              <a:t>‹#›</a:t>
            </a:fld>
            <a:endParaRPr lang="de-DE" sz="1200" b="0" strike="noStrike" spc="-1">
              <a:solidFill>
                <a:srgbClr val="000000"/>
              </a:solidFill>
              <a:latin typeface="Times New Roman"/>
            </a:endParaRPr>
          </a:p>
        </p:txBody>
      </p:sp>
      <p:sp>
        <p:nvSpPr>
          <p:cNvPr id="9" name="PlaceHolder 4"/>
          <p:cNvSpPr>
            <a:spLocks noGrp="1"/>
          </p:cNvSpPr>
          <p:nvPr>
            <p:ph type="dt" idx="3"/>
          </p:nvPr>
        </p:nvSpPr>
        <p:spPr>
          <a:xfrm>
            <a:off x="609480" y="6430680"/>
            <a:ext cx="2842560" cy="362880"/>
          </a:xfrm>
          <a:prstGeom prst="rect">
            <a:avLst/>
          </a:prstGeom>
          <a:noFill/>
          <a:ln w="0">
            <a:noFill/>
          </a:ln>
        </p:spPr>
        <p:txBody>
          <a:bodyPr lIns="91440" tIns="45720" rIns="91440" bIns="45720" anchor="ctr">
            <a:noAutofit/>
          </a:bodyPr>
          <a:lstStyle>
            <a:lvl1pPr indent="0">
              <a:buNone/>
              <a:defRPr lang="de-DE" sz="1400" b="0" strike="noStrike" spc="-1">
                <a:solidFill>
                  <a:srgbClr val="000000"/>
                </a:solidFill>
                <a:latin typeface="Times New Roman"/>
              </a:defRPr>
            </a:lvl1pPr>
          </a:lstStyle>
          <a:p>
            <a:pPr indent="0">
              <a:buNone/>
            </a:pPr>
            <a:r>
              <a:rPr lang="de-DE" sz="1400" b="0" strike="noStrike" spc="-1">
                <a:solidFill>
                  <a:srgbClr val="000000"/>
                </a:solidFill>
                <a:latin typeface="Times New Roman"/>
              </a:rPr>
              <a:t>&lt;Datum/Uhrzeit&gt;</a:t>
            </a:r>
          </a:p>
        </p:txBody>
      </p:sp>
      <p:sp>
        <p:nvSpPr>
          <p:cNvPr id="10"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3200" b="0" strike="noStrike" spc="-1">
                <a:solidFill>
                  <a:srgbClr val="000000"/>
                </a:solidFill>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2800" b="0" strike="noStrike" spc="-1">
                <a:solidFill>
                  <a:srgbClr val="000000"/>
                </a:solidFill>
                <a:latin typeface="Arial"/>
              </a:rPr>
              <a:t>Zweite Gliederungsebene</a:t>
            </a:r>
          </a:p>
          <a:p>
            <a:pPr marL="1296000" lvl="2" indent="-288000">
              <a:spcBef>
                <a:spcPts val="850"/>
              </a:spcBef>
              <a:buClr>
                <a:srgbClr val="000000"/>
              </a:buClr>
              <a:buSzPct val="45000"/>
              <a:buFont typeface="Wingdings" charset="2"/>
              <a:buChar char=""/>
            </a:pPr>
            <a:r>
              <a:rPr lang="de-DE" sz="2400" b="0" strike="noStrike" spc="-1">
                <a:solidFill>
                  <a:srgbClr val="000000"/>
                </a:solidFill>
                <a:latin typeface="Arial"/>
              </a:rPr>
              <a:t>Dritte Gliederungsebene</a:t>
            </a:r>
          </a:p>
          <a:p>
            <a:pPr marL="1728000" lvl="3" indent="-216000">
              <a:spcBef>
                <a:spcPts val="567"/>
              </a:spcBef>
              <a:buClr>
                <a:srgbClr val="000000"/>
              </a:buClr>
              <a:buSzPct val="75000"/>
              <a:buFont typeface="Symbol" charset="2"/>
              <a:buChar char=""/>
            </a:pPr>
            <a:r>
              <a:rPr lang="de-DE" sz="2000" b="0" strike="noStrike" spc="-1">
                <a:solidFill>
                  <a:srgbClr val="000000"/>
                </a:solidFill>
                <a:latin typeface="Arial"/>
              </a:rPr>
              <a:t>Vierte Gliederungsebene</a:t>
            </a:r>
          </a:p>
          <a:p>
            <a:pPr marL="2160000" lvl="4" indent="-216000">
              <a:spcBef>
                <a:spcPts val="283"/>
              </a:spcBef>
              <a:buClr>
                <a:srgbClr val="000000"/>
              </a:buClr>
              <a:buSzPct val="45000"/>
              <a:buFont typeface="Wingdings" charset="2"/>
              <a:buChar char=""/>
            </a:pPr>
            <a:r>
              <a:rPr lang="de-DE" sz="2000" b="0" strike="noStrike" spc="-1">
                <a:solidFill>
                  <a:srgbClr val="000000"/>
                </a:solidFill>
                <a:latin typeface="Arial"/>
              </a:rPr>
              <a:t>Fünfte Gliederungsebene</a:t>
            </a:r>
          </a:p>
          <a:p>
            <a:pPr marL="2592000" lvl="5" indent="-216000">
              <a:spcBef>
                <a:spcPts val="283"/>
              </a:spcBef>
              <a:buClr>
                <a:srgbClr val="000000"/>
              </a:buClr>
              <a:buSzPct val="45000"/>
              <a:buFont typeface="Wingdings" charset="2"/>
              <a:buChar char=""/>
            </a:pPr>
            <a:r>
              <a:rPr lang="de-DE" sz="2000" b="0" strike="noStrike" spc="-1">
                <a:solidFill>
                  <a:srgbClr val="000000"/>
                </a:solidFill>
                <a:latin typeface="Arial"/>
              </a:rPr>
              <a:t>Sechste Gliederungsebene</a:t>
            </a:r>
          </a:p>
          <a:p>
            <a:pPr marL="3024000" lvl="6" indent="-216000">
              <a:spcBef>
                <a:spcPts val="283"/>
              </a:spcBef>
              <a:buClr>
                <a:srgbClr val="000000"/>
              </a:buClr>
              <a:buSzPct val="45000"/>
              <a:buFont typeface="Wingdings" charset="2"/>
              <a:buChar char=""/>
            </a:pPr>
            <a:r>
              <a:rPr lang="de-DE" sz="2000" b="0" strike="noStrike" spc="-1">
                <a:solidFill>
                  <a:srgbClr val="000000"/>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13" name="Google Shape;10;p146" descr="Backdrop.png"/>
          <p:cNvPicPr/>
          <p:nvPr/>
        </p:nvPicPr>
        <p:blipFill>
          <a:blip r:embed="rId3"/>
          <a:stretch/>
        </p:blipFill>
        <p:spPr>
          <a:xfrm>
            <a:off x="0" y="0"/>
            <a:ext cx="12189960" cy="6855840"/>
          </a:xfrm>
          <a:prstGeom prst="rect">
            <a:avLst/>
          </a:prstGeom>
          <a:ln w="0">
            <a:noFill/>
          </a:ln>
        </p:spPr>
      </p:pic>
      <p:pic>
        <p:nvPicPr>
          <p:cNvPr id="14" name="Google Shape;16;p146" descr="bar.png"/>
          <p:cNvPicPr/>
          <p:nvPr/>
        </p:nvPicPr>
        <p:blipFill>
          <a:blip r:embed="rId4"/>
          <a:stretch/>
        </p:blipFill>
        <p:spPr>
          <a:xfrm>
            <a:off x="-22680" y="1447200"/>
            <a:ext cx="12212280" cy="127440"/>
          </a:xfrm>
          <a:prstGeom prst="rect">
            <a:avLst/>
          </a:prstGeom>
          <a:ln w="0">
            <a:noFill/>
          </a:ln>
        </p:spPr>
      </p:pic>
      <p:pic>
        <p:nvPicPr>
          <p:cNvPr id="15" name="Google Shape;17;p146" descr="Macintosh HD:Users:owen:Google Drive:ETL online:FedSM:Branding:FitSm logo:FitSM logo-woutname.png"/>
          <p:cNvPicPr/>
          <p:nvPr/>
        </p:nvPicPr>
        <p:blipFill>
          <a:blip r:embed="rId5"/>
          <a:stretch/>
        </p:blipFill>
        <p:spPr>
          <a:xfrm>
            <a:off x="10760760" y="190440"/>
            <a:ext cx="1078200" cy="1078200"/>
          </a:xfrm>
          <a:prstGeom prst="rect">
            <a:avLst/>
          </a:prstGeom>
          <a:ln w="0">
            <a:noFill/>
          </a:ln>
        </p:spPr>
      </p:pic>
      <p:sp>
        <p:nvSpPr>
          <p:cNvPr id="16" name="PlaceHolder 1"/>
          <p:cNvSpPr>
            <a:spLocks noGrp="1"/>
          </p:cNvSpPr>
          <p:nvPr>
            <p:ph type="title"/>
          </p:nvPr>
        </p:nvSpPr>
        <p:spPr>
          <a:xfrm>
            <a:off x="609480" y="274680"/>
            <a:ext cx="9055800" cy="1045800"/>
          </a:xfrm>
          <a:prstGeom prst="rect">
            <a:avLst/>
          </a:prstGeom>
          <a:noFill/>
          <a:ln w="0">
            <a:noFill/>
          </a:ln>
        </p:spPr>
        <p:txBody>
          <a:bodyPr lIns="0" tIns="0" rIns="0" bIns="0" anchor="ctr">
            <a:noAutofit/>
          </a:bodyPr>
          <a:lstStyle/>
          <a:p>
            <a:pPr indent="0">
              <a:buNone/>
            </a:pPr>
            <a:r>
              <a:rPr lang="de-DE" sz="1800" b="0" strike="noStrike" spc="-1">
                <a:solidFill>
                  <a:srgbClr val="000000"/>
                </a:solidFill>
                <a:latin typeface="Arial"/>
              </a:rPr>
              <a:t>Format des Titeltextes durch Klicken bearbeiten</a:t>
            </a:r>
          </a:p>
        </p:txBody>
      </p:sp>
      <p:sp>
        <p:nvSpPr>
          <p:cNvPr id="17" name="PlaceHolder 2"/>
          <p:cNvSpPr>
            <a:spLocks noGrp="1"/>
          </p:cNvSpPr>
          <p:nvPr>
            <p:ph type="body"/>
          </p:nvPr>
        </p:nvSpPr>
        <p:spPr>
          <a:xfrm>
            <a:off x="609480" y="1696680"/>
            <a:ext cx="10970640" cy="462384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1800" b="0" strike="noStrike" spc="-1">
                <a:solidFill>
                  <a:srgbClr val="000000"/>
                </a:solidFill>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strike="noStrike" spc="-1">
                <a:solidFill>
                  <a:srgbClr val="000000"/>
                </a:solidFill>
                <a:latin typeface="Arial"/>
              </a:rPr>
              <a:t>Zweite Gliederungsebene</a:t>
            </a:r>
          </a:p>
          <a:p>
            <a:pPr marL="1296000" lvl="2" indent="-288000">
              <a:spcBef>
                <a:spcPts val="850"/>
              </a:spcBef>
              <a:buClr>
                <a:srgbClr val="000000"/>
              </a:buClr>
              <a:buSzPct val="45000"/>
              <a:buFont typeface="Wingdings" charset="2"/>
              <a:buChar char=""/>
            </a:pPr>
            <a:r>
              <a:rPr lang="de-DE" sz="1800" b="0" strike="noStrike" spc="-1">
                <a:solidFill>
                  <a:srgbClr val="000000"/>
                </a:solidFill>
                <a:latin typeface="Arial"/>
              </a:rPr>
              <a:t>Dritte Gliederungsebene</a:t>
            </a:r>
          </a:p>
          <a:p>
            <a:pPr marL="1728000" lvl="3" indent="-216000">
              <a:spcBef>
                <a:spcPts val="567"/>
              </a:spcBef>
              <a:buClr>
                <a:srgbClr val="000000"/>
              </a:buClr>
              <a:buSzPct val="75000"/>
              <a:buFont typeface="Symbol" charset="2"/>
              <a:buChar char=""/>
            </a:pPr>
            <a:r>
              <a:rPr lang="de-DE" sz="1800" b="0" strike="noStrike" spc="-1">
                <a:solidFill>
                  <a:srgbClr val="000000"/>
                </a:solidFill>
                <a:latin typeface="Arial"/>
              </a:rPr>
              <a:t>Vierte Gliederungsebene</a:t>
            </a:r>
          </a:p>
          <a:p>
            <a:pPr marL="2160000" lvl="4" indent="-216000">
              <a:spcBef>
                <a:spcPts val="283"/>
              </a:spcBef>
              <a:buClr>
                <a:srgbClr val="000000"/>
              </a:buClr>
              <a:buSzPct val="45000"/>
              <a:buFont typeface="Wingdings" charset="2"/>
              <a:buChar char=""/>
            </a:pPr>
            <a:r>
              <a:rPr lang="de-DE" sz="1800" b="0" strike="noStrike" spc="-1">
                <a:solidFill>
                  <a:srgbClr val="000000"/>
                </a:solidFill>
                <a:latin typeface="Arial"/>
              </a:rPr>
              <a:t>Fünfte Gliederungsebene</a:t>
            </a:r>
          </a:p>
          <a:p>
            <a:pPr marL="2592000" lvl="5" indent="-216000">
              <a:spcBef>
                <a:spcPts val="283"/>
              </a:spcBef>
              <a:buClr>
                <a:srgbClr val="000000"/>
              </a:buClr>
              <a:buSzPct val="45000"/>
              <a:buFont typeface="Wingdings" charset="2"/>
              <a:buChar char=""/>
            </a:pPr>
            <a:r>
              <a:rPr lang="de-DE" sz="1800" b="0" strike="noStrike" spc="-1">
                <a:solidFill>
                  <a:srgbClr val="000000"/>
                </a:solidFill>
                <a:latin typeface="Arial"/>
              </a:rPr>
              <a:t>Sechste Gliederungsebene</a:t>
            </a:r>
          </a:p>
          <a:p>
            <a:pPr marL="3024000" lvl="6" indent="-216000">
              <a:spcBef>
                <a:spcPts val="283"/>
              </a:spcBef>
              <a:buClr>
                <a:srgbClr val="000000"/>
              </a:buClr>
              <a:buSzPct val="45000"/>
              <a:buFont typeface="Wingdings" charset="2"/>
              <a:buChar char=""/>
            </a:pPr>
            <a:r>
              <a:rPr lang="de-DE" sz="1800" b="0" strike="noStrike" spc="-1">
                <a:solidFill>
                  <a:srgbClr val="000000"/>
                </a:solidFill>
                <a:latin typeface="Arial"/>
              </a:rPr>
              <a:t>Siebte Gliederungsebene</a:t>
            </a:r>
          </a:p>
        </p:txBody>
      </p:sp>
      <p:sp>
        <p:nvSpPr>
          <p:cNvPr id="18" name="PlaceHolder 3"/>
          <p:cNvSpPr>
            <a:spLocks noGrp="1"/>
          </p:cNvSpPr>
          <p:nvPr>
            <p:ph type="ftr" idx="4"/>
          </p:nvPr>
        </p:nvSpPr>
        <p:spPr>
          <a:xfrm>
            <a:off x="4165560" y="6430680"/>
            <a:ext cx="3858480" cy="36288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de-DE" sz="1400" b="0" strike="noStrike" spc="-1">
                <a:solidFill>
                  <a:srgbClr val="000000"/>
                </a:solidFill>
                <a:latin typeface="Times New Roman"/>
              </a:defRPr>
            </a:lvl1pPr>
          </a:lstStyle>
          <a:p>
            <a:pPr indent="0" algn="ctr">
              <a:lnSpc>
                <a:spcPct val="100000"/>
              </a:lnSpc>
              <a:buNone/>
              <a:tabLst>
                <a:tab pos="0" algn="l"/>
              </a:tabLst>
            </a:pPr>
            <a:r>
              <a:rPr lang="de-DE" sz="1400" b="0" strike="noStrike" spc="-1">
                <a:solidFill>
                  <a:srgbClr val="000000"/>
                </a:solidFill>
                <a:latin typeface="Times New Roman"/>
              </a:rPr>
              <a:t>&lt;Fußzeile&gt;</a:t>
            </a:r>
          </a:p>
        </p:txBody>
      </p:sp>
      <p:sp>
        <p:nvSpPr>
          <p:cNvPr id="19" name="PlaceHolder 4"/>
          <p:cNvSpPr>
            <a:spLocks noGrp="1"/>
          </p:cNvSpPr>
          <p:nvPr>
            <p:ph type="sldNum" idx="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981230E7-8A66-49EF-8AEA-6C28AF28F033}" type="slidenum">
              <a:rPr lang="en-US" sz="1200" b="0" strike="noStrike" spc="-1">
                <a:solidFill>
                  <a:srgbClr val="888888"/>
                </a:solidFill>
                <a:latin typeface="Calibri"/>
                <a:ea typeface="Calibri"/>
              </a:rPr>
              <a:t>‹#›</a:t>
            </a:fld>
            <a:endParaRPr lang="de-DE" sz="1200" b="0" strike="noStrike" spc="-1">
              <a:solidFill>
                <a:srgbClr val="000000"/>
              </a:solidFill>
              <a:latin typeface="Times New Roman"/>
            </a:endParaRPr>
          </a:p>
        </p:txBody>
      </p:sp>
      <p:sp>
        <p:nvSpPr>
          <p:cNvPr id="20" name="PlaceHolder 5"/>
          <p:cNvSpPr>
            <a:spLocks noGrp="1"/>
          </p:cNvSpPr>
          <p:nvPr>
            <p:ph type="dt" idx="6"/>
          </p:nvPr>
        </p:nvSpPr>
        <p:spPr>
          <a:xfrm>
            <a:off x="609480" y="6430680"/>
            <a:ext cx="2842560" cy="362880"/>
          </a:xfrm>
          <a:prstGeom prst="rect">
            <a:avLst/>
          </a:prstGeom>
          <a:noFill/>
          <a:ln w="0">
            <a:noFill/>
          </a:ln>
        </p:spPr>
        <p:txBody>
          <a:bodyPr lIns="91440" tIns="45720" rIns="91440" bIns="45720" anchor="ctr">
            <a:noAutofit/>
          </a:bodyPr>
          <a:lstStyle>
            <a:lvl1pPr indent="0">
              <a:buNone/>
              <a:defRPr lang="de-DE" sz="1400" b="0" strike="noStrike" spc="-1">
                <a:solidFill>
                  <a:srgbClr val="000000"/>
                </a:solidFill>
                <a:latin typeface="Times New Roman"/>
              </a:defRPr>
            </a:lvl1pPr>
          </a:lstStyle>
          <a:p>
            <a:pPr indent="0">
              <a:buNone/>
            </a:pPr>
            <a:r>
              <a:rPr lang="de-DE" sz="1400" b="0" strike="noStrike" spc="-1">
                <a:solidFill>
                  <a:srgbClr val="000000"/>
                </a:solidFill>
                <a:latin typeface="Times New Roman"/>
              </a:rPr>
              <a:t>&lt;Datum/Uhrzeit&gt;</a:t>
            </a: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23" name="Google Shape;10;p156" descr="Backdrop.png"/>
          <p:cNvPicPr/>
          <p:nvPr/>
        </p:nvPicPr>
        <p:blipFill>
          <a:blip r:embed="rId3"/>
          <a:stretch/>
        </p:blipFill>
        <p:spPr>
          <a:xfrm>
            <a:off x="0" y="0"/>
            <a:ext cx="12189960" cy="6855840"/>
          </a:xfrm>
          <a:prstGeom prst="rect">
            <a:avLst/>
          </a:prstGeom>
          <a:ln w="0">
            <a:noFill/>
          </a:ln>
        </p:spPr>
      </p:pic>
      <p:pic>
        <p:nvPicPr>
          <p:cNvPr id="24" name="Google Shape;16;p156" descr="bar.png"/>
          <p:cNvPicPr/>
          <p:nvPr/>
        </p:nvPicPr>
        <p:blipFill>
          <a:blip r:embed="rId4"/>
          <a:stretch/>
        </p:blipFill>
        <p:spPr>
          <a:xfrm>
            <a:off x="-22680" y="1447200"/>
            <a:ext cx="12212280" cy="127440"/>
          </a:xfrm>
          <a:prstGeom prst="rect">
            <a:avLst/>
          </a:prstGeom>
          <a:ln w="0">
            <a:noFill/>
          </a:ln>
        </p:spPr>
      </p:pic>
      <p:pic>
        <p:nvPicPr>
          <p:cNvPr id="25" name="Google Shape;17;p156" descr="Macintosh HD:Users:owen:Google Drive:ETL online:FedSM:Branding:FitSm logo:FitSM logo-woutname.png"/>
          <p:cNvPicPr/>
          <p:nvPr/>
        </p:nvPicPr>
        <p:blipFill>
          <a:blip r:embed="rId5"/>
          <a:stretch/>
        </p:blipFill>
        <p:spPr>
          <a:xfrm>
            <a:off x="10760760" y="190440"/>
            <a:ext cx="1078200" cy="1078200"/>
          </a:xfrm>
          <a:prstGeom prst="rect">
            <a:avLst/>
          </a:prstGeom>
          <a:ln w="0">
            <a:noFill/>
          </a:ln>
        </p:spPr>
      </p:pic>
      <p:pic>
        <p:nvPicPr>
          <p:cNvPr id="26" name="Google Shape;19;p157" descr="TitlePage2.png"/>
          <p:cNvPicPr/>
          <p:nvPr/>
        </p:nvPicPr>
        <p:blipFill>
          <a:blip r:embed="rId6"/>
          <a:stretch/>
        </p:blipFill>
        <p:spPr>
          <a:xfrm>
            <a:off x="0" y="0"/>
            <a:ext cx="12189960" cy="6855840"/>
          </a:xfrm>
          <a:prstGeom prst="rect">
            <a:avLst/>
          </a:prstGeom>
          <a:ln w="0">
            <a:noFill/>
          </a:ln>
        </p:spPr>
      </p:pic>
      <p:pic>
        <p:nvPicPr>
          <p:cNvPr id="27" name="Google Shape;25;p157" descr="bar.png"/>
          <p:cNvPicPr/>
          <p:nvPr/>
        </p:nvPicPr>
        <p:blipFill>
          <a:blip r:embed="rId4"/>
          <a:stretch/>
        </p:blipFill>
        <p:spPr>
          <a:xfrm>
            <a:off x="719640" y="3674520"/>
            <a:ext cx="10750680" cy="112320"/>
          </a:xfrm>
          <a:prstGeom prst="rect">
            <a:avLst/>
          </a:prstGeom>
          <a:ln w="0">
            <a:noFill/>
          </a:ln>
        </p:spPr>
      </p:pic>
      <p:pic>
        <p:nvPicPr>
          <p:cNvPr id="28" name="Google Shape;26;p157" descr="http://www.fedsm.eu/sites/default/files/FitSM%20logo-name-1.2.png"/>
          <p:cNvPicPr/>
          <p:nvPr/>
        </p:nvPicPr>
        <p:blipFill>
          <a:blip r:embed="rId7"/>
          <a:stretch/>
        </p:blipFill>
        <p:spPr>
          <a:xfrm>
            <a:off x="3682440" y="433800"/>
            <a:ext cx="4824720" cy="1260720"/>
          </a:xfrm>
          <a:prstGeom prst="rect">
            <a:avLst/>
          </a:prstGeom>
          <a:ln w="0">
            <a:noFill/>
          </a:ln>
        </p:spPr>
      </p:pic>
      <p:sp>
        <p:nvSpPr>
          <p:cNvPr id="29" name="PlaceHolder 1"/>
          <p:cNvSpPr>
            <a:spLocks noGrp="1"/>
          </p:cNvSpPr>
          <p:nvPr>
            <p:ph type="title"/>
          </p:nvPr>
        </p:nvSpPr>
        <p:spPr>
          <a:xfrm>
            <a:off x="609480" y="274680"/>
            <a:ext cx="9055800" cy="1045800"/>
          </a:xfrm>
          <a:prstGeom prst="rect">
            <a:avLst/>
          </a:prstGeom>
          <a:noFill/>
          <a:ln w="0">
            <a:noFill/>
          </a:ln>
        </p:spPr>
        <p:txBody>
          <a:bodyPr lIns="0" tIns="0" rIns="0" bIns="0" anchor="ctr">
            <a:noAutofit/>
          </a:bodyPr>
          <a:lstStyle/>
          <a:p>
            <a:pPr indent="0">
              <a:buNone/>
            </a:pPr>
            <a:r>
              <a:rPr lang="de-DE" sz="1800" b="0" strike="noStrike" spc="-1">
                <a:solidFill>
                  <a:srgbClr val="000000"/>
                </a:solidFill>
                <a:latin typeface="Arial"/>
              </a:rPr>
              <a:t>Format des Titeltextes durch Klicken bearbeiten</a:t>
            </a:r>
          </a:p>
        </p:txBody>
      </p:sp>
      <p:sp>
        <p:nvSpPr>
          <p:cNvPr id="30" name="PlaceHolder 2"/>
          <p:cNvSpPr>
            <a:spLocks noGrp="1"/>
          </p:cNvSpPr>
          <p:nvPr>
            <p:ph type="ftr" idx="7"/>
          </p:nvPr>
        </p:nvSpPr>
        <p:spPr>
          <a:xfrm>
            <a:off x="4165560" y="6430680"/>
            <a:ext cx="3858480" cy="36288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de-DE" sz="1400" b="0" strike="noStrike" spc="-1">
                <a:solidFill>
                  <a:srgbClr val="000000"/>
                </a:solidFill>
                <a:latin typeface="Times New Roman"/>
              </a:defRPr>
            </a:lvl1pPr>
          </a:lstStyle>
          <a:p>
            <a:pPr indent="0" algn="ctr">
              <a:lnSpc>
                <a:spcPct val="100000"/>
              </a:lnSpc>
              <a:buNone/>
              <a:tabLst>
                <a:tab pos="0" algn="l"/>
              </a:tabLst>
            </a:pPr>
            <a:r>
              <a:rPr lang="de-DE" sz="1400" b="0" strike="noStrike" spc="-1">
                <a:solidFill>
                  <a:srgbClr val="000000"/>
                </a:solidFill>
                <a:latin typeface="Times New Roman"/>
              </a:rPr>
              <a:t>&lt;Fußzeile&gt;</a:t>
            </a:r>
          </a:p>
        </p:txBody>
      </p:sp>
      <p:sp>
        <p:nvSpPr>
          <p:cNvPr id="31" name="PlaceHolder 3"/>
          <p:cNvSpPr>
            <a:spLocks noGrp="1"/>
          </p:cNvSpPr>
          <p:nvPr>
            <p:ph type="sldNum" idx="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CFAC1584-5FA5-4CFA-900D-0D0AD01C563A}" type="slidenum">
              <a:rPr lang="en-US" sz="1200" b="0" strike="noStrike" spc="-1">
                <a:solidFill>
                  <a:srgbClr val="FFFFFF"/>
                </a:solidFill>
                <a:latin typeface="Calibri"/>
                <a:ea typeface="Calibri"/>
              </a:rPr>
              <a:t>‹#›</a:t>
            </a:fld>
            <a:endParaRPr lang="de-DE" sz="1200" b="0" strike="noStrike" spc="-1">
              <a:solidFill>
                <a:srgbClr val="000000"/>
              </a:solidFill>
              <a:latin typeface="Times New Roman"/>
            </a:endParaRPr>
          </a:p>
        </p:txBody>
      </p:sp>
      <p:sp>
        <p:nvSpPr>
          <p:cNvPr id="32" name="PlaceHolder 4"/>
          <p:cNvSpPr>
            <a:spLocks noGrp="1"/>
          </p:cNvSpPr>
          <p:nvPr>
            <p:ph type="dt" idx="9"/>
          </p:nvPr>
        </p:nvSpPr>
        <p:spPr>
          <a:xfrm>
            <a:off x="609480" y="6430680"/>
            <a:ext cx="2842560" cy="362880"/>
          </a:xfrm>
          <a:prstGeom prst="rect">
            <a:avLst/>
          </a:prstGeom>
          <a:noFill/>
          <a:ln w="0">
            <a:noFill/>
          </a:ln>
        </p:spPr>
        <p:txBody>
          <a:bodyPr lIns="91440" tIns="45720" rIns="91440" bIns="45720" anchor="ctr">
            <a:noAutofit/>
          </a:bodyPr>
          <a:lstStyle>
            <a:lvl1pPr indent="0">
              <a:buNone/>
              <a:defRPr lang="de-DE" sz="1400" b="0" strike="noStrike" spc="-1">
                <a:solidFill>
                  <a:srgbClr val="000000"/>
                </a:solidFill>
                <a:latin typeface="Times New Roman"/>
              </a:defRPr>
            </a:lvl1pPr>
          </a:lstStyle>
          <a:p>
            <a:pPr indent="0">
              <a:buNone/>
            </a:pPr>
            <a:r>
              <a:rPr lang="de-DE" sz="1400" b="0" strike="noStrike" spc="-1">
                <a:solidFill>
                  <a:srgbClr val="000000"/>
                </a:solidFill>
                <a:latin typeface="Times New Roman"/>
              </a:rPr>
              <a:t>&lt;Datum/Uhrzeit&gt;</a:t>
            </a:r>
          </a:p>
        </p:txBody>
      </p:sp>
      <p:sp>
        <p:nvSpPr>
          <p:cNvPr id="33"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3200" b="0" strike="noStrike" spc="-1">
                <a:solidFill>
                  <a:srgbClr val="000000"/>
                </a:solidFill>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2800" b="0" strike="noStrike" spc="-1">
                <a:solidFill>
                  <a:srgbClr val="000000"/>
                </a:solidFill>
                <a:latin typeface="Arial"/>
              </a:rPr>
              <a:t>Zweite Gliederungsebene</a:t>
            </a:r>
          </a:p>
          <a:p>
            <a:pPr marL="1296000" lvl="2" indent="-288000">
              <a:spcBef>
                <a:spcPts val="850"/>
              </a:spcBef>
              <a:buClr>
                <a:srgbClr val="000000"/>
              </a:buClr>
              <a:buSzPct val="45000"/>
              <a:buFont typeface="Wingdings" charset="2"/>
              <a:buChar char=""/>
            </a:pPr>
            <a:r>
              <a:rPr lang="de-DE" sz="2400" b="0" strike="noStrike" spc="-1">
                <a:solidFill>
                  <a:srgbClr val="000000"/>
                </a:solidFill>
                <a:latin typeface="Arial"/>
              </a:rPr>
              <a:t>Dritte Gliederungsebene</a:t>
            </a:r>
          </a:p>
          <a:p>
            <a:pPr marL="1728000" lvl="3" indent="-216000">
              <a:spcBef>
                <a:spcPts val="567"/>
              </a:spcBef>
              <a:buClr>
                <a:srgbClr val="000000"/>
              </a:buClr>
              <a:buSzPct val="75000"/>
              <a:buFont typeface="Symbol" charset="2"/>
              <a:buChar char=""/>
            </a:pPr>
            <a:r>
              <a:rPr lang="de-DE" sz="2000" b="0" strike="noStrike" spc="-1">
                <a:solidFill>
                  <a:srgbClr val="000000"/>
                </a:solidFill>
                <a:latin typeface="Arial"/>
              </a:rPr>
              <a:t>Vierte Gliederungsebene</a:t>
            </a:r>
          </a:p>
          <a:p>
            <a:pPr marL="2160000" lvl="4" indent="-216000">
              <a:spcBef>
                <a:spcPts val="283"/>
              </a:spcBef>
              <a:buClr>
                <a:srgbClr val="000000"/>
              </a:buClr>
              <a:buSzPct val="45000"/>
              <a:buFont typeface="Wingdings" charset="2"/>
              <a:buChar char=""/>
            </a:pPr>
            <a:r>
              <a:rPr lang="de-DE" sz="2000" b="0" strike="noStrike" spc="-1">
                <a:solidFill>
                  <a:srgbClr val="000000"/>
                </a:solidFill>
                <a:latin typeface="Arial"/>
              </a:rPr>
              <a:t>Fünfte Gliederungsebene</a:t>
            </a:r>
          </a:p>
          <a:p>
            <a:pPr marL="2592000" lvl="5" indent="-216000">
              <a:spcBef>
                <a:spcPts val="283"/>
              </a:spcBef>
              <a:buClr>
                <a:srgbClr val="000000"/>
              </a:buClr>
              <a:buSzPct val="45000"/>
              <a:buFont typeface="Wingdings" charset="2"/>
              <a:buChar char=""/>
            </a:pPr>
            <a:r>
              <a:rPr lang="de-DE" sz="2000" b="0" strike="noStrike" spc="-1">
                <a:solidFill>
                  <a:srgbClr val="000000"/>
                </a:solidFill>
                <a:latin typeface="Arial"/>
              </a:rPr>
              <a:t>Sechste Gliederungsebene</a:t>
            </a:r>
          </a:p>
          <a:p>
            <a:pPr marL="3024000" lvl="6" indent="-216000">
              <a:spcBef>
                <a:spcPts val="283"/>
              </a:spcBef>
              <a:buClr>
                <a:srgbClr val="000000"/>
              </a:buClr>
              <a:buSzPct val="45000"/>
              <a:buFont typeface="Wingdings" charset="2"/>
              <a:buChar char=""/>
            </a:pPr>
            <a:r>
              <a:rPr lang="de-DE" sz="2000" b="0" strike="noStrike" spc="-1">
                <a:solidFill>
                  <a:srgbClr val="000000"/>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36" name="Google Shape;10;p156" descr="Backdrop.png"/>
          <p:cNvPicPr/>
          <p:nvPr/>
        </p:nvPicPr>
        <p:blipFill>
          <a:blip r:embed="rId3"/>
          <a:stretch/>
        </p:blipFill>
        <p:spPr>
          <a:xfrm>
            <a:off x="0" y="0"/>
            <a:ext cx="12189960" cy="6855840"/>
          </a:xfrm>
          <a:prstGeom prst="rect">
            <a:avLst/>
          </a:prstGeom>
          <a:ln w="0">
            <a:noFill/>
          </a:ln>
        </p:spPr>
      </p:pic>
      <p:pic>
        <p:nvPicPr>
          <p:cNvPr id="37" name="Google Shape;16;p156" descr="bar.png"/>
          <p:cNvPicPr/>
          <p:nvPr/>
        </p:nvPicPr>
        <p:blipFill>
          <a:blip r:embed="rId4"/>
          <a:stretch/>
        </p:blipFill>
        <p:spPr>
          <a:xfrm>
            <a:off x="-22680" y="1447200"/>
            <a:ext cx="12212280" cy="127440"/>
          </a:xfrm>
          <a:prstGeom prst="rect">
            <a:avLst/>
          </a:prstGeom>
          <a:ln w="0">
            <a:noFill/>
          </a:ln>
        </p:spPr>
      </p:pic>
      <p:pic>
        <p:nvPicPr>
          <p:cNvPr id="38" name="Google Shape;17;p156" descr="Macintosh HD:Users:owen:Google Drive:ETL online:FedSM:Branding:FitSm logo:FitSM logo-woutname.png"/>
          <p:cNvPicPr/>
          <p:nvPr/>
        </p:nvPicPr>
        <p:blipFill>
          <a:blip r:embed="rId5"/>
          <a:stretch/>
        </p:blipFill>
        <p:spPr>
          <a:xfrm>
            <a:off x="10760760" y="190440"/>
            <a:ext cx="1078200" cy="1078200"/>
          </a:xfrm>
          <a:prstGeom prst="rect">
            <a:avLst/>
          </a:prstGeom>
          <a:ln w="0">
            <a:noFill/>
          </a:ln>
        </p:spPr>
      </p:pic>
      <p:sp>
        <p:nvSpPr>
          <p:cNvPr id="39" name="PlaceHolder 1"/>
          <p:cNvSpPr>
            <a:spLocks noGrp="1"/>
          </p:cNvSpPr>
          <p:nvPr>
            <p:ph type="title"/>
          </p:nvPr>
        </p:nvSpPr>
        <p:spPr>
          <a:xfrm>
            <a:off x="609480" y="274680"/>
            <a:ext cx="9055800" cy="1045800"/>
          </a:xfrm>
          <a:prstGeom prst="rect">
            <a:avLst/>
          </a:prstGeom>
          <a:noFill/>
          <a:ln w="0">
            <a:noFill/>
          </a:ln>
        </p:spPr>
        <p:txBody>
          <a:bodyPr lIns="0" tIns="0" rIns="0" bIns="0" anchor="ctr">
            <a:noAutofit/>
          </a:bodyPr>
          <a:lstStyle/>
          <a:p>
            <a:pPr indent="0">
              <a:buNone/>
            </a:pPr>
            <a:r>
              <a:rPr lang="de-DE" sz="1800" b="0" strike="noStrike" spc="-1">
                <a:solidFill>
                  <a:srgbClr val="000000"/>
                </a:solidFill>
                <a:latin typeface="Arial"/>
              </a:rPr>
              <a:t>Format des Titeltextes durch Klicken bearbeiten</a:t>
            </a:r>
          </a:p>
        </p:txBody>
      </p:sp>
      <p:sp>
        <p:nvSpPr>
          <p:cNvPr id="40" name="PlaceHolder 2"/>
          <p:cNvSpPr>
            <a:spLocks noGrp="1"/>
          </p:cNvSpPr>
          <p:nvPr>
            <p:ph type="body"/>
          </p:nvPr>
        </p:nvSpPr>
        <p:spPr>
          <a:xfrm>
            <a:off x="609480" y="1696680"/>
            <a:ext cx="10970640" cy="462384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1800" b="0" strike="noStrike" spc="-1">
                <a:solidFill>
                  <a:srgbClr val="000000"/>
                </a:solidFill>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strike="noStrike" spc="-1">
                <a:solidFill>
                  <a:srgbClr val="000000"/>
                </a:solidFill>
                <a:latin typeface="Arial"/>
              </a:rPr>
              <a:t>Zweite Gliederungsebene</a:t>
            </a:r>
          </a:p>
          <a:p>
            <a:pPr marL="1296000" lvl="2" indent="-288000">
              <a:spcBef>
                <a:spcPts val="850"/>
              </a:spcBef>
              <a:buClr>
                <a:srgbClr val="000000"/>
              </a:buClr>
              <a:buSzPct val="45000"/>
              <a:buFont typeface="Wingdings" charset="2"/>
              <a:buChar char=""/>
            </a:pPr>
            <a:r>
              <a:rPr lang="de-DE" sz="1800" b="0" strike="noStrike" spc="-1">
                <a:solidFill>
                  <a:srgbClr val="000000"/>
                </a:solidFill>
                <a:latin typeface="Arial"/>
              </a:rPr>
              <a:t>Dritte Gliederungsebene</a:t>
            </a:r>
          </a:p>
          <a:p>
            <a:pPr marL="1728000" lvl="3" indent="-216000">
              <a:spcBef>
                <a:spcPts val="567"/>
              </a:spcBef>
              <a:buClr>
                <a:srgbClr val="000000"/>
              </a:buClr>
              <a:buSzPct val="75000"/>
              <a:buFont typeface="Symbol" charset="2"/>
              <a:buChar char=""/>
            </a:pPr>
            <a:r>
              <a:rPr lang="de-DE" sz="1800" b="0" strike="noStrike" spc="-1">
                <a:solidFill>
                  <a:srgbClr val="000000"/>
                </a:solidFill>
                <a:latin typeface="Arial"/>
              </a:rPr>
              <a:t>Vierte Gliederungsebene</a:t>
            </a:r>
          </a:p>
          <a:p>
            <a:pPr marL="2160000" lvl="4" indent="-216000">
              <a:spcBef>
                <a:spcPts val="283"/>
              </a:spcBef>
              <a:buClr>
                <a:srgbClr val="000000"/>
              </a:buClr>
              <a:buSzPct val="45000"/>
              <a:buFont typeface="Wingdings" charset="2"/>
              <a:buChar char=""/>
            </a:pPr>
            <a:r>
              <a:rPr lang="de-DE" sz="1800" b="0" strike="noStrike" spc="-1">
                <a:solidFill>
                  <a:srgbClr val="000000"/>
                </a:solidFill>
                <a:latin typeface="Arial"/>
              </a:rPr>
              <a:t>Fünfte Gliederungsebene</a:t>
            </a:r>
          </a:p>
          <a:p>
            <a:pPr marL="2592000" lvl="5" indent="-216000">
              <a:spcBef>
                <a:spcPts val="283"/>
              </a:spcBef>
              <a:buClr>
                <a:srgbClr val="000000"/>
              </a:buClr>
              <a:buSzPct val="45000"/>
              <a:buFont typeface="Wingdings" charset="2"/>
              <a:buChar char=""/>
            </a:pPr>
            <a:r>
              <a:rPr lang="de-DE" sz="1800" b="0" strike="noStrike" spc="-1">
                <a:solidFill>
                  <a:srgbClr val="000000"/>
                </a:solidFill>
                <a:latin typeface="Arial"/>
              </a:rPr>
              <a:t>Sechste Gliederungsebene</a:t>
            </a:r>
          </a:p>
          <a:p>
            <a:pPr marL="3024000" lvl="6" indent="-216000">
              <a:spcBef>
                <a:spcPts val="283"/>
              </a:spcBef>
              <a:buClr>
                <a:srgbClr val="000000"/>
              </a:buClr>
              <a:buSzPct val="45000"/>
              <a:buFont typeface="Wingdings" charset="2"/>
              <a:buChar char=""/>
            </a:pPr>
            <a:r>
              <a:rPr lang="de-DE" sz="1800" b="0" strike="noStrike" spc="-1">
                <a:solidFill>
                  <a:srgbClr val="000000"/>
                </a:solidFill>
                <a:latin typeface="Arial"/>
              </a:rPr>
              <a:t>Siebte Gliederungsebene</a:t>
            </a:r>
          </a:p>
        </p:txBody>
      </p:sp>
      <p:sp>
        <p:nvSpPr>
          <p:cNvPr id="41" name="PlaceHolder 3"/>
          <p:cNvSpPr>
            <a:spLocks noGrp="1"/>
          </p:cNvSpPr>
          <p:nvPr>
            <p:ph type="ftr" idx="10"/>
          </p:nvPr>
        </p:nvSpPr>
        <p:spPr>
          <a:xfrm>
            <a:off x="4165560" y="6430680"/>
            <a:ext cx="3858480" cy="36288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de-DE" sz="1400" b="0" strike="noStrike" spc="-1">
                <a:solidFill>
                  <a:srgbClr val="000000"/>
                </a:solidFill>
                <a:latin typeface="Times New Roman"/>
              </a:defRPr>
            </a:lvl1pPr>
          </a:lstStyle>
          <a:p>
            <a:pPr indent="0" algn="ctr">
              <a:lnSpc>
                <a:spcPct val="100000"/>
              </a:lnSpc>
              <a:buNone/>
              <a:tabLst>
                <a:tab pos="0" algn="l"/>
              </a:tabLst>
            </a:pPr>
            <a:r>
              <a:rPr lang="de-DE" sz="1400" b="0" strike="noStrike" spc="-1">
                <a:solidFill>
                  <a:srgbClr val="000000"/>
                </a:solidFill>
                <a:latin typeface="Times New Roman"/>
              </a:rPr>
              <a:t>&lt;Fußzeile&gt;</a:t>
            </a:r>
          </a:p>
        </p:txBody>
      </p:sp>
      <p:sp>
        <p:nvSpPr>
          <p:cNvPr id="42" name="PlaceHolder 4"/>
          <p:cNvSpPr>
            <a:spLocks noGrp="1"/>
          </p:cNvSpPr>
          <p:nvPr>
            <p:ph type="sldNum" idx="1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02EC22D9-9A25-4A2E-8DB5-55676BF59054}" type="slidenum">
              <a:rPr lang="en-US" sz="1200" b="0" strike="noStrike" spc="-1">
                <a:solidFill>
                  <a:srgbClr val="888888"/>
                </a:solidFill>
                <a:latin typeface="Calibri"/>
                <a:ea typeface="Calibri"/>
              </a:rPr>
              <a:t>‹#›</a:t>
            </a:fld>
            <a:endParaRPr lang="de-DE" sz="1200" b="0" strike="noStrike" spc="-1">
              <a:solidFill>
                <a:srgbClr val="000000"/>
              </a:solidFill>
              <a:latin typeface="Times New Roman"/>
            </a:endParaRPr>
          </a:p>
        </p:txBody>
      </p:sp>
      <p:sp>
        <p:nvSpPr>
          <p:cNvPr id="43" name="PlaceHolder 5"/>
          <p:cNvSpPr>
            <a:spLocks noGrp="1"/>
          </p:cNvSpPr>
          <p:nvPr>
            <p:ph type="dt" idx="12"/>
          </p:nvPr>
        </p:nvSpPr>
        <p:spPr>
          <a:xfrm>
            <a:off x="609480" y="6430680"/>
            <a:ext cx="2842560" cy="362880"/>
          </a:xfrm>
          <a:prstGeom prst="rect">
            <a:avLst/>
          </a:prstGeom>
          <a:noFill/>
          <a:ln w="0">
            <a:noFill/>
          </a:ln>
        </p:spPr>
        <p:txBody>
          <a:bodyPr lIns="91440" tIns="45720" rIns="91440" bIns="45720" anchor="ctr">
            <a:noAutofit/>
          </a:bodyPr>
          <a:lstStyle>
            <a:lvl1pPr indent="0">
              <a:buNone/>
              <a:defRPr lang="de-DE" sz="1400" b="0" strike="noStrike" spc="-1">
                <a:solidFill>
                  <a:srgbClr val="000000"/>
                </a:solidFill>
                <a:latin typeface="Times New Roman"/>
              </a:defRPr>
            </a:lvl1pPr>
          </a:lstStyle>
          <a:p>
            <a:pPr indent="0">
              <a:buNone/>
            </a:pPr>
            <a:r>
              <a:rPr lang="de-DE" sz="1400" b="0" strike="noStrike" spc="-1">
                <a:solidFill>
                  <a:srgbClr val="000000"/>
                </a:solidFill>
                <a:latin typeface="Times New Roman"/>
              </a:rPr>
              <a:t>&lt;Datum/Uhrzeit&gt;</a:t>
            </a: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FitSM Servicebetrieb &amp; Steuerung (Service Operation &amp; Control)</a:t>
            </a:r>
            <a:endParaRPr lang="de-DE" sz="3200" b="0" strike="noStrike" spc="-1">
              <a:solidFill>
                <a:srgbClr val="000000"/>
              </a:solidFill>
              <a:latin typeface="Arial"/>
            </a:endParaRPr>
          </a:p>
        </p:txBody>
      </p:sp>
      <p:sp>
        <p:nvSpPr>
          <p:cNvPr id="53" name="PlaceHolder 2"/>
          <p:cNvSpPr>
            <a:spLocks noGrp="1"/>
          </p:cNvSpPr>
          <p:nvPr>
            <p:ph type="sldNum" idx="1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90599B15-4A51-409B-9907-C5EAE65C66B4}" type="slidenum">
              <a:rPr lang="en-US" sz="1200" b="0" strike="noStrike" spc="-1">
                <a:solidFill>
                  <a:srgbClr val="FFFFFF"/>
                </a:solidFill>
                <a:latin typeface="Calibri"/>
                <a:ea typeface="Calibri"/>
              </a:rPr>
              <a:t>1</a:t>
            </a:fld>
            <a:endParaRPr lang="de-DE" sz="1200" b="0" strike="noStrike" spc="-1">
              <a:solidFill>
                <a:srgbClr val="000000"/>
              </a:solidFill>
              <a:latin typeface="Times New Roman"/>
            </a:endParaRPr>
          </a:p>
        </p:txBody>
      </p:sp>
      <p:sp>
        <p:nvSpPr>
          <p:cNvPr id="54" name="PlaceHolder 3"/>
          <p:cNvSpPr>
            <a:spLocks noGrp="1"/>
          </p:cNvSpPr>
          <p:nvPr>
            <p:ph type="subTitle"/>
          </p:nvPr>
        </p:nvSpPr>
        <p:spPr>
          <a:xfrm>
            <a:off x="1828800" y="3886200"/>
            <a:ext cx="8532360" cy="1750320"/>
          </a:xfrm>
          <a:prstGeom prst="rect">
            <a:avLst/>
          </a:prstGeom>
          <a:noFill/>
          <a:ln w="0">
            <a:noFill/>
          </a:ln>
        </p:spPr>
        <p:txBody>
          <a:bodyPr lIns="91440" tIns="45720" rIns="91440" bIns="45720" anchor="t">
            <a:normAutofit/>
          </a:bodyPr>
          <a:lstStyle/>
          <a:p>
            <a:pPr indent="0" algn="ctr">
              <a:lnSpc>
                <a:spcPct val="100000"/>
              </a:lnSpc>
              <a:buNone/>
              <a:tabLst>
                <a:tab pos="0" algn="l"/>
              </a:tabLst>
            </a:pPr>
            <a:r>
              <a:rPr lang="en-US" sz="2800" b="0" strike="noStrike" spc="-1">
                <a:solidFill>
                  <a:schemeClr val="dk1"/>
                </a:solidFill>
                <a:latin typeface="Calibri"/>
                <a:ea typeface="Calibri"/>
              </a:rPr>
              <a:t>Advanced Training in Servicebetrieb und Steuerung gemäß FitSM</a:t>
            </a:r>
            <a:endParaRPr lang="de-DE" sz="2800" b="0" strike="noStrike" spc="-1">
              <a:solidFill>
                <a:srgbClr val="000000"/>
              </a:solidFill>
              <a:latin typeface="Arial"/>
            </a:endParaRPr>
          </a:p>
          <a:p>
            <a:pPr indent="0" algn="ctr">
              <a:lnSpc>
                <a:spcPct val="100000"/>
              </a:lnSpc>
              <a:spcBef>
                <a:spcPts val="201"/>
              </a:spcBef>
              <a:buNone/>
              <a:tabLst>
                <a:tab pos="0" algn="l"/>
              </a:tabLst>
            </a:pPr>
            <a:r>
              <a:rPr lang="en-US" sz="1000" b="0" strike="noStrike" spc="-1">
                <a:solidFill>
                  <a:schemeClr val="dk1"/>
                </a:solidFill>
                <a:latin typeface="Calibri"/>
                <a:ea typeface="Calibri"/>
              </a:rPr>
              <a:t>Version 3.4.1</a:t>
            </a:r>
            <a:endParaRPr lang="de-DE" sz="1000" b="0" strike="noStrike" spc="-1">
              <a:solidFill>
                <a:srgbClr val="000000"/>
              </a:solidFill>
              <a:latin typeface="Arial"/>
            </a:endParaRPr>
          </a:p>
        </p:txBody>
      </p:sp>
      <p:grpSp>
        <p:nvGrpSpPr>
          <p:cNvPr id="55" name="Google Shape;41;p1"/>
          <p:cNvGrpSpPr/>
          <p:nvPr/>
        </p:nvGrpSpPr>
        <p:grpSpPr>
          <a:xfrm>
            <a:off x="4545720" y="5133240"/>
            <a:ext cx="3936600" cy="569160"/>
            <a:chOff x="4545720" y="5133240"/>
            <a:chExt cx="3936600" cy="569160"/>
          </a:xfrm>
        </p:grpSpPr>
        <p:sp>
          <p:nvSpPr>
            <p:cNvPr id="56" name="Google Shape;42;p1"/>
            <p:cNvSpPr/>
            <p:nvPr/>
          </p:nvSpPr>
          <p:spPr>
            <a:xfrm>
              <a:off x="4545720" y="5133240"/>
              <a:ext cx="3326760" cy="5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tabLst>
                  <a:tab pos="0" algn="l"/>
                </a:tabLst>
              </a:pPr>
              <a:r>
                <a:rPr lang="en-US" sz="1050" b="0" strike="noStrike" spc="-1">
                  <a:solidFill>
                    <a:schemeClr val="dk1"/>
                  </a:solidFill>
                  <a:latin typeface="Calibri"/>
                  <a:ea typeface="Calibri"/>
                </a:rPr>
                <a:t>Diese Arbeit wurde von der Europäischen Kommission finanziert. Sie ist lizenziert unter einer </a:t>
              </a:r>
              <a:r>
                <a:rPr lang="en-US" sz="1050" b="0" u="sng" strike="noStrike" spc="-1">
                  <a:solidFill>
                    <a:schemeClr val="dk1"/>
                  </a:solidFill>
                  <a:uFillTx/>
                  <a:latin typeface="Calibri"/>
                  <a:ea typeface="Calibri"/>
                  <a:hlinkClick r:id="rId3"/>
                </a:rPr>
                <a:t>Creative Commons Attribution 4.0 International License</a:t>
              </a:r>
              <a:r>
                <a:rPr lang="en-US" sz="1050" b="0" strike="noStrike" spc="-1">
                  <a:solidFill>
                    <a:schemeClr val="dk1"/>
                  </a:solidFill>
                  <a:latin typeface="Calibri"/>
                  <a:ea typeface="Calibri"/>
                </a:rPr>
                <a:t>.</a:t>
              </a:r>
              <a:endParaRPr lang="de-DE" sz="1050" b="0" strike="noStrike" spc="-1">
                <a:solidFill>
                  <a:srgbClr val="000000"/>
                </a:solidFill>
                <a:latin typeface="Arial"/>
              </a:endParaRPr>
            </a:p>
          </p:txBody>
        </p:sp>
        <p:pic>
          <p:nvPicPr>
            <p:cNvPr id="57" name="Google Shape;43;p1" descr="Macintosh HD:Users:owen:Google Drive:ETL online:FedSM:Branding:Useful logos etc:EC_logo.jpeg"/>
            <p:cNvPicPr/>
            <p:nvPr/>
          </p:nvPicPr>
          <p:blipFill>
            <a:blip r:embed="rId4"/>
            <a:stretch/>
          </p:blipFill>
          <p:spPr>
            <a:xfrm>
              <a:off x="7858440" y="5197320"/>
              <a:ext cx="623880" cy="423720"/>
            </a:xfrm>
            <a:prstGeom prst="rect">
              <a:avLst/>
            </a:prstGeom>
            <a:ln w="0">
              <a:noFill/>
            </a:ln>
          </p:spPr>
        </p:pic>
      </p:grpSp>
      <p:pic>
        <p:nvPicPr>
          <p:cNvPr id="58" name="Google Shape;44;p1" descr="Creative Commons License"/>
          <p:cNvPicPr/>
          <p:nvPr/>
        </p:nvPicPr>
        <p:blipFill>
          <a:blip r:embed="rId5"/>
          <a:stretch/>
        </p:blipFill>
        <p:spPr>
          <a:xfrm>
            <a:off x="3707640" y="5262480"/>
            <a:ext cx="835920" cy="293040"/>
          </a:xfrm>
          <a:prstGeom prst="rect">
            <a:avLst/>
          </a:prstGeom>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ITSM-Prinzipien: Plan-Do-Check-Act-Zyklus (PDCA)</a:t>
            </a:r>
            <a:endParaRPr lang="de-DE" sz="3200" b="0" strike="noStrike" spc="-1">
              <a:solidFill>
                <a:srgbClr val="000000"/>
              </a:solidFill>
              <a:latin typeface="Arial"/>
            </a:endParaRPr>
          </a:p>
        </p:txBody>
      </p:sp>
      <p:sp>
        <p:nvSpPr>
          <p:cNvPr id="135" name="PlaceHolder 2"/>
          <p:cNvSpPr>
            <a:spLocks noGrp="1"/>
          </p:cNvSpPr>
          <p:nvPr>
            <p:ph type="sldNum" idx="2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AAFBC505-A1C3-420C-92A8-85AD06C15509}" type="slidenum">
              <a:rPr lang="en-US" sz="1200" b="0" strike="noStrike" spc="-1">
                <a:solidFill>
                  <a:srgbClr val="888888"/>
                </a:solidFill>
                <a:latin typeface="Calibri"/>
                <a:ea typeface="Calibri"/>
              </a:rPr>
              <a:t>10</a:t>
            </a:fld>
            <a:endParaRPr lang="de-DE" sz="1200" b="0" strike="noStrike" spc="-1">
              <a:solidFill>
                <a:srgbClr val="000000"/>
              </a:solidFill>
              <a:latin typeface="Times New Roman"/>
            </a:endParaRPr>
          </a:p>
        </p:txBody>
      </p:sp>
      <p:sp>
        <p:nvSpPr>
          <p:cNvPr id="136" name="PlaceHolder 3"/>
          <p:cNvSpPr>
            <a:spLocks noGrp="1"/>
          </p:cNvSpPr>
          <p:nvPr>
            <p:ph/>
          </p:nvPr>
        </p:nvSpPr>
        <p:spPr>
          <a:xfrm>
            <a:off x="1119960" y="5004720"/>
            <a:ext cx="9869040" cy="1372680"/>
          </a:xfrm>
          <a:prstGeom prst="rect">
            <a:avLst/>
          </a:prstGeom>
          <a:noFill/>
          <a:ln w="0">
            <a:noFill/>
          </a:ln>
        </p:spPr>
        <p:txBody>
          <a:bodyPr lIns="91440" tIns="45720" rIns="117000" bIns="45720" anchor="t">
            <a:normAutofit fontScale="87222"/>
          </a:bodyPr>
          <a:lstStyle/>
          <a:p>
            <a:pPr marL="268920" indent="-241200">
              <a:lnSpc>
                <a:spcPct val="90000"/>
              </a:lnSpc>
              <a:buClr>
                <a:srgbClr val="000000"/>
              </a:buClr>
              <a:buFont typeface="Arial"/>
              <a:buChar char="•"/>
            </a:pPr>
            <a:r>
              <a:rPr lang="en-US" sz="2400" b="0" strike="noStrike" spc="-1">
                <a:solidFill>
                  <a:schemeClr val="dk1"/>
                </a:solidFill>
                <a:latin typeface="Calibri"/>
                <a:ea typeface="Calibri"/>
              </a:rPr>
              <a:t>Ansatz des Qualitätsmanagements nach W. E. Deming</a:t>
            </a:r>
            <a:endParaRPr lang="de-DE" sz="2400" b="0" strike="noStrike" spc="-1">
              <a:solidFill>
                <a:srgbClr val="000000"/>
              </a:solidFill>
              <a:latin typeface="Arial"/>
            </a:endParaRPr>
          </a:p>
          <a:p>
            <a:pPr marL="268920" indent="-241200">
              <a:lnSpc>
                <a:spcPct val="90000"/>
              </a:lnSpc>
              <a:spcBef>
                <a:spcPts val="479"/>
              </a:spcBef>
              <a:buClr>
                <a:srgbClr val="000000"/>
              </a:buClr>
              <a:buFont typeface="Arial"/>
              <a:buChar char="•"/>
            </a:pPr>
            <a:r>
              <a:rPr lang="en-US" sz="2400" b="0" strike="noStrike" spc="-1">
                <a:solidFill>
                  <a:schemeClr val="dk1"/>
                </a:solidFill>
                <a:latin typeface="Calibri"/>
                <a:ea typeface="Calibri"/>
              </a:rPr>
              <a:t>Wichtigstes Prinzip: Kontinuierliche Verbesserung</a:t>
            </a:r>
            <a:endParaRPr lang="de-DE" sz="2400" b="0" strike="noStrike" spc="-1">
              <a:solidFill>
                <a:srgbClr val="000000"/>
              </a:solidFill>
              <a:latin typeface="Arial"/>
            </a:endParaRPr>
          </a:p>
          <a:p>
            <a:pPr marL="268920" indent="-241200">
              <a:lnSpc>
                <a:spcPct val="90000"/>
              </a:lnSpc>
              <a:spcBef>
                <a:spcPts val="479"/>
              </a:spcBef>
              <a:buClr>
                <a:srgbClr val="000000"/>
              </a:buClr>
              <a:buFont typeface="Arial"/>
              <a:buChar char="•"/>
            </a:pPr>
            <a:r>
              <a:rPr lang="en-US" sz="2400" b="0" strike="noStrike" spc="-1">
                <a:solidFill>
                  <a:schemeClr val="dk1"/>
                </a:solidFill>
                <a:latin typeface="Calibri"/>
                <a:ea typeface="Calibri"/>
              </a:rPr>
              <a:t>Plan-Do-Check-Act kann auf das gesamte Service-Management-System angewendet werden</a:t>
            </a:r>
            <a:endParaRPr lang="de-DE" sz="2400" b="0" strike="noStrike" spc="-1">
              <a:solidFill>
                <a:srgbClr val="000000"/>
              </a:solidFill>
              <a:latin typeface="Arial"/>
            </a:endParaRPr>
          </a:p>
        </p:txBody>
      </p:sp>
      <p:cxnSp>
        <p:nvCxnSpPr>
          <p:cNvPr id="137" name="Google Shape;374;p9"/>
          <p:cNvCxnSpPr/>
          <p:nvPr/>
        </p:nvCxnSpPr>
        <p:spPr>
          <a:xfrm flipV="1">
            <a:off x="2259360" y="4390920"/>
            <a:ext cx="2351520" cy="7920"/>
          </a:xfrm>
          <a:prstGeom prst="straightConnector1">
            <a:avLst/>
          </a:prstGeom>
          <a:ln w="12700">
            <a:solidFill>
              <a:srgbClr val="000000"/>
            </a:solidFill>
            <a:round/>
            <a:tailEnd type="triangle" w="med" len="med"/>
          </a:ln>
        </p:spPr>
      </p:cxnSp>
      <p:sp>
        <p:nvSpPr>
          <p:cNvPr id="138" name="Google Shape;375;p9"/>
          <p:cNvSpPr/>
          <p:nvPr/>
        </p:nvSpPr>
        <p:spPr>
          <a:xfrm rot="16200000">
            <a:off x="1530360" y="2971080"/>
            <a:ext cx="117252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ct val="100000"/>
              </a:lnSpc>
              <a:tabLst>
                <a:tab pos="0" algn="l"/>
              </a:tabLst>
            </a:pPr>
            <a:r>
              <a:rPr lang="en-US" sz="1800" b="0" strike="noStrike" spc="-1">
                <a:solidFill>
                  <a:schemeClr val="dk1"/>
                </a:solidFill>
                <a:latin typeface="Calibri"/>
                <a:ea typeface="Calibri"/>
              </a:rPr>
              <a:t>Reifegrad</a:t>
            </a:r>
            <a:endParaRPr lang="de-DE" sz="1800" b="0" strike="noStrike" spc="-1">
              <a:solidFill>
                <a:srgbClr val="000000"/>
              </a:solidFill>
              <a:latin typeface="Arial"/>
            </a:endParaRPr>
          </a:p>
        </p:txBody>
      </p:sp>
      <p:cxnSp>
        <p:nvCxnSpPr>
          <p:cNvPr id="139" name="Google Shape;376;p9"/>
          <p:cNvCxnSpPr/>
          <p:nvPr/>
        </p:nvCxnSpPr>
        <p:spPr>
          <a:xfrm flipV="1">
            <a:off x="2259360" y="2096280"/>
            <a:ext cx="3240" cy="2304720"/>
          </a:xfrm>
          <a:prstGeom prst="straightConnector1">
            <a:avLst/>
          </a:prstGeom>
          <a:ln w="12700">
            <a:solidFill>
              <a:srgbClr val="000000"/>
            </a:solidFill>
            <a:round/>
            <a:tailEnd type="triangle" w="med" len="med"/>
          </a:ln>
        </p:spPr>
      </p:cxnSp>
      <p:sp>
        <p:nvSpPr>
          <p:cNvPr id="140" name="Google Shape;377;p9"/>
          <p:cNvSpPr/>
          <p:nvPr/>
        </p:nvSpPr>
        <p:spPr>
          <a:xfrm>
            <a:off x="3201840" y="4532760"/>
            <a:ext cx="4626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ct val="100000"/>
              </a:lnSpc>
              <a:tabLst>
                <a:tab pos="0" algn="l"/>
              </a:tabLst>
            </a:pPr>
            <a:r>
              <a:rPr lang="en-US" sz="1800" b="0" strike="noStrike" spc="-1">
                <a:solidFill>
                  <a:schemeClr val="dk1"/>
                </a:solidFill>
                <a:latin typeface="Calibri"/>
                <a:ea typeface="Calibri"/>
              </a:rPr>
              <a:t>Zeit</a:t>
            </a:r>
            <a:endParaRPr lang="de-DE" sz="1800" b="0" strike="noStrike" spc="-1">
              <a:solidFill>
                <a:srgbClr val="000000"/>
              </a:solidFill>
              <a:latin typeface="Arial"/>
            </a:endParaRPr>
          </a:p>
        </p:txBody>
      </p:sp>
      <p:cxnSp>
        <p:nvCxnSpPr>
          <p:cNvPr id="141" name="Google Shape;378;p9"/>
          <p:cNvCxnSpPr/>
          <p:nvPr/>
        </p:nvCxnSpPr>
        <p:spPr>
          <a:xfrm flipV="1">
            <a:off x="2256480" y="2762280"/>
            <a:ext cx="2354400" cy="1638720"/>
          </a:xfrm>
          <a:prstGeom prst="straightConnector1">
            <a:avLst/>
          </a:prstGeom>
          <a:ln w="25400">
            <a:solidFill>
              <a:srgbClr val="4F81BD"/>
            </a:solidFill>
            <a:round/>
            <a:tailEnd type="stealth" w="med" len="med"/>
          </a:ln>
        </p:spPr>
      </p:cxnSp>
      <p:grpSp>
        <p:nvGrpSpPr>
          <p:cNvPr id="142" name="Google Shape;379;p9"/>
          <p:cNvGrpSpPr/>
          <p:nvPr/>
        </p:nvGrpSpPr>
        <p:grpSpPr>
          <a:xfrm>
            <a:off x="6049440" y="1902240"/>
            <a:ext cx="3001320" cy="2667240"/>
            <a:chOff x="6049440" y="1902240"/>
            <a:chExt cx="3001320" cy="2667240"/>
          </a:xfrm>
        </p:grpSpPr>
        <p:sp>
          <p:nvSpPr>
            <p:cNvPr id="143" name="Google Shape;380;p9"/>
            <p:cNvSpPr/>
            <p:nvPr/>
          </p:nvSpPr>
          <p:spPr>
            <a:xfrm>
              <a:off x="7074000" y="1902240"/>
              <a:ext cx="952200" cy="618120"/>
            </a:xfrm>
            <a:prstGeom prst="roundRect">
              <a:avLst>
                <a:gd name="adj" fmla="val 16667"/>
              </a:avLst>
            </a:prstGeom>
            <a:solidFill>
              <a:schemeClr val="accent3"/>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44" name="Google Shape;381;p9"/>
            <p:cNvSpPr/>
            <p:nvPr/>
          </p:nvSpPr>
          <p:spPr>
            <a:xfrm>
              <a:off x="7104240" y="1932480"/>
              <a:ext cx="891720" cy="55764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ctr">
              <a:noAutofit/>
            </a:bodyPr>
            <a:lstStyle/>
            <a:p>
              <a:pPr algn="ctr" defTabSz="914400">
                <a:lnSpc>
                  <a:spcPct val="90000"/>
                </a:lnSpc>
                <a:tabLst>
                  <a:tab pos="0" algn="l"/>
                </a:tabLst>
              </a:pPr>
              <a:r>
                <a:rPr lang="en-US" sz="2300" b="0" strike="noStrike" spc="-1">
                  <a:solidFill>
                    <a:schemeClr val="lt1"/>
                  </a:solidFill>
                  <a:latin typeface="Calibri"/>
                  <a:ea typeface="Calibri"/>
                </a:rPr>
                <a:t>Plan</a:t>
              </a:r>
              <a:endParaRPr lang="de-DE" sz="2300" b="0" strike="noStrike" spc="-1">
                <a:solidFill>
                  <a:srgbClr val="000000"/>
                </a:solidFill>
                <a:latin typeface="Arial"/>
              </a:endParaRPr>
            </a:p>
          </p:txBody>
        </p:sp>
        <p:sp>
          <p:nvSpPr>
            <p:cNvPr id="145" name="Google Shape;382;p9"/>
            <p:cNvSpPr/>
            <p:nvPr/>
          </p:nvSpPr>
          <p:spPr>
            <a:xfrm>
              <a:off x="6526800" y="2212200"/>
              <a:ext cx="2046960" cy="2046960"/>
            </a:xfrm>
            <a:custGeom>
              <a:avLst/>
              <a:gdLst>
                <a:gd name="textAreaLeft" fmla="*/ 0 w 2046960"/>
                <a:gd name="textAreaRight" fmla="*/ 2049120 w 2046960"/>
                <a:gd name="textAreaTop" fmla="*/ 0 h 2046960"/>
                <a:gd name="textAreaBottom" fmla="*/ 2049120 h 2046960"/>
              </a:gdLst>
              <a:ahLst/>
              <a:cxnLst/>
              <a:rect l="textAreaLeft" t="textAreaTop" r="textAreaRight" b="textAreaBottom"/>
              <a:pathLst>
                <a:path w="120000" h="120000">
                  <a:moveTo>
                    <a:pt x="95656" y="11744"/>
                  </a:moveTo>
                  <a:lnTo>
                    <a:pt x="95656" y="11744"/>
                  </a:lnTo>
                  <a:cubicBezTo>
                    <a:pt x="103333" y="17416"/>
                    <a:pt x="109545" y="24838"/>
                    <a:pt x="113778" y="33394"/>
                  </a:cubicBezTo>
                </a:path>
              </a:pathLst>
            </a:custGeom>
            <a:noFill/>
            <a:ln w="38100">
              <a:solidFill>
                <a:srgbClr val="4F81BD"/>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46" name="Google Shape;383;p9"/>
            <p:cNvSpPr/>
            <p:nvPr/>
          </p:nvSpPr>
          <p:spPr>
            <a:xfrm>
              <a:off x="8098560" y="2926800"/>
              <a:ext cx="952200" cy="618120"/>
            </a:xfrm>
            <a:prstGeom prst="roundRect">
              <a:avLst>
                <a:gd name="adj" fmla="val 16667"/>
              </a:avLst>
            </a:prstGeom>
            <a:solidFill>
              <a:srgbClr val="5BB27B"/>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47" name="Google Shape;384;p9"/>
            <p:cNvSpPr/>
            <p:nvPr/>
          </p:nvSpPr>
          <p:spPr>
            <a:xfrm>
              <a:off x="8129160" y="2957040"/>
              <a:ext cx="891720" cy="55764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ctr">
              <a:noAutofit/>
            </a:bodyPr>
            <a:lstStyle/>
            <a:p>
              <a:pPr algn="ctr" defTabSz="914400">
                <a:lnSpc>
                  <a:spcPct val="90000"/>
                </a:lnSpc>
                <a:tabLst>
                  <a:tab pos="0" algn="l"/>
                </a:tabLst>
              </a:pPr>
              <a:r>
                <a:rPr lang="en-US" sz="2300" b="0" strike="noStrike" spc="-1">
                  <a:solidFill>
                    <a:schemeClr val="lt1"/>
                  </a:solidFill>
                  <a:latin typeface="Calibri"/>
                  <a:ea typeface="Calibri"/>
                </a:rPr>
                <a:t>Do</a:t>
              </a:r>
              <a:endParaRPr lang="de-DE" sz="2300" b="0" strike="noStrike" spc="-1">
                <a:solidFill>
                  <a:srgbClr val="000000"/>
                </a:solidFill>
                <a:latin typeface="Arial"/>
              </a:endParaRPr>
            </a:p>
          </p:txBody>
        </p:sp>
        <p:sp>
          <p:nvSpPr>
            <p:cNvPr id="148" name="Google Shape;385;p9"/>
            <p:cNvSpPr/>
            <p:nvPr/>
          </p:nvSpPr>
          <p:spPr>
            <a:xfrm>
              <a:off x="6526800" y="2212200"/>
              <a:ext cx="2046960" cy="2046960"/>
            </a:xfrm>
            <a:custGeom>
              <a:avLst/>
              <a:gdLst>
                <a:gd name="textAreaLeft" fmla="*/ 0 w 2046960"/>
                <a:gd name="textAreaRight" fmla="*/ 2049120 w 2046960"/>
                <a:gd name="textAreaTop" fmla="*/ 0 h 2046960"/>
                <a:gd name="textAreaBottom" fmla="*/ 2049120 h 2046960"/>
              </a:gdLst>
              <a:ahLst/>
              <a:cxnLst/>
              <a:rect l="textAreaLeft" t="textAreaTop" r="textAreaRight" b="textAreaBottom"/>
              <a:pathLst>
                <a:path w="120000" h="120000">
                  <a:moveTo>
                    <a:pt x="113778" y="86606"/>
                  </a:moveTo>
                  <a:cubicBezTo>
                    <a:pt x="109545" y="95161"/>
                    <a:pt x="103333" y="102583"/>
                    <a:pt x="95656" y="108256"/>
                  </a:cubicBezTo>
                </a:path>
              </a:pathLst>
            </a:custGeom>
            <a:noFill/>
            <a:ln w="38100">
              <a:solidFill>
                <a:srgbClr val="4F81BD"/>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49" name="Google Shape;386;p9"/>
            <p:cNvSpPr/>
            <p:nvPr/>
          </p:nvSpPr>
          <p:spPr>
            <a:xfrm>
              <a:off x="7074000" y="3951360"/>
              <a:ext cx="952200" cy="618120"/>
            </a:xfrm>
            <a:prstGeom prst="roundRect">
              <a:avLst>
                <a:gd name="adj" fmla="val 16667"/>
              </a:avLst>
            </a:prstGeom>
            <a:solidFill>
              <a:srgbClr val="5F8AA9"/>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50" name="Google Shape;387;p9"/>
            <p:cNvSpPr/>
            <p:nvPr/>
          </p:nvSpPr>
          <p:spPr>
            <a:xfrm>
              <a:off x="7104240" y="3981600"/>
              <a:ext cx="891720" cy="55764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ctr">
              <a:noAutofit/>
            </a:bodyPr>
            <a:lstStyle/>
            <a:p>
              <a:pPr algn="ctr" defTabSz="914400">
                <a:lnSpc>
                  <a:spcPct val="90000"/>
                </a:lnSpc>
                <a:tabLst>
                  <a:tab pos="0" algn="l"/>
                </a:tabLst>
              </a:pPr>
              <a:r>
                <a:rPr lang="en-US" sz="2300" b="0" strike="noStrike" spc="-1">
                  <a:solidFill>
                    <a:schemeClr val="lt1"/>
                  </a:solidFill>
                  <a:latin typeface="Calibri"/>
                  <a:ea typeface="Calibri"/>
                </a:rPr>
                <a:t>Check</a:t>
              </a:r>
              <a:endParaRPr lang="de-DE" sz="2300" b="0" strike="noStrike" spc="-1">
                <a:solidFill>
                  <a:srgbClr val="000000"/>
                </a:solidFill>
                <a:latin typeface="Arial"/>
              </a:endParaRPr>
            </a:p>
          </p:txBody>
        </p:sp>
        <p:sp>
          <p:nvSpPr>
            <p:cNvPr id="151" name="Google Shape;388;p9"/>
            <p:cNvSpPr/>
            <p:nvPr/>
          </p:nvSpPr>
          <p:spPr>
            <a:xfrm>
              <a:off x="6526800" y="2212200"/>
              <a:ext cx="2046960" cy="2046960"/>
            </a:xfrm>
            <a:custGeom>
              <a:avLst/>
              <a:gdLst>
                <a:gd name="textAreaLeft" fmla="*/ 0 w 2046960"/>
                <a:gd name="textAreaRight" fmla="*/ 2049120 w 2046960"/>
                <a:gd name="textAreaTop" fmla="*/ 0 h 2046960"/>
                <a:gd name="textAreaBottom" fmla="*/ 2049120 h 2046960"/>
              </a:gdLst>
              <a:ahLst/>
              <a:cxnLst/>
              <a:rect l="textAreaLeft" t="textAreaTop" r="textAreaRight" b="textAreaBottom"/>
              <a:pathLst>
                <a:path w="120000" h="120000">
                  <a:moveTo>
                    <a:pt x="24343" y="108256"/>
                  </a:moveTo>
                  <a:lnTo>
                    <a:pt x="24343" y="108256"/>
                  </a:lnTo>
                  <a:cubicBezTo>
                    <a:pt x="16666" y="102584"/>
                    <a:pt x="10454" y="95162"/>
                    <a:pt x="6221" y="86606"/>
                  </a:cubicBezTo>
                </a:path>
              </a:pathLst>
            </a:custGeom>
            <a:noFill/>
            <a:ln w="38100">
              <a:solidFill>
                <a:srgbClr val="4F81BD"/>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52" name="Google Shape;389;p9"/>
            <p:cNvSpPr/>
            <p:nvPr/>
          </p:nvSpPr>
          <p:spPr>
            <a:xfrm>
              <a:off x="6049440" y="2926800"/>
              <a:ext cx="952200" cy="618120"/>
            </a:xfrm>
            <a:prstGeom prst="roundRect">
              <a:avLst>
                <a:gd name="adj" fmla="val 16667"/>
              </a:avLst>
            </a:prstGeom>
            <a:solidFill>
              <a:srgbClr val="7F63A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53" name="Google Shape;390;p9"/>
            <p:cNvSpPr/>
            <p:nvPr/>
          </p:nvSpPr>
          <p:spPr>
            <a:xfrm>
              <a:off x="6079680" y="2957040"/>
              <a:ext cx="891720" cy="55764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ctr">
              <a:noAutofit/>
            </a:bodyPr>
            <a:lstStyle/>
            <a:p>
              <a:pPr algn="ctr" defTabSz="914400">
                <a:lnSpc>
                  <a:spcPct val="90000"/>
                </a:lnSpc>
                <a:tabLst>
                  <a:tab pos="0" algn="l"/>
                </a:tabLst>
              </a:pPr>
              <a:r>
                <a:rPr lang="en-US" sz="2300" b="0" strike="noStrike" spc="-1">
                  <a:solidFill>
                    <a:schemeClr val="lt1"/>
                  </a:solidFill>
                  <a:latin typeface="Calibri"/>
                  <a:ea typeface="Calibri"/>
                </a:rPr>
                <a:t>Act</a:t>
              </a:r>
              <a:endParaRPr lang="de-DE" sz="2300" b="0" strike="noStrike" spc="-1">
                <a:solidFill>
                  <a:srgbClr val="000000"/>
                </a:solidFill>
                <a:latin typeface="Arial"/>
              </a:endParaRPr>
            </a:p>
          </p:txBody>
        </p:sp>
        <p:sp>
          <p:nvSpPr>
            <p:cNvPr id="154" name="Google Shape;391;p9"/>
            <p:cNvSpPr/>
            <p:nvPr/>
          </p:nvSpPr>
          <p:spPr>
            <a:xfrm>
              <a:off x="6526800" y="2212200"/>
              <a:ext cx="2046960" cy="2046960"/>
            </a:xfrm>
            <a:custGeom>
              <a:avLst/>
              <a:gdLst>
                <a:gd name="textAreaLeft" fmla="*/ 0 w 2046960"/>
                <a:gd name="textAreaRight" fmla="*/ 2049120 w 2046960"/>
                <a:gd name="textAreaTop" fmla="*/ 0 h 2046960"/>
                <a:gd name="textAreaBottom" fmla="*/ 2049120 h 2046960"/>
              </a:gdLst>
              <a:ahLst/>
              <a:cxnLst/>
              <a:rect l="textAreaLeft" t="textAreaTop" r="textAreaRight" b="textAreaBottom"/>
              <a:pathLst>
                <a:path w="120000" h="120000">
                  <a:moveTo>
                    <a:pt x="6221" y="33394"/>
                  </a:moveTo>
                  <a:cubicBezTo>
                    <a:pt x="10454" y="24839"/>
                    <a:pt x="16666" y="17417"/>
                    <a:pt x="24343" y="11744"/>
                  </a:cubicBezTo>
                </a:path>
              </a:pathLst>
            </a:custGeom>
            <a:noFill/>
            <a:ln w="38100">
              <a:solidFill>
                <a:srgbClr val="4F81BD"/>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gr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8"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999" name="Google Shape;1170;p91"/>
          <p:cNvGrpSpPr/>
          <p:nvPr/>
        </p:nvGrpSpPr>
        <p:grpSpPr>
          <a:xfrm>
            <a:off x="609480" y="1825200"/>
            <a:ext cx="10970640" cy="4366800"/>
            <a:chOff x="609480" y="1825200"/>
            <a:chExt cx="10970640" cy="4366800"/>
          </a:xfrm>
        </p:grpSpPr>
        <p:sp>
          <p:nvSpPr>
            <p:cNvPr id="1000" name="Google Shape;1171;p91"/>
            <p:cNvSpPr/>
            <p:nvPr/>
          </p:nvSpPr>
          <p:spPr>
            <a:xfrm>
              <a:off x="609480" y="2061360"/>
              <a:ext cx="10970640" cy="41306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01" name="Google Shape;1172;p91"/>
            <p:cNvSpPr/>
            <p:nvPr/>
          </p:nvSpPr>
          <p:spPr>
            <a:xfrm>
              <a:off x="609480" y="2061360"/>
              <a:ext cx="10970640" cy="4130640"/>
            </a:xfrm>
            <a:prstGeom prst="rect">
              <a:avLst/>
            </a:prstGeom>
            <a:noFill/>
            <a:ln w="0">
              <a:noFill/>
            </a:ln>
          </p:spPr>
          <p:style>
            <a:lnRef idx="0">
              <a:scrgbClr r="0" g="0" b="0"/>
            </a:lnRef>
            <a:fillRef idx="0">
              <a:scrgbClr r="0" g="0" b="0"/>
            </a:fillRef>
            <a:effectRef idx="0">
              <a:scrgbClr r="0" g="0" b="0"/>
            </a:effectRef>
            <a:fontRef idx="minor"/>
          </p:style>
          <p:txBody>
            <a:bodyPr lIns="851760" tIns="333360" rIns="851760" bIns="113760" anchor="t">
              <a:noAutofit/>
            </a:bodyPr>
            <a:lstStyle/>
            <a:p>
              <a:pPr marL="171360" lvl="1" indent="-171360" defTabSz="914400">
                <a:lnSpc>
                  <a:spcPct val="90000"/>
                </a:lnSpc>
                <a:buClr>
                  <a:srgbClr val="000000"/>
                </a:buClr>
                <a:buFont typeface="Calibri"/>
                <a:buChar char="•"/>
              </a:pPr>
              <a:r>
                <a:rPr lang="en-US" sz="1600" b="1" strike="noStrike" spc="-1">
                  <a:solidFill>
                    <a:schemeClr val="dk1"/>
                  </a:solidFill>
                  <a:latin typeface="Calibri"/>
                  <a:ea typeface="Calibri"/>
                </a:rPr>
                <a:t>Probleme identifizieren</a:t>
              </a:r>
              <a:endParaRPr lang="de-DE" sz="16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1400" b="0" strike="noStrike" spc="-1">
                  <a:solidFill>
                    <a:schemeClr val="dk1"/>
                  </a:solidFill>
                  <a:latin typeface="Calibri"/>
                  <a:ea typeface="Calibri"/>
                </a:rPr>
                <a:t>Regelmäßige Incident-Muster- und Trendanalysen zur Identifizierung (potenzieller) Probleme</a:t>
              </a:r>
              <a:endParaRPr lang="de-DE" sz="14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1400" b="0" strike="noStrike" spc="-1">
                  <a:solidFill>
                    <a:schemeClr val="dk1"/>
                  </a:solidFill>
                  <a:latin typeface="Calibri"/>
                  <a:ea typeface="Calibri"/>
                </a:rPr>
                <a:t>Ein Problem registrieren</a:t>
              </a:r>
              <a:endParaRPr lang="de-DE" sz="1400" b="0" strike="noStrike" spc="-1">
                <a:solidFill>
                  <a:srgbClr val="000000"/>
                </a:solidFill>
                <a:latin typeface="Arial"/>
              </a:endParaRPr>
            </a:p>
            <a:p>
              <a:pPr marL="171360" indent="-69840" defTabSz="914400">
                <a:lnSpc>
                  <a:spcPct val="90000"/>
                </a:lnSpc>
                <a:spcBef>
                  <a:spcPts val="241"/>
                </a:spcBef>
                <a:tabLst>
                  <a:tab pos="0" algn="l"/>
                </a:tabLst>
              </a:pPr>
              <a:endParaRPr lang="de-DE" sz="1600" b="0" strike="noStrike" spc="-1">
                <a:solidFill>
                  <a:srgbClr val="000000"/>
                </a:solidFill>
                <a:latin typeface="Arial"/>
              </a:endParaRPr>
            </a:p>
            <a:p>
              <a:pPr marL="171360" lvl="1" indent="-171360" defTabSz="914400">
                <a:lnSpc>
                  <a:spcPct val="90000"/>
                </a:lnSpc>
                <a:spcBef>
                  <a:spcPts val="241"/>
                </a:spcBef>
                <a:buClr>
                  <a:srgbClr val="000000"/>
                </a:buClr>
                <a:buFont typeface="Calibri"/>
                <a:buChar char="•"/>
                <a:tabLst>
                  <a:tab pos="0" algn="l"/>
                </a:tabLst>
              </a:pPr>
              <a:r>
                <a:rPr lang="en-US" sz="1600" b="1" strike="noStrike" spc="-1">
                  <a:solidFill>
                    <a:schemeClr val="dk1"/>
                  </a:solidFill>
                  <a:latin typeface="Calibri"/>
                  <a:ea typeface="Calibri"/>
                </a:rPr>
                <a:t>Probleme bewältigen</a:t>
              </a:r>
              <a:endParaRPr lang="de-DE" sz="16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400" b="0" strike="noStrike" spc="-1">
                  <a:solidFill>
                    <a:schemeClr val="dk1"/>
                  </a:solidFill>
                  <a:latin typeface="Calibri"/>
                  <a:ea typeface="Calibri"/>
                </a:rPr>
                <a:t>Ein Problem klassifizieren und nach Prioritäten ordnen</a:t>
              </a:r>
              <a:endParaRPr lang="de-DE" sz="14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400" b="0" strike="noStrike" spc="-1">
                  <a:solidFill>
                    <a:schemeClr val="dk1"/>
                  </a:solidFill>
                  <a:latin typeface="Calibri"/>
                  <a:ea typeface="Calibri"/>
                </a:rPr>
                <a:t>Identifizieren Sie die zugrundeliegende Ursache und stufen Sie das Problem als bekannten Fehler ein.</a:t>
              </a:r>
              <a:endParaRPr lang="de-DE" sz="14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400" b="0" strike="noStrike" spc="-1">
                  <a:solidFill>
                    <a:schemeClr val="dk1"/>
                  </a:solidFill>
                  <a:latin typeface="Calibri"/>
                  <a:ea typeface="Calibri"/>
                </a:rPr>
                <a:t>Identifizieren Sie, wenn möglich, einen oder mehrere Workarounds</a:t>
              </a:r>
              <a:endParaRPr lang="de-DE" sz="14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400" b="0" strike="noStrike" spc="-1">
                  <a:solidFill>
                    <a:schemeClr val="dk1"/>
                  </a:solidFill>
                  <a:latin typeface="Calibri"/>
                  <a:ea typeface="Calibri"/>
                </a:rPr>
                <a:t>Beurteilung von Optionen zur Lösung eines Problems und gegebenenfalls Lösung eines Problems</a:t>
              </a:r>
              <a:endParaRPr lang="de-DE" sz="14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400" b="0" strike="noStrike" spc="-1">
                  <a:solidFill>
                    <a:schemeClr val="dk1"/>
                  </a:solidFill>
                  <a:latin typeface="Calibri"/>
                  <a:ea typeface="Calibri"/>
                </a:rPr>
                <a:t>Ein Problem abschließen (nach Lösung oder wenn es nicht mehr relevant ist) </a:t>
              </a:r>
              <a:endParaRPr lang="de-DE" sz="1400" b="0" strike="noStrike" spc="-1">
                <a:solidFill>
                  <a:srgbClr val="000000"/>
                </a:solidFill>
                <a:latin typeface="Arial"/>
              </a:endParaRPr>
            </a:p>
            <a:p>
              <a:pPr marL="171360" indent="-69840" defTabSz="914400">
                <a:lnSpc>
                  <a:spcPct val="90000"/>
                </a:lnSpc>
                <a:spcBef>
                  <a:spcPts val="241"/>
                </a:spcBef>
                <a:tabLst>
                  <a:tab pos="0" algn="l"/>
                </a:tabLst>
              </a:pPr>
              <a:endParaRPr lang="de-DE" sz="1600" b="0" strike="noStrike" spc="-1">
                <a:solidFill>
                  <a:srgbClr val="000000"/>
                </a:solidFill>
                <a:latin typeface="Arial"/>
              </a:endParaRPr>
            </a:p>
            <a:p>
              <a:pPr marL="171360" lvl="1" indent="-171360" defTabSz="914400">
                <a:lnSpc>
                  <a:spcPct val="90000"/>
                </a:lnSpc>
                <a:spcBef>
                  <a:spcPts val="241"/>
                </a:spcBef>
                <a:buClr>
                  <a:srgbClr val="000000"/>
                </a:buClr>
                <a:buFont typeface="Calibri"/>
                <a:buChar char="•"/>
                <a:tabLst>
                  <a:tab pos="0" algn="l"/>
                </a:tabLst>
              </a:pPr>
              <a:r>
                <a:rPr lang="en-US" sz="1600" b="1" strike="noStrike" spc="-1">
                  <a:solidFill>
                    <a:schemeClr val="dk1"/>
                  </a:solidFill>
                  <a:latin typeface="Calibri"/>
                  <a:ea typeface="Calibri"/>
                </a:rPr>
                <a:t>Pflegen Sie die KEDB</a:t>
              </a:r>
              <a:endParaRPr lang="de-DE" sz="16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400" b="0" strike="noStrike" spc="-1">
                  <a:solidFill>
                    <a:schemeClr val="dk1"/>
                  </a:solidFill>
                  <a:latin typeface="Calibri"/>
                  <a:ea typeface="Calibri"/>
                </a:rPr>
                <a:t>Hinzufügen eines bekannten Fehlers (einschließlich einer oder mehrerer Abhilfemaßnahmen) zur KEDB</a:t>
              </a:r>
              <a:endParaRPr lang="de-DE" sz="14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400" b="0" strike="noStrike" spc="-1">
                  <a:solidFill>
                    <a:schemeClr val="dk1"/>
                  </a:solidFill>
                  <a:latin typeface="Calibri"/>
                  <a:ea typeface="Calibri"/>
                </a:rPr>
                <a:t>Aufzeichnung eines bekannten Fehlers in der KEDB aktualisieren oder deaktivieren</a:t>
              </a:r>
              <a:endParaRPr lang="de-DE" sz="1400" b="0" strike="noStrike" spc="-1">
                <a:solidFill>
                  <a:srgbClr val="000000"/>
                </a:solidFill>
                <a:latin typeface="Arial"/>
              </a:endParaRPr>
            </a:p>
          </p:txBody>
        </p:sp>
        <p:sp>
          <p:nvSpPr>
            <p:cNvPr id="1002" name="Google Shape;1173;p91"/>
            <p:cNvSpPr/>
            <p:nvPr/>
          </p:nvSpPr>
          <p:spPr>
            <a:xfrm>
              <a:off x="1158120" y="1825200"/>
              <a:ext cx="7678800" cy="47016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03" name="Google Shape;1174;p91"/>
            <p:cNvSpPr/>
            <p:nvPr/>
          </p:nvSpPr>
          <p:spPr>
            <a:xfrm>
              <a:off x="1181160" y="1848240"/>
              <a:ext cx="7632720" cy="4240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000" b="0" strike="noStrike" spc="-1">
                  <a:solidFill>
                    <a:schemeClr val="lt1"/>
                  </a:solidFill>
                  <a:latin typeface="Calibri"/>
                  <a:ea typeface="Calibri"/>
                </a:rPr>
                <a:t>Laufende Ausführung von Prozessen</a:t>
              </a:r>
              <a:endParaRPr lang="de-DE" sz="2000" b="0" strike="noStrike" spc="-1">
                <a:solidFill>
                  <a:srgbClr val="000000"/>
                </a:solidFill>
                <a:latin typeface="Arial"/>
              </a:endParaRPr>
            </a:p>
          </p:txBody>
        </p:sp>
      </p:grpSp>
      <p:sp>
        <p:nvSpPr>
          <p:cNvPr id="1004" name="PlaceHolder 2"/>
          <p:cNvSpPr>
            <a:spLocks noGrp="1"/>
          </p:cNvSpPr>
          <p:nvPr>
            <p:ph type="sldNum" idx="114"/>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3F64701-61CE-4C02-B1D1-AB67DEE40185}" type="slidenum">
              <a:rPr lang="en-US" sz="1200" b="0" strike="noStrike" spc="-1">
                <a:solidFill>
                  <a:srgbClr val="888888"/>
                </a:solidFill>
                <a:latin typeface="Calibri"/>
                <a:ea typeface="Calibri"/>
              </a:rPr>
              <a:t>100</a:t>
            </a:fld>
            <a:endParaRPr lang="de-DE" sz="1200" b="0" strike="noStrike" spc="-1">
              <a:solidFill>
                <a:srgbClr val="000000"/>
              </a:solidFill>
              <a:latin typeface="Times New Roman"/>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5"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006" name="Google Shape;1181;p92"/>
          <p:cNvGraphicFramePr/>
          <p:nvPr>
            <p:extLst>
              <p:ext uri="{D42A27DB-BD31-4B8C-83A1-F6EECF244321}">
                <p14:modId xmlns:p14="http://schemas.microsoft.com/office/powerpoint/2010/main" val="3490057618"/>
              </p:ext>
            </p:extLst>
          </p:nvPr>
        </p:nvGraphicFramePr>
        <p:xfrm>
          <a:off x="1981080" y="1697040"/>
          <a:ext cx="8228880" cy="3627120"/>
        </p:xfrm>
        <a:graphic>
          <a:graphicData uri="http://schemas.openxmlformats.org/drawingml/2006/table">
            <a:tbl>
              <a:tblPr/>
              <a:tblGrid>
                <a:gridCol w="1657080">
                  <a:extLst>
                    <a:ext uri="{9D8B030D-6E8A-4147-A177-3AD203B41FA5}">
                      <a16:colId xmlns:a16="http://schemas.microsoft.com/office/drawing/2014/main" val="20000"/>
                    </a:ext>
                  </a:extLst>
                </a:gridCol>
                <a:gridCol w="4686120">
                  <a:extLst>
                    <a:ext uri="{9D8B030D-6E8A-4147-A177-3AD203B41FA5}">
                      <a16:colId xmlns:a16="http://schemas.microsoft.com/office/drawing/2014/main" val="20001"/>
                    </a:ext>
                  </a:extLst>
                </a:gridCol>
                <a:gridCol w="188568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600" b="1" strike="noStrike" spc="-1">
                          <a:solidFill>
                            <a:schemeClr val="dk1"/>
                          </a:solidFill>
                          <a:latin typeface="Calibri" panose="020F0502020204030204" pitchFamily="34" charset="0"/>
                          <a:ea typeface="Arial"/>
                          <a:cs typeface="Calibri" panose="020F0502020204030204" pitchFamily="34" charset="0"/>
                        </a:rPr>
                        <a:t>Prozess-Verantwortlicher 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Allgemeine Aufgaben eines Prozess-Verantwortlichen im Kontext von 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1 insgesamt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r h="370800">
                <a:tc>
                  <a:txBody>
                    <a:bodyPr/>
                    <a:lstStyle/>
                    <a:p>
                      <a:pPr>
                        <a:lnSpc>
                          <a:spcPct val="100000"/>
                        </a:lnSpc>
                        <a:tabLst>
                          <a:tab pos="0" algn="l"/>
                        </a:tabLst>
                      </a:pPr>
                      <a:r>
                        <a:rPr lang="en-US" sz="1600" b="1" strike="noStrike" spc="-1">
                          <a:solidFill>
                            <a:schemeClr val="dk1"/>
                          </a:solidFill>
                          <a:latin typeface="Calibri" panose="020F0502020204030204" pitchFamily="34" charset="0"/>
                          <a:ea typeface="Arial"/>
                          <a:cs typeface="Calibri" panose="020F0502020204030204" pitchFamily="34" charset="0"/>
                        </a:rPr>
                        <a:t>Prozess-Manager 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Allgemeine Aufgaben eines Prozess-Managers, plus: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600" b="0" strike="noStrike" spc="-1">
                          <a:solidFill>
                            <a:schemeClr val="dk1"/>
                          </a:solidFill>
                          <a:latin typeface="Calibri" panose="020F0502020204030204" pitchFamily="34" charset="0"/>
                          <a:ea typeface="Arial"/>
                          <a:cs typeface="Calibri" panose="020F0502020204030204" pitchFamily="34" charset="0"/>
                        </a:rPr>
                        <a:t>Sicherstellen, dass Incident-Trends regelmäßig analysiert werden, um Probleme zu identifizieren.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600" b="0" strike="noStrike" spc="-1">
                          <a:solidFill>
                            <a:schemeClr val="dk1"/>
                          </a:solidFill>
                          <a:latin typeface="Calibri" panose="020F0502020204030204" pitchFamily="34" charset="0"/>
                          <a:ea typeface="Arial"/>
                          <a:cs typeface="Calibri" panose="020F0502020204030204" pitchFamily="34" charset="0"/>
                        </a:rPr>
                        <a:t>Sicherstellen, dass identifizierte Probleme aufgezeichnet werden und dass die Aufzeichnungen von ausreichender Qualität sind.</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600" b="0" strike="noStrike" spc="-1">
                          <a:solidFill>
                            <a:schemeClr val="dk1"/>
                          </a:solidFill>
                          <a:latin typeface="Calibri" panose="020F0502020204030204" pitchFamily="34" charset="0"/>
                          <a:ea typeface="Arial"/>
                          <a:cs typeface="Calibri" panose="020F0502020204030204" pitchFamily="34" charset="0"/>
                        </a:rPr>
                        <a:t>Sicherstellen, dass Probleme analysiert, Informationen über bekannte Fehler aufgezeichnet und Probleme zum Abschluss gebracht werden.</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1 </a:t>
                      </a:r>
                      <a:r>
                        <a:rPr lang="en-US" sz="1600" b="0" strike="noStrike" spc="-1" dirty="0" err="1">
                          <a:solidFill>
                            <a:schemeClr val="dk1"/>
                          </a:solidFill>
                          <a:latin typeface="Calibri" panose="020F0502020204030204" pitchFamily="34" charset="0"/>
                          <a:ea typeface="Arial"/>
                          <a:cs typeface="Calibri" panose="020F0502020204030204" pitchFamily="34" charset="0"/>
                        </a:rPr>
                        <a:t>insgesamt</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5"/>
                    </a:solidFill>
                  </a:tcPr>
                </a:tc>
                <a:extLst>
                  <a:ext uri="{0D108BD9-81ED-4DB2-BD59-A6C34878D82A}">
                    <a16:rowId xmlns:a16="http://schemas.microsoft.com/office/drawing/2014/main" val="10002"/>
                  </a:ext>
                </a:extLst>
              </a:tr>
            </a:tbl>
          </a:graphicData>
        </a:graphic>
      </p:graphicFrame>
      <p:sp>
        <p:nvSpPr>
          <p:cNvPr id="1007" name="PlaceHolder 2"/>
          <p:cNvSpPr>
            <a:spLocks noGrp="1"/>
          </p:cNvSpPr>
          <p:nvPr>
            <p:ph type="sldNum" idx="11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477C1CDE-88C6-498B-A0EA-67E62C6B7457}" type="slidenum">
              <a:rPr lang="en-US" sz="1200" b="0" strike="noStrike" spc="-1">
                <a:solidFill>
                  <a:srgbClr val="888888"/>
                </a:solidFill>
                <a:latin typeface="Calibri"/>
                <a:ea typeface="Calibri"/>
              </a:rPr>
              <a:t>101</a:t>
            </a:fld>
            <a:endParaRPr lang="de-DE" sz="1200" b="0" strike="noStrike" spc="-1">
              <a:solidFill>
                <a:srgbClr val="000000"/>
              </a:solidFill>
              <a:latin typeface="Times New Roman"/>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8"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009" name="Google Shape;1188;p93"/>
          <p:cNvGraphicFramePr/>
          <p:nvPr>
            <p:extLst>
              <p:ext uri="{D42A27DB-BD31-4B8C-83A1-F6EECF244321}">
                <p14:modId xmlns:p14="http://schemas.microsoft.com/office/powerpoint/2010/main" val="54601144"/>
              </p:ext>
            </p:extLst>
          </p:nvPr>
        </p:nvGraphicFramePr>
        <p:xfrm>
          <a:off x="1981080" y="1697040"/>
          <a:ext cx="8228880" cy="4495800"/>
        </p:xfrm>
        <a:graphic>
          <a:graphicData uri="http://schemas.openxmlformats.org/drawingml/2006/table">
            <a:tbl>
              <a:tblPr/>
              <a:tblGrid>
                <a:gridCol w="1257120">
                  <a:extLst>
                    <a:ext uri="{9D8B030D-6E8A-4147-A177-3AD203B41FA5}">
                      <a16:colId xmlns:a16="http://schemas.microsoft.com/office/drawing/2014/main" val="20000"/>
                    </a:ext>
                  </a:extLst>
                </a:gridCol>
                <a:gridCol w="5086080">
                  <a:extLst>
                    <a:ext uri="{9D8B030D-6E8A-4147-A177-3AD203B41FA5}">
                      <a16:colId xmlns:a16="http://schemas.microsoft.com/office/drawing/2014/main" val="20001"/>
                    </a:ext>
                  </a:extLst>
                </a:gridCol>
                <a:gridCol w="188568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500" b="0" i="1" strike="noStrike" spc="-1">
                          <a:solidFill>
                            <a:schemeClr val="dk1"/>
                          </a:solidFill>
                          <a:latin typeface="Calibri" panose="020F0502020204030204" pitchFamily="34" charset="0"/>
                          <a:ea typeface="Arial"/>
                          <a:cs typeface="Calibri" panose="020F0502020204030204" pitchFamily="34" charset="0"/>
                        </a:rPr>
                        <a:t>Case-Verantwortlicher: </a:t>
                      </a:r>
                      <a:r>
                        <a:rPr lang="en-US" sz="1500" b="1" strike="noStrike" spc="-1">
                          <a:solidFill>
                            <a:schemeClr val="dk1"/>
                          </a:solidFill>
                          <a:latin typeface="Calibri" panose="020F0502020204030204" pitchFamily="34" charset="0"/>
                          <a:ea typeface="Arial"/>
                          <a:cs typeface="Calibri" panose="020F0502020204030204" pitchFamily="34" charset="0"/>
                        </a:rPr>
                        <a:t>Problemeigentümer</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Koordinierung und Übernahme der Gesamtverantwortung für alle Aktivitäten im Lebenszyklus eines bestimmten Problems, einschließlich der Problemanalyse und der Ermittlung von Optionen zur Behandlung des Problems.</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Überwachung des Fortschritts bei der Lösung von Problemen und Sicherstellung, dass das Problem bei Bedarf effektiv eskaliert wird.</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Stellen Sie sicher, dass die Informationen in der KEDB zu diesem Problem/bekannten Fehler auf dem neuesten Stand sind, einschließlich geeigneter Beschreibungen möglicher Umgehungslösungen.</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Kommunizieren Sie das Problem/den bekannten Fehler und mögliche Workarounds an die relevanten Beteiligten (z. B. ISRM-Mitarbeiter und Anwender).</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Je nach gewählter Option zur Behandlung des Problems/bekannten Fehlers können Sie Requests for Change auslösen oder den CSI-Prozess anstoßen.</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500" b="0" strike="noStrike" spc="-1" dirty="0">
                          <a:solidFill>
                            <a:schemeClr val="dk1"/>
                          </a:solidFill>
                          <a:latin typeface="Calibri" panose="020F0502020204030204" pitchFamily="34" charset="0"/>
                          <a:ea typeface="Arial"/>
                          <a:cs typeface="Calibri" panose="020F0502020204030204" pitchFamily="34" charset="0"/>
                        </a:rPr>
                        <a:t>1 pro Problem</a:t>
                      </a:r>
                      <a:endParaRPr lang="de-DE" sz="15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1010" name="PlaceHolder 2"/>
          <p:cNvSpPr>
            <a:spLocks noGrp="1"/>
          </p:cNvSpPr>
          <p:nvPr>
            <p:ph type="sldNum" idx="11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63F60BE4-2BE1-48DC-9258-7A72051B8FB0}" type="slidenum">
              <a:rPr lang="en-US" sz="1200" b="0" strike="noStrike" spc="-1">
                <a:solidFill>
                  <a:srgbClr val="888888"/>
                </a:solidFill>
                <a:latin typeface="Calibri"/>
                <a:ea typeface="Calibri"/>
              </a:rPr>
              <a:t>102</a:t>
            </a:fld>
            <a:endParaRPr lang="de-DE" sz="1200" b="0" strike="noStrike" spc="-1">
              <a:solidFill>
                <a:srgbClr val="000000"/>
              </a:solidFill>
              <a:latin typeface="Times New Roman"/>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1"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Schnittstellen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012" name="PlaceHolder 2"/>
          <p:cNvSpPr>
            <a:spLocks noGrp="1"/>
          </p:cNvSpPr>
          <p:nvPr>
            <p:ph type="sldNum" idx="117"/>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2153C0A8-D7FC-4D15-A4B6-A134B6824C88}" type="slidenum">
              <a:rPr lang="en-US" sz="1200" b="0" strike="noStrike" spc="-1">
                <a:solidFill>
                  <a:srgbClr val="888888"/>
                </a:solidFill>
                <a:latin typeface="Calibri"/>
                <a:ea typeface="Calibri"/>
              </a:rPr>
              <a:t>103</a:t>
            </a:fld>
            <a:endParaRPr lang="de-DE" sz="1200" b="0" strike="noStrike" spc="-1">
              <a:solidFill>
                <a:srgbClr val="000000"/>
              </a:solidFill>
              <a:latin typeface="Times New Roman"/>
            </a:endParaRPr>
          </a:p>
        </p:txBody>
      </p:sp>
      <p:grpSp>
        <p:nvGrpSpPr>
          <p:cNvPr id="1013" name="Diagram10"/>
          <p:cNvGrpSpPr/>
          <p:nvPr/>
        </p:nvGrpSpPr>
        <p:grpSpPr>
          <a:xfrm>
            <a:off x="522720" y="1441800"/>
            <a:ext cx="10581480" cy="5028480"/>
            <a:chOff x="522720" y="1441800"/>
            <a:chExt cx="10581480" cy="5028480"/>
          </a:xfrm>
        </p:grpSpPr>
        <p:sp>
          <p:nvSpPr>
            <p:cNvPr id="1014" name="Rectangle 1013"/>
            <p:cNvSpPr/>
            <p:nvPr/>
          </p:nvSpPr>
          <p:spPr>
            <a:xfrm>
              <a:off x="522720" y="1441800"/>
              <a:ext cx="10581480" cy="5028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015" name="Rectangle 1014"/>
            <p:cNvSpPr/>
            <p:nvPr/>
          </p:nvSpPr>
          <p:spPr>
            <a:xfrm rot="16200000">
              <a:off x="-977400" y="4084920"/>
              <a:ext cx="3922200" cy="78588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1959"/>
                </a:spcAft>
                <a:tabLst>
                  <a:tab pos="0" algn="l"/>
                </a:tabLst>
              </a:pPr>
              <a:r>
                <a:rPr lang="en-GB" sz="5600" b="0" strike="noStrike" spc="-1">
                  <a:solidFill>
                    <a:srgbClr val="000000"/>
                  </a:solidFill>
                  <a:latin typeface="Calibri"/>
                </a:rPr>
                <a:t>Eingehend</a:t>
              </a:r>
              <a:endParaRPr lang="de-DE" sz="5600" b="0" strike="noStrike" spc="-1">
                <a:solidFill>
                  <a:srgbClr val="000000"/>
                </a:solidFill>
                <a:latin typeface="Arial"/>
              </a:endParaRPr>
            </a:p>
          </p:txBody>
        </p:sp>
        <p:sp>
          <p:nvSpPr>
            <p:cNvPr id="1016" name="Rectangle 1015"/>
            <p:cNvSpPr/>
            <p:nvPr/>
          </p:nvSpPr>
          <p:spPr>
            <a:xfrm>
              <a:off x="1376640" y="2514960"/>
              <a:ext cx="3921840" cy="39222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70640" tIns="694800" rIns="170640" bIns="170640" numCol="1" spcCol="1440" anchor="t">
              <a:noAutofit/>
            </a:bodyPr>
            <a:lstStyle/>
            <a:p>
              <a:pPr marL="171360" lvl="1" indent="-171360" defTabSz="844560">
                <a:lnSpc>
                  <a:spcPct val="90000"/>
                </a:lnSpc>
                <a:spcAft>
                  <a:spcPts val="601"/>
                </a:spcAft>
                <a:buClr>
                  <a:srgbClr val="FFFFFF"/>
                </a:buClr>
                <a:buFont typeface="Symbol"/>
                <a:buChar char=""/>
              </a:pPr>
              <a:r>
                <a:rPr lang="en-GB" sz="1800" b="1" strike="noStrike" spc="-1">
                  <a:solidFill>
                    <a:schemeClr val="lt1"/>
                  </a:solidFill>
                  <a:latin typeface="Calibri"/>
                </a:rPr>
                <a:t>ISRM </a:t>
              </a:r>
              <a:r>
                <a:rPr lang="en-GB" sz="1800" b="0" strike="noStrike" spc="-1">
                  <a:solidFill>
                    <a:schemeClr val="lt1"/>
                  </a:solidFill>
                  <a:latin typeface="Calibri"/>
                </a:rPr>
                <a:t>Trendinformationen zu Incidents, einschließlich Informationen aus Incident Tickets und Berichten, um Muster- und Trendanalysen zu ermöglichen</a:t>
              </a:r>
              <a:endParaRPr lang="de-DE" sz="1800" b="0" strike="noStrike" spc="-1">
                <a:solidFill>
                  <a:srgbClr val="000000"/>
                </a:solidFill>
                <a:latin typeface="Arial"/>
              </a:endParaRPr>
            </a:p>
            <a:p>
              <a:pPr marL="171360" lvl="1" indent="-171360" defTabSz="844560">
                <a:lnSpc>
                  <a:spcPct val="90000"/>
                </a:lnSpc>
                <a:spcAft>
                  <a:spcPts val="601"/>
                </a:spcAft>
                <a:buClr>
                  <a:srgbClr val="FFFFFF"/>
                </a:buClr>
                <a:buFont typeface="Symbol"/>
                <a:buChar char=""/>
              </a:pPr>
              <a:r>
                <a:rPr lang="en-GB" sz="1800" b="1" strike="noStrike" spc="-1">
                  <a:solidFill>
                    <a:schemeClr val="lt1"/>
                  </a:solidFill>
                  <a:latin typeface="Calibri"/>
                </a:rPr>
                <a:t>CONFM </a:t>
              </a:r>
              <a:r>
                <a:rPr lang="en-GB" sz="1800" b="0" strike="noStrike" spc="-1">
                  <a:solidFill>
                    <a:schemeClr val="lt1"/>
                  </a:solidFill>
                  <a:latin typeface="Calibri"/>
                </a:rPr>
                <a:t>CMDB mit Informationen über Configuration Items und deren Beziehungen zur Unterstützung der Klassifikation, Priorisierung und Untersuchung von Problemen</a:t>
              </a:r>
              <a:endParaRPr lang="de-DE" sz="1800" b="0" strike="noStrike" spc="-1">
                <a:solidFill>
                  <a:srgbClr val="000000"/>
                </a:solidFill>
                <a:latin typeface="Arial"/>
              </a:endParaRPr>
            </a:p>
          </p:txBody>
        </p:sp>
        <p:sp>
          <p:nvSpPr>
            <p:cNvPr id="1017" name="Rectangle 1016"/>
            <p:cNvSpPr/>
            <p:nvPr/>
          </p:nvSpPr>
          <p:spPr>
            <a:xfrm rot="16200000">
              <a:off x="4760640" y="4084920"/>
              <a:ext cx="3922200" cy="78588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601"/>
                </a:spcAft>
                <a:tabLst>
                  <a:tab pos="0" algn="l"/>
                </a:tabLst>
              </a:pPr>
              <a:r>
                <a:rPr lang="en-GB" sz="5600" b="0" strike="noStrike" spc="-1">
                  <a:solidFill>
                    <a:srgbClr val="000000"/>
                  </a:solidFill>
                  <a:latin typeface="Calibri"/>
                </a:rPr>
                <a:t>Ausgehend</a:t>
              </a:r>
              <a:endParaRPr lang="de-DE" sz="5600" b="0" strike="noStrike" spc="-1">
                <a:solidFill>
                  <a:srgbClr val="000000"/>
                </a:solidFill>
                <a:latin typeface="Arial"/>
              </a:endParaRPr>
            </a:p>
          </p:txBody>
        </p:sp>
        <p:sp>
          <p:nvSpPr>
            <p:cNvPr id="1018" name="Rectangle 1017"/>
            <p:cNvSpPr/>
            <p:nvPr/>
          </p:nvSpPr>
          <p:spPr>
            <a:xfrm>
              <a:off x="7116480" y="2514960"/>
              <a:ext cx="3921840" cy="39222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70640" tIns="694800" rIns="170640" bIns="170640" numCol="1" spcCol="1440" anchor="t">
              <a:noAutofit/>
            </a:bodyPr>
            <a:lstStyle/>
            <a:p>
              <a:pPr marL="171360" lvl="1" indent="-171360" defTabSz="844560">
                <a:lnSpc>
                  <a:spcPct val="90000"/>
                </a:lnSpc>
                <a:spcAft>
                  <a:spcPts val="601"/>
                </a:spcAft>
                <a:buClr>
                  <a:srgbClr val="FFFFFF"/>
                </a:buClr>
                <a:buFont typeface="Symbol"/>
                <a:buChar char=""/>
              </a:pPr>
              <a:r>
                <a:rPr lang="en-GB" sz="1800" b="1" strike="noStrike" spc="-1">
                  <a:solidFill>
                    <a:schemeClr val="lt1"/>
                  </a:solidFill>
                  <a:latin typeface="Calibri"/>
                </a:rPr>
                <a:t>CHM </a:t>
              </a:r>
              <a:r>
                <a:rPr lang="en-GB" sz="1800" b="0" strike="noStrike" spc="-1">
                  <a:solidFill>
                    <a:schemeClr val="lt1"/>
                  </a:solidFill>
                  <a:latin typeface="Calibri"/>
                </a:rPr>
                <a:t>Requests for Change zur Lösung/Beseitigung von Problemen</a:t>
              </a:r>
              <a:endParaRPr lang="de-DE" sz="1800" b="0" strike="noStrike" spc="-1">
                <a:solidFill>
                  <a:srgbClr val="000000"/>
                </a:solidFill>
                <a:latin typeface="Arial"/>
              </a:endParaRPr>
            </a:p>
            <a:p>
              <a:pPr marL="171360" lvl="1" indent="-171360" defTabSz="844560">
                <a:lnSpc>
                  <a:spcPct val="90000"/>
                </a:lnSpc>
                <a:spcAft>
                  <a:spcPts val="601"/>
                </a:spcAft>
                <a:buClr>
                  <a:srgbClr val="FFFFFF"/>
                </a:buClr>
                <a:buFont typeface="Symbol"/>
                <a:buChar char=""/>
              </a:pPr>
              <a:r>
                <a:rPr lang="en-GB" sz="1800" b="0" strike="noStrike" spc="-1">
                  <a:solidFill>
                    <a:schemeClr val="lt1"/>
                  </a:solidFill>
                  <a:latin typeface="Calibri"/>
                </a:rPr>
                <a:t>ISRM-Datenbank für bekannte Fehler (KEDB) mit Informationen über bekannte Fehler und entsprechende Workarounds zur Unterstützung der Lösung von Incidents, die durch bekannte </a:t>
              </a:r>
              <a:r>
                <a:rPr lang="en-GB" sz="1800" b="1" strike="noStrike" spc="-1">
                  <a:solidFill>
                    <a:schemeClr val="lt1"/>
                  </a:solidFill>
                  <a:latin typeface="Calibri"/>
                </a:rPr>
                <a:t>Fehler</a:t>
              </a:r>
              <a:r>
                <a:rPr lang="en-GB" sz="1800" b="0" strike="noStrike" spc="-1">
                  <a:solidFill>
                    <a:schemeClr val="lt1"/>
                  </a:solidFill>
                  <a:latin typeface="Calibri"/>
                </a:rPr>
                <a:t> verursacht wurden</a:t>
              </a:r>
              <a:endParaRPr lang="de-DE" sz="1800" b="0" strike="noStrike" spc="-1">
                <a:solidFill>
                  <a:srgbClr val="000000"/>
                </a:solidFill>
                <a:latin typeface="Arial"/>
              </a:endParaRPr>
            </a:p>
            <a:p>
              <a:pPr defTabSz="844560">
                <a:lnSpc>
                  <a:spcPct val="90000"/>
                </a:lnSpc>
                <a:spcAft>
                  <a:spcPts val="601"/>
                </a:spcAft>
              </a:pPr>
              <a:endParaRPr lang="de-DE" sz="1900" b="0" strike="noStrike" spc="-1">
                <a:solidFill>
                  <a:srgbClr val="000000"/>
                </a:solidFill>
                <a:latin typeface="Arial"/>
              </a:endParaRPr>
            </a:p>
          </p:txBody>
        </p:sp>
      </p:grpSp>
      <p:sp>
        <p:nvSpPr>
          <p:cNvPr id="1019" name="Rectangle 1018"/>
          <p:cNvSpPr/>
          <p:nvPr/>
        </p:nvSpPr>
        <p:spPr>
          <a:xfrm>
            <a:off x="6660000" y="1842480"/>
            <a:ext cx="1242360" cy="1242360"/>
          </a:xfrm>
          <a:prstGeom prst="rect">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020" name="Rectangle 1019"/>
          <p:cNvSpPr/>
          <p:nvPr/>
        </p:nvSpPr>
        <p:spPr>
          <a:xfrm>
            <a:off x="913680" y="1908000"/>
            <a:ext cx="1140840" cy="114084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Configuration Management (CONFM)</a:t>
            </a:r>
            <a:endParaRPr lang="de-DE" sz="3200" b="0" strike="noStrike" spc="-1">
              <a:solidFill>
                <a:srgbClr val="000000"/>
              </a:solidFill>
              <a:latin typeface="Arial"/>
            </a:endParaRPr>
          </a:p>
        </p:txBody>
      </p:sp>
      <p:sp>
        <p:nvSpPr>
          <p:cNvPr id="1022" name="PlaceHolder 2"/>
          <p:cNvSpPr>
            <a:spLocks noGrp="1"/>
          </p:cNvSpPr>
          <p:nvPr>
            <p:ph type="sldNum" idx="11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02138C3F-7A22-4497-9C34-75FC5FDF84F8}" type="slidenum">
              <a:rPr lang="en-US" sz="1200" b="0" strike="noStrike" spc="-1">
                <a:solidFill>
                  <a:srgbClr val="FFFFFF"/>
                </a:solidFill>
                <a:latin typeface="Calibri"/>
                <a:ea typeface="Calibri"/>
              </a:rPr>
              <a:t>104</a:t>
            </a:fld>
            <a:endParaRPr lang="de-DE" sz="1200" b="0" strike="noStrike" spc="-1">
              <a:solidFill>
                <a:srgbClr val="000000"/>
              </a:solidFill>
              <a:latin typeface="Times New Roman"/>
            </a:endParaRPr>
          </a:p>
        </p:txBody>
      </p:sp>
      <p:sp>
        <p:nvSpPr>
          <p:cNvPr id="1023" name="Google Shape;1212;p96"/>
          <p:cNvSpPr/>
          <p:nvPr/>
        </p:nvSpPr>
        <p:spPr>
          <a:xfrm>
            <a:off x="2895480" y="3933720"/>
            <a:ext cx="6398640" cy="170280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1024" name="Google Shape;1213;p96"/>
          <p:cNvSpPr/>
          <p:nvPr/>
        </p:nvSpPr>
        <p:spPr>
          <a:xfrm>
            <a:off x="2969640" y="4040640"/>
            <a:ext cx="1704240" cy="32724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1025" name="Google Shape;1214;p96"/>
          <p:cNvSpPr/>
          <p:nvPr/>
        </p:nvSpPr>
        <p:spPr>
          <a:xfrm>
            <a:off x="2969640" y="4448520"/>
            <a:ext cx="623088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a:ea typeface="Calibri"/>
              </a:rPr>
              <a:t>Bereitstellung und Pflege eines logischen Modells von Configuration Items zur Unterstützung anderer Service-Management-Aktivitäten</a:t>
            </a:r>
            <a:endParaRPr lang="de-DE" sz="1800" b="0" strike="noStrike" spc="-1">
              <a:solidFill>
                <a:srgbClr val="000000"/>
              </a:solidFill>
              <a:latin typeface="Aria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Schlüsselfragen</a:t>
            </a:r>
            <a:endParaRPr lang="de-DE" sz="3200" b="0" strike="noStrike" spc="-1">
              <a:solidFill>
                <a:srgbClr val="000000"/>
              </a:solidFill>
              <a:latin typeface="Arial"/>
            </a:endParaRPr>
          </a:p>
        </p:txBody>
      </p:sp>
      <p:grpSp>
        <p:nvGrpSpPr>
          <p:cNvPr id="1027" name="Google Shape;1221;p97"/>
          <p:cNvGrpSpPr/>
          <p:nvPr/>
        </p:nvGrpSpPr>
        <p:grpSpPr>
          <a:xfrm>
            <a:off x="2126160" y="1698480"/>
            <a:ext cx="7939440" cy="4620600"/>
            <a:chOff x="2126160" y="1698480"/>
            <a:chExt cx="7939440" cy="4620600"/>
          </a:xfrm>
        </p:grpSpPr>
        <p:sp>
          <p:nvSpPr>
            <p:cNvPr id="1028" name="Google Shape;1222;p97"/>
            <p:cNvSpPr/>
            <p:nvPr/>
          </p:nvSpPr>
          <p:spPr>
            <a:xfrm rot="10800000">
              <a:off x="2770920" y="1698120"/>
              <a:ext cx="7294680" cy="1283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29" name="Google Shape;1223;p97"/>
            <p:cNvSpPr/>
            <p:nvPr/>
          </p:nvSpPr>
          <p:spPr>
            <a:xfrm>
              <a:off x="3090240" y="1698480"/>
              <a:ext cx="6973560" cy="1283040"/>
            </a:xfrm>
            <a:prstGeom prst="rect">
              <a:avLst/>
            </a:prstGeom>
            <a:noFill/>
            <a:ln w="0">
              <a:noFill/>
            </a:ln>
          </p:spPr>
          <p:style>
            <a:lnRef idx="0">
              <a:scrgbClr r="0" g="0" b="0"/>
            </a:lnRef>
            <a:fillRef idx="0">
              <a:scrgbClr r="0" g="0" b="0"/>
            </a:fillRef>
            <a:effectRef idx="0">
              <a:scrgbClr r="0" g="0" b="0"/>
            </a:effectRef>
            <a:fontRef idx="minor"/>
          </p:style>
          <p:txBody>
            <a:bodyPr lIns="566640" tIns="118080" rIns="220320" bIns="118080" anchor="ctr">
              <a:noAutofit/>
            </a:bodyPr>
            <a:lstStyle/>
            <a:p>
              <a:pPr algn="ctr" defTabSz="914400">
                <a:lnSpc>
                  <a:spcPct val="90000"/>
                </a:lnSpc>
                <a:tabLst>
                  <a:tab pos="0" algn="l"/>
                </a:tabLst>
              </a:pPr>
              <a:r>
                <a:rPr lang="en-US" sz="3100" b="0" strike="noStrike" spc="-1">
                  <a:solidFill>
                    <a:schemeClr val="lt1"/>
                  </a:solidFill>
                  <a:latin typeface="Calibri"/>
                  <a:ea typeface="Calibri"/>
                </a:rPr>
                <a:t>Für die angebotenen Services: Was gilt als Informant und was nicht?</a:t>
              </a:r>
              <a:endParaRPr lang="de-DE" sz="3100" b="0" strike="noStrike" spc="-1">
                <a:solidFill>
                  <a:srgbClr val="000000"/>
                </a:solidFill>
                <a:latin typeface="Arial"/>
              </a:endParaRPr>
            </a:p>
          </p:txBody>
        </p:sp>
        <p:sp>
          <p:nvSpPr>
            <p:cNvPr id="1030" name="Google Shape;1224;p97"/>
            <p:cNvSpPr/>
            <p:nvPr/>
          </p:nvSpPr>
          <p:spPr>
            <a:xfrm>
              <a:off x="2126160" y="1698480"/>
              <a:ext cx="1283040" cy="1283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31" name="Google Shape;1225;p97"/>
            <p:cNvSpPr/>
            <p:nvPr/>
          </p:nvSpPr>
          <p:spPr>
            <a:xfrm rot="10800000">
              <a:off x="2770920" y="3367080"/>
              <a:ext cx="7294680" cy="1283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32" name="Google Shape;1226;p97"/>
            <p:cNvSpPr/>
            <p:nvPr/>
          </p:nvSpPr>
          <p:spPr>
            <a:xfrm>
              <a:off x="3090240" y="3367080"/>
              <a:ext cx="6973560" cy="1283040"/>
            </a:xfrm>
            <a:prstGeom prst="rect">
              <a:avLst/>
            </a:prstGeom>
            <a:noFill/>
            <a:ln w="0">
              <a:noFill/>
            </a:ln>
          </p:spPr>
          <p:style>
            <a:lnRef idx="0">
              <a:scrgbClr r="0" g="0" b="0"/>
            </a:lnRef>
            <a:fillRef idx="0">
              <a:scrgbClr r="0" g="0" b="0"/>
            </a:fillRef>
            <a:effectRef idx="0">
              <a:scrgbClr r="0" g="0" b="0"/>
            </a:effectRef>
            <a:fontRef idx="minor"/>
          </p:style>
          <p:txBody>
            <a:bodyPr lIns="566640" tIns="118080" rIns="220320" bIns="118080" anchor="ctr">
              <a:noAutofit/>
            </a:bodyPr>
            <a:lstStyle/>
            <a:p>
              <a:pPr algn="ctr" defTabSz="914400">
                <a:lnSpc>
                  <a:spcPct val="90000"/>
                </a:lnSpc>
                <a:tabLst>
                  <a:tab pos="0" algn="l"/>
                </a:tabLst>
              </a:pPr>
              <a:r>
                <a:rPr lang="en-US" sz="3100" b="0" strike="noStrike" spc="-1">
                  <a:solidFill>
                    <a:schemeClr val="lt1"/>
                  </a:solidFill>
                  <a:latin typeface="Calibri"/>
                  <a:ea typeface="Calibri"/>
                </a:rPr>
                <a:t>Welche Informationen müssen in der CMDB für jedes CI gepflegt werden?</a:t>
              </a:r>
              <a:endParaRPr lang="de-DE" sz="3100" b="0" strike="noStrike" spc="-1">
                <a:solidFill>
                  <a:srgbClr val="000000"/>
                </a:solidFill>
                <a:latin typeface="Arial"/>
              </a:endParaRPr>
            </a:p>
          </p:txBody>
        </p:sp>
        <p:sp>
          <p:nvSpPr>
            <p:cNvPr id="1033" name="Google Shape;1227;p97"/>
            <p:cNvSpPr/>
            <p:nvPr/>
          </p:nvSpPr>
          <p:spPr>
            <a:xfrm>
              <a:off x="2126160" y="3367080"/>
              <a:ext cx="1283040" cy="1283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34" name="Google Shape;1228;p97"/>
            <p:cNvSpPr/>
            <p:nvPr/>
          </p:nvSpPr>
          <p:spPr>
            <a:xfrm rot="10800000">
              <a:off x="2770920" y="5035680"/>
              <a:ext cx="7294680" cy="1283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35" name="Google Shape;1229;p97"/>
            <p:cNvSpPr/>
            <p:nvPr/>
          </p:nvSpPr>
          <p:spPr>
            <a:xfrm>
              <a:off x="3090240" y="5035680"/>
              <a:ext cx="6973560" cy="1283040"/>
            </a:xfrm>
            <a:prstGeom prst="rect">
              <a:avLst/>
            </a:prstGeom>
            <a:noFill/>
            <a:ln w="0">
              <a:noFill/>
            </a:ln>
          </p:spPr>
          <p:style>
            <a:lnRef idx="0">
              <a:scrgbClr r="0" g="0" b="0"/>
            </a:lnRef>
            <a:fillRef idx="0">
              <a:scrgbClr r="0" g="0" b="0"/>
            </a:fillRef>
            <a:effectRef idx="0">
              <a:scrgbClr r="0" g="0" b="0"/>
            </a:effectRef>
            <a:fontRef idx="minor"/>
          </p:style>
          <p:txBody>
            <a:bodyPr lIns="566640" tIns="118080" rIns="220320" bIns="118080" anchor="ctr">
              <a:noAutofit/>
            </a:bodyPr>
            <a:lstStyle/>
            <a:p>
              <a:pPr algn="ctr" defTabSz="914400">
                <a:lnSpc>
                  <a:spcPct val="90000"/>
                </a:lnSpc>
                <a:tabLst>
                  <a:tab pos="0" algn="l"/>
                </a:tabLst>
              </a:pPr>
              <a:r>
                <a:rPr lang="en-US" sz="3100" b="0" strike="noStrike" spc="-1">
                  <a:solidFill>
                    <a:schemeClr val="lt1"/>
                  </a:solidFill>
                  <a:latin typeface="Calibri"/>
                  <a:ea typeface="Calibri"/>
                </a:rPr>
                <a:t>Wie kann sichergestellt werden, dass die Informationen in der CMDB korrekt und aktuell sind?</a:t>
              </a:r>
              <a:endParaRPr lang="de-DE" sz="3100" b="0" strike="noStrike" spc="-1">
                <a:solidFill>
                  <a:srgbClr val="000000"/>
                </a:solidFill>
                <a:latin typeface="Arial"/>
              </a:endParaRPr>
            </a:p>
          </p:txBody>
        </p:sp>
        <p:sp>
          <p:nvSpPr>
            <p:cNvPr id="1036" name="Google Shape;1230;p97"/>
            <p:cNvSpPr/>
            <p:nvPr/>
          </p:nvSpPr>
          <p:spPr>
            <a:xfrm>
              <a:off x="2126160" y="5035680"/>
              <a:ext cx="1283040" cy="1283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1037" name="PlaceHolder 2"/>
          <p:cNvSpPr>
            <a:spLocks noGrp="1"/>
          </p:cNvSpPr>
          <p:nvPr>
            <p:ph type="sldNum" idx="119"/>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E8F8B026-2FBB-40AF-B279-73E703EF8416}" type="slidenum">
              <a:rPr lang="en-US" sz="1200" b="0" strike="noStrike" spc="-1">
                <a:solidFill>
                  <a:srgbClr val="888888"/>
                </a:solidFill>
                <a:latin typeface="Calibri"/>
                <a:ea typeface="Calibri"/>
              </a:rPr>
              <a:t>105</a:t>
            </a:fld>
            <a:endParaRPr lang="de-DE" sz="1200" b="0" strike="noStrike" spc="-1">
              <a:solidFill>
                <a:srgbClr val="000000"/>
              </a:solidFill>
              <a:latin typeface="Times New Roman"/>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Wichtige Begriffe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1039" name="PlaceHolder 2"/>
          <p:cNvSpPr>
            <a:spLocks noGrp="1"/>
          </p:cNvSpPr>
          <p:nvPr>
            <p:ph type="sldNum" idx="120"/>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A5EC9725-9037-4093-94FC-204C75E7A53D}" type="slidenum">
              <a:rPr lang="en-US" sz="1200" b="0" strike="noStrike" spc="-1">
                <a:solidFill>
                  <a:srgbClr val="888888"/>
                </a:solidFill>
                <a:latin typeface="Calibri"/>
                <a:ea typeface="Calibri"/>
              </a:rPr>
              <a:t>106</a:t>
            </a:fld>
            <a:endParaRPr lang="de-DE" sz="1200" b="0" strike="noStrike" spc="-1">
              <a:solidFill>
                <a:srgbClr val="000000"/>
              </a:solidFill>
              <a:latin typeface="Times New Roman"/>
            </a:endParaRPr>
          </a:p>
        </p:txBody>
      </p:sp>
      <p:graphicFrame>
        <p:nvGraphicFramePr>
          <p:cNvPr id="1040" name="Google Shape;1239;p98"/>
          <p:cNvGraphicFramePr/>
          <p:nvPr>
            <p:extLst>
              <p:ext uri="{D42A27DB-BD31-4B8C-83A1-F6EECF244321}">
                <p14:modId xmlns:p14="http://schemas.microsoft.com/office/powerpoint/2010/main" val="3063333696"/>
              </p:ext>
            </p:extLst>
          </p:nvPr>
        </p:nvGraphicFramePr>
        <p:xfrm>
          <a:off x="609480" y="1811520"/>
          <a:ext cx="10972440" cy="2910840"/>
        </p:xfrm>
        <a:graphic>
          <a:graphicData uri="http://schemas.openxmlformats.org/drawingml/2006/table">
            <a:tbl>
              <a:tblPr/>
              <a:tblGrid>
                <a:gridCol w="10972440">
                  <a:extLst>
                    <a:ext uri="{9D8B030D-6E8A-4147-A177-3AD203B41FA5}">
                      <a16:colId xmlns:a16="http://schemas.microsoft.com/office/drawing/2014/main" val="20000"/>
                    </a:ext>
                  </a:extLst>
                </a:gridCol>
              </a:tblGrid>
              <a:tr h="24156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2349000">
                <a:tc>
                  <a:txBody>
                    <a:bodyPr/>
                    <a:lstStyle/>
                    <a:p>
                      <a:pPr>
                        <a:lnSpc>
                          <a:spcPct val="100000"/>
                        </a:lnSpc>
                        <a:tabLst>
                          <a:tab pos="0" algn="l"/>
                        </a:tabLst>
                      </a:pPr>
                      <a:r>
                        <a:rPr lang="en-US" sz="1800" b="1" strike="noStrike" spc="-1" dirty="0">
                          <a:solidFill>
                            <a:schemeClr val="dk1"/>
                          </a:solidFill>
                          <a:latin typeface="Calibri" panose="020F0502020204030204" pitchFamily="34" charset="0"/>
                          <a:ea typeface="Arial"/>
                          <a:cs typeface="Calibri" panose="020F0502020204030204" pitchFamily="34" charset="0"/>
                        </a:rPr>
                        <a:t>Configuration Item (CI):</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a:solidFill>
                            <a:schemeClr val="dk1"/>
                          </a:solidFill>
                          <a:latin typeface="Calibri" panose="020F0502020204030204" pitchFamily="34" charset="0"/>
                          <a:ea typeface="Arial"/>
                          <a:cs typeface="Calibri" panose="020F0502020204030204" pitchFamily="34" charset="0"/>
                        </a:rPr>
                        <a:t>Element, das </a:t>
                      </a:r>
                      <a:r>
                        <a:rPr lang="en-GB" sz="1600" b="0" strike="noStrike" spc="-1" dirty="0" err="1">
                          <a:solidFill>
                            <a:schemeClr val="dk1"/>
                          </a:solidFill>
                          <a:latin typeface="Calibri" panose="020F0502020204030204" pitchFamily="34" charset="0"/>
                          <a:ea typeface="Arial"/>
                          <a:cs typeface="Calibri" panose="020F0502020204030204" pitchFamily="34" charset="0"/>
                        </a:rPr>
                        <a:t>zur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Bereitstellung</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eines</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oder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mehrerer</a:t>
                      </a:r>
                      <a:r>
                        <a:rPr lang="en-GB" sz="1600" b="0" strike="noStrike" spc="-1" dirty="0">
                          <a:solidFill>
                            <a:schemeClr val="dk1"/>
                          </a:solidFill>
                          <a:latin typeface="Calibri" panose="020F0502020204030204" pitchFamily="34" charset="0"/>
                          <a:ea typeface="Arial"/>
                          <a:cs typeface="Calibri" panose="020F0502020204030204" pitchFamily="34" charset="0"/>
                        </a:rPr>
                        <a:t> Services </a:t>
                      </a:r>
                      <a:r>
                        <a:rPr lang="en-GB" sz="1600" b="0" strike="noStrike" spc="-1" dirty="0" err="1">
                          <a:solidFill>
                            <a:schemeClr val="dk1"/>
                          </a:solidFill>
                          <a:latin typeface="Calibri" panose="020F0502020204030204" pitchFamily="34" charset="0"/>
                          <a:ea typeface="Arial"/>
                          <a:cs typeface="Calibri" panose="020F0502020204030204" pitchFamily="34" charset="0"/>
                        </a:rPr>
                        <a:t>oder</a:t>
                      </a:r>
                      <a:r>
                        <a:rPr lang="en-GB" sz="1600" b="0" strike="noStrike" spc="-1" dirty="0">
                          <a:solidFill>
                            <a:schemeClr val="dk1"/>
                          </a:solidFill>
                          <a:latin typeface="Calibri" panose="020F0502020204030204" pitchFamily="34" charset="0"/>
                          <a:ea typeface="Arial"/>
                          <a:cs typeface="Calibri" panose="020F0502020204030204" pitchFamily="34" charset="0"/>
                        </a:rPr>
                        <a:t> Service-</a:t>
                      </a:r>
                      <a:r>
                        <a:rPr lang="en-GB" sz="1600" b="0" strike="noStrike" spc="-1" dirty="0" err="1">
                          <a:solidFill>
                            <a:schemeClr val="dk1"/>
                          </a:solidFill>
                          <a:latin typeface="Calibri" panose="020F0502020204030204" pitchFamily="34" charset="0"/>
                          <a:ea typeface="Arial"/>
                          <a:cs typeface="Calibri" panose="020F0502020204030204" pitchFamily="34" charset="0"/>
                        </a:rPr>
                        <a:t>Komponenten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beiträgt</a:t>
                      </a:r>
                      <a:r>
                        <a:rPr lang="en-GB" sz="1600" b="0" strike="noStrike" spc="-1" dirty="0">
                          <a:solidFill>
                            <a:schemeClr val="dk1"/>
                          </a:solidFill>
                          <a:latin typeface="Calibri" panose="020F0502020204030204" pitchFamily="34" charset="0"/>
                          <a:ea typeface="Arial"/>
                          <a:cs typeface="Calibri" panose="020F0502020204030204" pitchFamily="34" charset="0"/>
                        </a:rPr>
                        <a:t> und </a:t>
                      </a:r>
                      <a:r>
                        <a:rPr lang="en-GB" sz="1600" b="0" strike="noStrike" spc="-1" dirty="0" err="1">
                          <a:solidFill>
                            <a:schemeClr val="dk1"/>
                          </a:solidFill>
                          <a:latin typeface="Calibri" panose="020F0502020204030204" pitchFamily="34" charset="0"/>
                          <a:ea typeface="Arial"/>
                          <a:cs typeface="Calibri" panose="020F0502020204030204" pitchFamily="34" charset="0"/>
                        </a:rPr>
                        <a:t>daher</a:t>
                      </a:r>
                      <a:r>
                        <a:rPr lang="en-GB" sz="1600" b="0" strike="noStrike" spc="-1" dirty="0">
                          <a:solidFill>
                            <a:schemeClr val="dk1"/>
                          </a:solidFill>
                          <a:latin typeface="Calibri" panose="020F0502020204030204" pitchFamily="34" charset="0"/>
                          <a:ea typeface="Arial"/>
                          <a:cs typeface="Calibri" panose="020F0502020204030204" pitchFamily="34" charset="0"/>
                        </a:rPr>
                        <a:t> die </a:t>
                      </a:r>
                      <a:r>
                        <a:rPr lang="en-GB" sz="1600" b="0" strike="noStrike" spc="-1" dirty="0" err="1">
                          <a:solidFill>
                            <a:schemeClr val="dk1"/>
                          </a:solidFill>
                          <a:latin typeface="Calibri" panose="020F0502020204030204" pitchFamily="34" charset="0"/>
                          <a:ea typeface="Arial"/>
                          <a:cs typeface="Calibri" panose="020F0502020204030204" pitchFamily="34" charset="0"/>
                        </a:rPr>
                        <a:t>Kontrolle</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über</a:t>
                      </a:r>
                      <a:r>
                        <a:rPr lang="en-GB" sz="1600" b="0" strike="noStrike" spc="-1" dirty="0">
                          <a:solidFill>
                            <a:schemeClr val="dk1"/>
                          </a:solidFill>
                          <a:latin typeface="Calibri" panose="020F0502020204030204" pitchFamily="34" charset="0"/>
                          <a:ea typeface="Arial"/>
                          <a:cs typeface="Calibri" panose="020F0502020204030204" pitchFamily="34" charset="0"/>
                        </a:rPr>
                        <a:t> seine </a:t>
                      </a:r>
                      <a:r>
                        <a:rPr lang="en-GB" sz="1600" b="0" strike="noStrike" spc="-1" dirty="0" err="1">
                          <a:solidFill>
                            <a:schemeClr val="dk1"/>
                          </a:solidFill>
                          <a:latin typeface="Calibri" panose="020F0502020204030204" pitchFamily="34" charset="0"/>
                          <a:ea typeface="Arial"/>
                          <a:cs typeface="Calibri" panose="020F0502020204030204" pitchFamily="34" charset="0"/>
                        </a:rPr>
                        <a:t>Konfiguration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erfordert</a:t>
                      </a:r>
                      <a:endParaRPr lang="de-DE" sz="16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500" b="0" strike="noStrike" spc="-1" dirty="0">
                          <a:solidFill>
                            <a:schemeClr val="dk1"/>
                          </a:solidFill>
                          <a:latin typeface="Calibri" panose="020F0502020204030204" pitchFamily="34" charset="0"/>
                          <a:ea typeface="Arial"/>
                          <a:cs typeface="Calibri" panose="020F0502020204030204" pitchFamily="34" charset="0"/>
                        </a:rPr>
                        <a:t> 1: CIs </a:t>
                      </a:r>
                      <a:r>
                        <a:rPr lang="en-GB" sz="1500" b="0" strike="noStrike" spc="-1" dirty="0" err="1">
                          <a:solidFill>
                            <a:schemeClr val="dk1"/>
                          </a:solidFill>
                          <a:latin typeface="Calibri" panose="020F0502020204030204" pitchFamily="34" charset="0"/>
                          <a:ea typeface="Arial"/>
                          <a:cs typeface="Calibri" panose="020F0502020204030204" pitchFamily="34" charset="0"/>
                        </a:rPr>
                        <a:t>können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sehr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unterschiedlich</a:t>
                      </a:r>
                      <a:r>
                        <a:rPr lang="en-GB" sz="1500" b="0" strike="noStrike" spc="-1" dirty="0">
                          <a:solidFill>
                            <a:schemeClr val="dk1"/>
                          </a:solidFill>
                          <a:latin typeface="Calibri" panose="020F0502020204030204" pitchFamily="34" charset="0"/>
                          <a:ea typeface="Arial"/>
                          <a:cs typeface="Calibri" panose="020F0502020204030204" pitchFamily="34" charset="0"/>
                        </a:rPr>
                        <a:t> sein, von </a:t>
                      </a:r>
                      <a:r>
                        <a:rPr lang="en-GB" sz="1500" b="0" strike="noStrike" spc="-1" dirty="0" err="1">
                          <a:solidFill>
                            <a:schemeClr val="dk1"/>
                          </a:solidFill>
                          <a:latin typeface="Calibri" panose="020F0502020204030204" pitchFamily="34" charset="0"/>
                          <a:ea typeface="Arial"/>
                          <a:cs typeface="Calibri" panose="020F0502020204030204" pitchFamily="34" charset="0"/>
                        </a:rPr>
                        <a:t>technischen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Komponenten</a:t>
                      </a:r>
                      <a:r>
                        <a:rPr lang="en-GB" sz="1500" b="0" strike="noStrike" spc="-1" dirty="0">
                          <a:solidFill>
                            <a:schemeClr val="dk1"/>
                          </a:solidFill>
                          <a:latin typeface="Calibri" panose="020F0502020204030204" pitchFamily="34" charset="0"/>
                          <a:ea typeface="Arial"/>
                          <a:cs typeface="Calibri" panose="020F0502020204030204" pitchFamily="34" charset="0"/>
                        </a:rPr>
                        <a:t> (z. B. Computer-Hardware, </a:t>
                      </a:r>
                      <a:r>
                        <a:rPr lang="en-GB" sz="1500" b="0" strike="noStrike" spc="-1" dirty="0" err="1">
                          <a:solidFill>
                            <a:schemeClr val="dk1"/>
                          </a:solidFill>
                          <a:latin typeface="Calibri" panose="020F0502020204030204" pitchFamily="34" charset="0"/>
                          <a:ea typeface="Arial"/>
                          <a:cs typeface="Calibri" panose="020F0502020204030204" pitchFamily="34" charset="0"/>
                        </a:rPr>
                        <a:t>Netzwerkkomponenten</a:t>
                      </a:r>
                      <a:r>
                        <a:rPr lang="en-GB" sz="1500" b="0" strike="noStrike" spc="-1" dirty="0">
                          <a:solidFill>
                            <a:schemeClr val="dk1"/>
                          </a:solidFill>
                          <a:latin typeface="Calibri" panose="020F0502020204030204" pitchFamily="34" charset="0"/>
                          <a:ea typeface="Arial"/>
                          <a:cs typeface="Calibri" panose="020F0502020204030204" pitchFamily="34" charset="0"/>
                        </a:rPr>
                        <a:t>, Software) bis </a:t>
                      </a:r>
                      <a:r>
                        <a:rPr lang="en-GB" sz="1500" b="0" strike="noStrike" spc="-1" dirty="0" err="1">
                          <a:solidFill>
                            <a:schemeClr val="dk1"/>
                          </a:solidFill>
                          <a:latin typeface="Calibri" panose="020F0502020204030204" pitchFamily="34" charset="0"/>
                          <a:ea typeface="Arial"/>
                          <a:cs typeface="Calibri" panose="020F0502020204030204" pitchFamily="34" charset="0"/>
                        </a:rPr>
                        <a:t>hin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zu</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nicht-technischen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Gegenständen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wie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Dokumenten</a:t>
                      </a:r>
                      <a:r>
                        <a:rPr lang="en-GB" sz="1500" b="0" strike="noStrike" spc="-1" dirty="0">
                          <a:solidFill>
                            <a:schemeClr val="dk1"/>
                          </a:solidFill>
                          <a:latin typeface="Calibri" panose="020F0502020204030204" pitchFamily="34" charset="0"/>
                          <a:ea typeface="Arial"/>
                          <a:cs typeface="Calibri" panose="020F0502020204030204" pitchFamily="34" charset="0"/>
                        </a:rPr>
                        <a:t> (z. B. Service Level Agreements, </a:t>
                      </a:r>
                      <a:r>
                        <a:rPr lang="en-GB" sz="1500" b="0" strike="noStrike" spc="-1" dirty="0" err="1">
                          <a:solidFill>
                            <a:schemeClr val="dk1"/>
                          </a:solidFill>
                          <a:latin typeface="Calibri" panose="020F0502020204030204" pitchFamily="34" charset="0"/>
                          <a:ea typeface="Arial"/>
                          <a:cs typeface="Calibri" panose="020F0502020204030204" pitchFamily="34" charset="0"/>
                        </a:rPr>
                        <a:t>Handbücher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Lizenzunterlagen</a:t>
                      </a:r>
                      <a:r>
                        <a:rPr lang="en-GB" sz="1500" b="0" strike="noStrike" spc="-1" dirty="0">
                          <a:solidFill>
                            <a:schemeClr val="dk1"/>
                          </a:solidFill>
                          <a:latin typeface="Calibri" panose="020F0502020204030204" pitchFamily="34" charset="0"/>
                          <a:ea typeface="Arial"/>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500" b="0" strike="noStrike" spc="-1" dirty="0">
                          <a:solidFill>
                            <a:schemeClr val="dk1"/>
                          </a:solidFill>
                          <a:latin typeface="Calibri" panose="020F0502020204030204" pitchFamily="34" charset="0"/>
                          <a:ea typeface="Arial"/>
                          <a:cs typeface="Calibri" panose="020F0502020204030204" pitchFamily="34" charset="0"/>
                        </a:rPr>
                        <a:t> 2: Die für die </a:t>
                      </a:r>
                      <a:r>
                        <a:rPr lang="en-GB" sz="1500" b="0" strike="noStrike" spc="-1" dirty="0" err="1">
                          <a:solidFill>
                            <a:schemeClr val="dk1"/>
                          </a:solidFill>
                          <a:latin typeface="Calibri" panose="020F0502020204030204" pitchFamily="34" charset="0"/>
                          <a:ea typeface="Arial"/>
                          <a:cs typeface="Calibri" panose="020F0502020204030204" pitchFamily="34" charset="0"/>
                        </a:rPr>
                        <a:t>effektive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Kontrolle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eines</a:t>
                      </a:r>
                      <a:r>
                        <a:rPr lang="en-GB" sz="1500" b="0" strike="noStrike" spc="-1" dirty="0">
                          <a:solidFill>
                            <a:schemeClr val="dk1"/>
                          </a:solidFill>
                          <a:latin typeface="Calibri" panose="020F0502020204030204" pitchFamily="34" charset="0"/>
                          <a:ea typeface="Arial"/>
                          <a:cs typeface="Calibri" panose="020F0502020204030204" pitchFamily="34" charset="0"/>
                        </a:rPr>
                        <a:t> CIs </a:t>
                      </a:r>
                      <a:r>
                        <a:rPr lang="en-GB" sz="1500" b="0" strike="noStrike" spc="-1" dirty="0" err="1">
                          <a:solidFill>
                            <a:schemeClr val="dk1"/>
                          </a:solidFill>
                          <a:latin typeface="Calibri" panose="020F0502020204030204" pitchFamily="34" charset="0"/>
                          <a:ea typeface="Arial"/>
                          <a:cs typeface="Calibri" panose="020F0502020204030204" pitchFamily="34" charset="0"/>
                        </a:rPr>
                        <a:t>erforderlichen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Daten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werden</a:t>
                      </a:r>
                      <a:r>
                        <a:rPr lang="en-GB" sz="1500" b="0" strike="noStrike" spc="-1" dirty="0">
                          <a:solidFill>
                            <a:schemeClr val="dk1"/>
                          </a:solidFill>
                          <a:latin typeface="Calibri" panose="020F0502020204030204" pitchFamily="34" charset="0"/>
                          <a:ea typeface="Arial"/>
                          <a:cs typeface="Calibri" panose="020F0502020204030204" pitchFamily="34" charset="0"/>
                        </a:rPr>
                        <a:t> in </a:t>
                      </a:r>
                      <a:r>
                        <a:rPr lang="en-GB" sz="1500" b="0" strike="noStrike" spc="-1" dirty="0" err="1">
                          <a:solidFill>
                            <a:schemeClr val="dk1"/>
                          </a:solidFill>
                          <a:latin typeface="Calibri" panose="020F0502020204030204" pitchFamily="34" charset="0"/>
                          <a:ea typeface="Arial"/>
                          <a:cs typeface="Calibri" panose="020F0502020204030204" pitchFamily="34" charset="0"/>
                        </a:rPr>
                        <a:t>einer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Aufzeichnung</a:t>
                      </a:r>
                      <a:r>
                        <a:rPr lang="en-GB" sz="1500" b="0" strike="noStrike" spc="-1" dirty="0">
                          <a:solidFill>
                            <a:schemeClr val="dk1"/>
                          </a:solidFill>
                          <a:latin typeface="Calibri" panose="020F0502020204030204" pitchFamily="34" charset="0"/>
                          <a:ea typeface="Arial"/>
                          <a:cs typeface="Calibri" panose="020F0502020204030204" pitchFamily="34" charset="0"/>
                        </a:rPr>
                        <a:t> des CIs </a:t>
                      </a:r>
                      <a:r>
                        <a:rPr lang="en-GB" sz="1500" b="0" strike="noStrike" spc="-1" dirty="0" err="1">
                          <a:solidFill>
                            <a:schemeClr val="dk1"/>
                          </a:solidFill>
                          <a:latin typeface="Calibri" panose="020F0502020204030204" pitchFamily="34" charset="0"/>
                          <a:ea typeface="Arial"/>
                          <a:cs typeface="Calibri" panose="020F0502020204030204" pitchFamily="34" charset="0"/>
                        </a:rPr>
                        <a:t>gespeichert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Zusätzlich</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zu</a:t>
                      </a:r>
                      <a:r>
                        <a:rPr lang="en-GB" sz="1500" b="0" strike="noStrike" spc="-1" dirty="0">
                          <a:solidFill>
                            <a:schemeClr val="dk1"/>
                          </a:solidFill>
                          <a:latin typeface="Calibri" panose="020F0502020204030204" pitchFamily="34" charset="0"/>
                          <a:ea typeface="Arial"/>
                          <a:cs typeface="Calibri" panose="020F0502020204030204" pitchFamily="34" charset="0"/>
                        </a:rPr>
                        <a:t> den </a:t>
                      </a:r>
                      <a:r>
                        <a:rPr lang="en-GB" sz="1500" b="0" strike="noStrike" spc="-1" dirty="0" err="1">
                          <a:solidFill>
                            <a:schemeClr val="dk1"/>
                          </a:solidFill>
                          <a:latin typeface="Calibri" panose="020F0502020204030204" pitchFamily="34" charset="0"/>
                          <a:ea typeface="Arial"/>
                          <a:cs typeface="Calibri" panose="020F0502020204030204" pitchFamily="34" charset="0"/>
                        </a:rPr>
                        <a:t>Attributen</a:t>
                      </a:r>
                      <a:r>
                        <a:rPr lang="en-GB" sz="1500" b="0" strike="noStrike" spc="-1" dirty="0">
                          <a:solidFill>
                            <a:schemeClr val="dk1"/>
                          </a:solidFill>
                          <a:latin typeface="Calibri" panose="020F0502020204030204" pitchFamily="34" charset="0"/>
                          <a:ea typeface="Arial"/>
                          <a:cs typeface="Calibri" panose="020F0502020204030204" pitchFamily="34" charset="0"/>
                        </a:rPr>
                        <a:t> des CIs </a:t>
                      </a:r>
                      <a:r>
                        <a:rPr lang="en-GB" sz="1500" b="0" strike="noStrike" spc="-1" dirty="0" err="1">
                          <a:solidFill>
                            <a:schemeClr val="dk1"/>
                          </a:solidFill>
                          <a:latin typeface="Calibri" panose="020F0502020204030204" pitchFamily="34" charset="0"/>
                          <a:ea typeface="Arial"/>
                          <a:cs typeface="Calibri" panose="020F0502020204030204" pitchFamily="34" charset="0"/>
                        </a:rPr>
                        <a:t>enthält</a:t>
                      </a:r>
                      <a:r>
                        <a:rPr lang="en-GB" sz="1500" b="0" strike="noStrike" spc="-1" dirty="0">
                          <a:solidFill>
                            <a:schemeClr val="dk1"/>
                          </a:solidFill>
                          <a:latin typeface="Calibri" panose="020F0502020204030204" pitchFamily="34" charset="0"/>
                          <a:ea typeface="Arial"/>
                          <a:cs typeface="Calibri" panose="020F0502020204030204" pitchFamily="34" charset="0"/>
                        </a:rPr>
                        <a:t> der CI-</a:t>
                      </a:r>
                      <a:r>
                        <a:rPr lang="en-GB" sz="1500" b="0" strike="noStrike" spc="-1" dirty="0" err="1">
                          <a:solidFill>
                            <a:schemeClr val="dk1"/>
                          </a:solidFill>
                          <a:latin typeface="Calibri" panose="020F0502020204030204" pitchFamily="34" charset="0"/>
                          <a:ea typeface="Arial"/>
                          <a:cs typeface="Calibri" panose="020F0502020204030204" pitchFamily="34" charset="0"/>
                        </a:rPr>
                        <a:t>Datensatz</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wahrscheinlich</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auch</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Informationen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über</a:t>
                      </a:r>
                      <a:r>
                        <a:rPr lang="en-GB" sz="1500" b="0" strike="noStrike" spc="-1" dirty="0">
                          <a:solidFill>
                            <a:schemeClr val="dk1"/>
                          </a:solidFill>
                          <a:latin typeface="Calibri" panose="020F0502020204030204" pitchFamily="34" charset="0"/>
                          <a:ea typeface="Arial"/>
                          <a:cs typeface="Calibri" panose="020F0502020204030204" pitchFamily="34" charset="0"/>
                        </a:rPr>
                        <a:t> die </a:t>
                      </a:r>
                      <a:r>
                        <a:rPr lang="en-GB" sz="1500" b="0" strike="noStrike" spc="-1" dirty="0" err="1">
                          <a:solidFill>
                            <a:schemeClr val="dk1"/>
                          </a:solidFill>
                          <a:latin typeface="Calibri" panose="020F0502020204030204" pitchFamily="34" charset="0"/>
                          <a:ea typeface="Arial"/>
                          <a:cs typeface="Calibri" panose="020F0502020204030204" pitchFamily="34" charset="0"/>
                        </a:rPr>
                        <a:t>Beziehungen</a:t>
                      </a:r>
                      <a:r>
                        <a:rPr lang="en-GB" sz="1500" b="0" strike="noStrike" spc="-1" dirty="0">
                          <a:solidFill>
                            <a:schemeClr val="dk1"/>
                          </a:solidFill>
                          <a:latin typeface="Calibri" panose="020F0502020204030204" pitchFamily="34" charset="0"/>
                          <a:ea typeface="Arial"/>
                          <a:cs typeface="Calibri" panose="020F0502020204030204" pitchFamily="34" charset="0"/>
                        </a:rPr>
                        <a:t>, die es </a:t>
                      </a:r>
                      <a:r>
                        <a:rPr lang="en-GB" sz="1500" b="0" strike="noStrike" spc="-1" dirty="0" err="1">
                          <a:solidFill>
                            <a:schemeClr val="dk1"/>
                          </a:solidFill>
                          <a:latin typeface="Calibri" panose="020F0502020204030204" pitchFamily="34" charset="0"/>
                          <a:ea typeface="Arial"/>
                          <a:cs typeface="Calibri" panose="020F0502020204030204" pitchFamily="34" charset="0"/>
                        </a:rPr>
                        <a:t>mit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anderen</a:t>
                      </a:r>
                      <a:r>
                        <a:rPr lang="en-GB" sz="1500" b="0" strike="noStrike" spc="-1" dirty="0">
                          <a:solidFill>
                            <a:schemeClr val="dk1"/>
                          </a:solidFill>
                          <a:latin typeface="Calibri" panose="020F0502020204030204" pitchFamily="34" charset="0"/>
                          <a:ea typeface="Arial"/>
                          <a:cs typeface="Calibri" panose="020F0502020204030204" pitchFamily="34" charset="0"/>
                        </a:rPr>
                        <a:t> CIs, Service-</a:t>
                      </a:r>
                      <a:r>
                        <a:rPr lang="en-GB" sz="1500" b="0" strike="noStrike" spc="-1" dirty="0" err="1">
                          <a:solidFill>
                            <a:schemeClr val="dk1"/>
                          </a:solidFill>
                          <a:latin typeface="Calibri" panose="020F0502020204030204" pitchFamily="34" charset="0"/>
                          <a:ea typeface="Arial"/>
                          <a:cs typeface="Calibri" panose="020F0502020204030204" pitchFamily="34" charset="0"/>
                        </a:rPr>
                        <a:t>Komponenten</a:t>
                      </a:r>
                      <a:r>
                        <a:rPr lang="en-GB" sz="1500" b="0" strike="noStrike" spc="-1" dirty="0">
                          <a:solidFill>
                            <a:schemeClr val="dk1"/>
                          </a:solidFill>
                          <a:latin typeface="Calibri" panose="020F0502020204030204" pitchFamily="34" charset="0"/>
                          <a:ea typeface="Arial"/>
                          <a:cs typeface="Calibri" panose="020F0502020204030204" pitchFamily="34" charset="0"/>
                        </a:rPr>
                        <a:t> und Services hat. CI-</a:t>
                      </a:r>
                      <a:r>
                        <a:rPr lang="en-GB" sz="1500" b="0" strike="noStrike" spc="-1" dirty="0" err="1">
                          <a:solidFill>
                            <a:schemeClr val="dk1"/>
                          </a:solidFill>
                          <a:latin typeface="Calibri" panose="020F0502020204030204" pitchFamily="34" charset="0"/>
                          <a:ea typeface="Arial"/>
                          <a:cs typeface="Calibri" panose="020F0502020204030204" pitchFamily="34" charset="0"/>
                        </a:rPr>
                        <a:t>Aufzeichnungen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werden</a:t>
                      </a:r>
                      <a:r>
                        <a:rPr lang="en-GB" sz="1500" b="0" strike="noStrike" spc="-1" dirty="0">
                          <a:solidFill>
                            <a:schemeClr val="dk1"/>
                          </a:solidFill>
                          <a:latin typeface="Calibri" panose="020F0502020204030204" pitchFamily="34" charset="0"/>
                          <a:ea typeface="Arial"/>
                          <a:cs typeface="Calibri" panose="020F0502020204030204" pitchFamily="34" charset="0"/>
                        </a:rPr>
                        <a:t> in </a:t>
                      </a:r>
                      <a:r>
                        <a:rPr lang="en-GB" sz="1500" b="0" strike="noStrike" spc="-1" dirty="0" err="1">
                          <a:solidFill>
                            <a:schemeClr val="dk1"/>
                          </a:solidFill>
                          <a:latin typeface="Calibri" panose="020F0502020204030204" pitchFamily="34" charset="0"/>
                          <a:ea typeface="Arial"/>
                          <a:cs typeface="Calibri" panose="020F0502020204030204" pitchFamily="34" charset="0"/>
                        </a:rPr>
                        <a:t>einer</a:t>
                      </a:r>
                      <a:r>
                        <a:rPr lang="en-GB" sz="1500" b="0" strike="noStrike" spc="-1" dirty="0">
                          <a:solidFill>
                            <a:schemeClr val="dk1"/>
                          </a:solidFill>
                          <a:latin typeface="Calibri" panose="020F0502020204030204" pitchFamily="34" charset="0"/>
                          <a:ea typeface="Arial"/>
                          <a:cs typeface="Calibri" panose="020F0502020204030204" pitchFamily="34" charset="0"/>
                        </a:rPr>
                        <a:t> Configuration Management Database (CMDB) </a:t>
                      </a:r>
                      <a:r>
                        <a:rPr lang="en-GB" sz="1500" b="0" strike="noStrike" spc="-1" dirty="0" err="1">
                          <a:solidFill>
                            <a:schemeClr val="dk1"/>
                          </a:solidFill>
                          <a:latin typeface="Calibri" panose="020F0502020204030204" pitchFamily="34" charset="0"/>
                          <a:ea typeface="Arial"/>
                          <a:cs typeface="Calibri" panose="020F0502020204030204" pitchFamily="34" charset="0"/>
                        </a:rPr>
                        <a:t>gespeichert</a:t>
                      </a:r>
                      <a:r>
                        <a:rPr lang="en-GB" sz="1500" b="0" strike="noStrike" spc="-1" dirty="0">
                          <a:solidFill>
                            <a:schemeClr val="dk1"/>
                          </a:solidFill>
                          <a:latin typeface="Calibri" panose="020F0502020204030204" pitchFamily="34" charset="0"/>
                          <a:ea typeface="Arial"/>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1041" name="Google Shape;1240;p98"/>
          <p:cNvGraphicFramePr/>
          <p:nvPr>
            <p:extLst>
              <p:ext uri="{D42A27DB-BD31-4B8C-83A1-F6EECF244321}">
                <p14:modId xmlns:p14="http://schemas.microsoft.com/office/powerpoint/2010/main" val="1430906493"/>
              </p:ext>
            </p:extLst>
          </p:nvPr>
        </p:nvGraphicFramePr>
        <p:xfrm>
          <a:off x="609480" y="4780800"/>
          <a:ext cx="10972440" cy="1447800"/>
        </p:xfrm>
        <a:graphic>
          <a:graphicData uri="http://schemas.openxmlformats.org/drawingml/2006/table">
            <a:tbl>
              <a:tblPr/>
              <a:tblGrid>
                <a:gridCol w="10972440">
                  <a:extLst>
                    <a:ext uri="{9D8B030D-6E8A-4147-A177-3AD203B41FA5}">
                      <a16:colId xmlns:a16="http://schemas.microsoft.com/office/drawing/2014/main" val="20000"/>
                    </a:ext>
                  </a:extLst>
                </a:gridCol>
              </a:tblGrid>
              <a:tr h="1922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797040">
                <a:tc>
                  <a:txBody>
                    <a:bodyPr/>
                    <a:lstStyle/>
                    <a:p>
                      <a:pPr>
                        <a:lnSpc>
                          <a:spcPct val="100000"/>
                        </a:lnSpc>
                        <a:tabLst>
                          <a:tab pos="0" algn="l"/>
                        </a:tabLst>
                      </a:pPr>
                      <a:r>
                        <a:rPr lang="en-US" sz="1800" b="1" strike="noStrike" spc="-1" dirty="0">
                          <a:solidFill>
                            <a:schemeClr val="dk1"/>
                          </a:solidFill>
                          <a:latin typeface="Calibri" panose="020F0502020204030204" pitchFamily="34" charset="0"/>
                          <a:ea typeface="Arial"/>
                          <a:cs typeface="Calibri" panose="020F0502020204030204" pitchFamily="34" charset="0"/>
                        </a:rPr>
                        <a:t>Configuration Management Database (CMDB):</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a:solidFill>
                            <a:schemeClr val="dk1"/>
                          </a:solidFill>
                          <a:latin typeface="Calibri" panose="020F0502020204030204" pitchFamily="34" charset="0"/>
                          <a:ea typeface="Arial"/>
                          <a:cs typeface="Calibri" panose="020F0502020204030204" pitchFamily="34" charset="0"/>
                        </a:rPr>
                        <a:t>Speicher für </a:t>
                      </a:r>
                      <a:r>
                        <a:rPr lang="en-GB" sz="1600" b="0" strike="noStrike" spc="-1" dirty="0" err="1">
                          <a:solidFill>
                            <a:schemeClr val="dk1"/>
                          </a:solidFill>
                          <a:latin typeface="Calibri" panose="020F0502020204030204" pitchFamily="34" charset="0"/>
                          <a:ea typeface="Arial"/>
                          <a:cs typeface="Calibri" panose="020F0502020204030204" pitchFamily="34" charset="0"/>
                        </a:rPr>
                        <a:t>Daten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über</a:t>
                      </a:r>
                      <a:r>
                        <a:rPr lang="en-GB" sz="1600" b="0" strike="noStrike" spc="-1" dirty="0">
                          <a:solidFill>
                            <a:schemeClr val="dk1"/>
                          </a:solidFill>
                          <a:latin typeface="Calibri" panose="020F0502020204030204" pitchFamily="34" charset="0"/>
                          <a:ea typeface="Arial"/>
                          <a:cs typeface="Calibri" panose="020F0502020204030204" pitchFamily="34" charset="0"/>
                        </a:rPr>
                        <a:t> Configuration Items (CIs)</a:t>
                      </a:r>
                      <a:endParaRPr lang="de-DE" sz="16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err="1">
                          <a:solidFill>
                            <a:schemeClr val="dk1"/>
                          </a:solidFill>
                          <a:latin typeface="Calibri" panose="020F0502020204030204" pitchFamily="34" charset="0"/>
                          <a:ea typeface="Arial"/>
                          <a:cs typeface="Calibri" panose="020F0502020204030204" pitchFamily="34" charset="0"/>
                        </a:rPr>
                        <a:t>Hinweis</a:t>
                      </a:r>
                      <a:r>
                        <a:rPr lang="en-GB" sz="1500" b="0" strike="noStrike" spc="-1" dirty="0">
                          <a:solidFill>
                            <a:schemeClr val="dk1"/>
                          </a:solidFill>
                          <a:latin typeface="Calibri" panose="020F0502020204030204" pitchFamily="34" charset="0"/>
                          <a:ea typeface="Arial"/>
                          <a:cs typeface="Calibri" panose="020F0502020204030204" pitchFamily="34" charset="0"/>
                        </a:rPr>
                        <a:t>: Eine CMDB </a:t>
                      </a:r>
                      <a:r>
                        <a:rPr lang="en-GB" sz="1500" b="0" strike="noStrike" spc="-1" dirty="0" err="1">
                          <a:solidFill>
                            <a:schemeClr val="dk1"/>
                          </a:solidFill>
                          <a:latin typeface="Calibri" panose="020F0502020204030204" pitchFamily="34" charset="0"/>
                          <a:ea typeface="Arial"/>
                          <a:cs typeface="Calibri" panose="020F0502020204030204" pitchFamily="34" charset="0"/>
                        </a:rPr>
                        <a:t>ist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nicht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unbedingt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einzige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Datenbank</a:t>
                      </a:r>
                      <a:r>
                        <a:rPr lang="en-GB" sz="1500" b="0" strike="noStrike" spc="-1" dirty="0">
                          <a:solidFill>
                            <a:schemeClr val="dk1"/>
                          </a:solidFill>
                          <a:latin typeface="Calibri" panose="020F0502020204030204" pitchFamily="34" charset="0"/>
                          <a:ea typeface="Arial"/>
                          <a:cs typeface="Calibri" panose="020F0502020204030204" pitchFamily="34" charset="0"/>
                        </a:rPr>
                        <a:t>, die alle Configuration Items (CIs) </a:t>
                      </a:r>
                      <a:r>
                        <a:rPr lang="en-GB" sz="1500" b="0" strike="noStrike" spc="-1" dirty="0" err="1">
                          <a:solidFill>
                            <a:schemeClr val="dk1"/>
                          </a:solidFill>
                          <a:latin typeface="Calibri" panose="020F0502020204030204" pitchFamily="34" charset="0"/>
                          <a:ea typeface="Arial"/>
                          <a:cs typeface="Calibri" panose="020F0502020204030204" pitchFamily="34" charset="0"/>
                        </a:rPr>
                        <a:t>abdeckt</a:t>
                      </a:r>
                      <a:r>
                        <a:rPr lang="en-GB" sz="1500" b="0" strike="noStrike" spc="-1" dirty="0">
                          <a:solidFill>
                            <a:schemeClr val="dk1"/>
                          </a:solidFill>
                          <a:latin typeface="Calibri" panose="020F0502020204030204" pitchFamily="34" charset="0"/>
                          <a:ea typeface="Arial"/>
                          <a:cs typeface="Calibri" panose="020F0502020204030204" pitchFamily="34" charset="0"/>
                        </a:rPr>
                        <a:t>. Sie </a:t>
                      </a:r>
                      <a:r>
                        <a:rPr lang="en-GB" sz="1500" b="0" strike="noStrike" spc="-1" dirty="0" err="1">
                          <a:solidFill>
                            <a:schemeClr val="dk1"/>
                          </a:solidFill>
                          <a:latin typeface="Calibri" panose="020F0502020204030204" pitchFamily="34" charset="0"/>
                          <a:ea typeface="Arial"/>
                          <a:cs typeface="Calibri" panose="020F0502020204030204" pitchFamily="34" charset="0"/>
                        </a:rPr>
                        <a:t>kann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vielmehr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aus</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mehreren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Datenspeichern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zusammengesetzt</a:t>
                      </a:r>
                      <a:r>
                        <a:rPr lang="en-GB" sz="1500" b="0" strike="noStrike" spc="-1" dirty="0">
                          <a:solidFill>
                            <a:schemeClr val="dk1"/>
                          </a:solidFill>
                          <a:latin typeface="Calibri" panose="020F0502020204030204" pitchFamily="34" charset="0"/>
                          <a:ea typeface="Arial"/>
                          <a:cs typeface="Calibri" panose="020F0502020204030204" pitchFamily="34" charset="0"/>
                        </a:rPr>
                        <a:t> sein.</a:t>
                      </a:r>
                      <a:endParaRPr lang="de-DE" sz="15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2"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Schlüsselkonzepte - die CMDB</a:t>
            </a:r>
            <a:endParaRPr lang="de-DE" sz="3200" b="0" strike="noStrike" spc="-1">
              <a:solidFill>
                <a:srgbClr val="000000"/>
              </a:solidFill>
              <a:latin typeface="Arial"/>
            </a:endParaRPr>
          </a:p>
        </p:txBody>
      </p:sp>
      <p:sp>
        <p:nvSpPr>
          <p:cNvPr id="1043" name="PlaceHolder 2"/>
          <p:cNvSpPr>
            <a:spLocks noGrp="1"/>
          </p:cNvSpPr>
          <p:nvPr>
            <p:ph/>
          </p:nvPr>
        </p:nvSpPr>
        <p:spPr>
          <a:xfrm>
            <a:off x="609480" y="1696680"/>
            <a:ext cx="10970640" cy="4623840"/>
          </a:xfrm>
          <a:prstGeom prst="rect">
            <a:avLst/>
          </a:prstGeom>
          <a:noFill/>
          <a:ln w="0">
            <a:noFill/>
          </a:ln>
        </p:spPr>
        <p:txBody>
          <a:bodyPr lIns="91440" tIns="45720" rIns="91440" bIns="45720" anchor="t">
            <a:normAutofit/>
          </a:bodyPr>
          <a:lstStyle/>
          <a:p>
            <a:pPr marL="343080" indent="-343080">
              <a:lnSpc>
                <a:spcPct val="100000"/>
              </a:lnSpc>
              <a:buClr>
                <a:srgbClr val="000000"/>
              </a:buClr>
              <a:buFont typeface="Arial"/>
              <a:buChar char="•"/>
            </a:pPr>
            <a:r>
              <a:rPr lang="en-US" sz="2200" b="0" strike="noStrike" spc="-1">
                <a:solidFill>
                  <a:schemeClr val="dk1"/>
                </a:solidFill>
                <a:latin typeface="Calibri"/>
                <a:ea typeface="Calibri"/>
              </a:rPr>
              <a:t>Beim Configuration Management geht es </a:t>
            </a:r>
            <a:r>
              <a:rPr lang="en-US" sz="2200" b="0" u="sng" strike="noStrike" spc="-1">
                <a:solidFill>
                  <a:schemeClr val="dk1"/>
                </a:solidFill>
                <a:uFillTx/>
                <a:latin typeface="Calibri"/>
                <a:ea typeface="Calibri"/>
              </a:rPr>
              <a:t>nicht </a:t>
            </a:r>
            <a:r>
              <a:rPr lang="en-US" sz="2200" b="0" strike="noStrike" spc="-1">
                <a:solidFill>
                  <a:schemeClr val="dk1"/>
                </a:solidFill>
                <a:latin typeface="Calibri"/>
                <a:ea typeface="Calibri"/>
              </a:rPr>
              <a:t>um die Konfiguration von Ressourcen</a:t>
            </a:r>
            <a:endParaRPr lang="de-DE" sz="2200" b="0" strike="noStrike" spc="-1">
              <a:solidFill>
                <a:srgbClr val="000000"/>
              </a:solidFill>
              <a:latin typeface="Arial"/>
            </a:endParaRPr>
          </a:p>
          <a:p>
            <a:pPr marL="343080" indent="-343080">
              <a:lnSpc>
                <a:spcPct val="100000"/>
              </a:lnSpc>
              <a:spcBef>
                <a:spcPts val="519"/>
              </a:spcBef>
              <a:buClr>
                <a:srgbClr val="000000"/>
              </a:buClr>
              <a:buFont typeface="Arial"/>
              <a:buChar char="•"/>
            </a:pPr>
            <a:r>
              <a:rPr lang="en-US" sz="2200" b="0" strike="noStrike" spc="-1">
                <a:solidFill>
                  <a:schemeClr val="dk1"/>
                </a:solidFill>
                <a:latin typeface="Calibri"/>
                <a:ea typeface="Calibri"/>
              </a:rPr>
              <a:t>Beim Configuration Management geht es darum, die CIs, ihre Attribute und Beziehungen zu verstehen (und zu dokumentieren).</a:t>
            </a:r>
            <a:endParaRPr lang="de-DE" sz="2200" b="0" strike="noStrike" spc="-1">
              <a:solidFill>
                <a:srgbClr val="000000"/>
              </a:solidFill>
              <a:latin typeface="Arial"/>
            </a:endParaRPr>
          </a:p>
          <a:p>
            <a:pPr marL="343080" indent="-343080">
              <a:lnSpc>
                <a:spcPct val="100000"/>
              </a:lnSpc>
              <a:spcBef>
                <a:spcPts val="519"/>
              </a:spcBef>
              <a:buClr>
                <a:srgbClr val="000000"/>
              </a:buClr>
              <a:buFont typeface="Arial"/>
              <a:buChar char="•"/>
            </a:pPr>
            <a:r>
              <a:rPr lang="en-US" sz="2200" b="0" strike="noStrike" spc="-1">
                <a:solidFill>
                  <a:schemeClr val="dk1"/>
                </a:solidFill>
                <a:latin typeface="Calibri"/>
                <a:ea typeface="Calibri"/>
              </a:rPr>
              <a:t>Wählen Sie den geeigneten Detaillierungsgrad für </a:t>
            </a:r>
            <a:r>
              <a:rPr lang="en-US" sz="2200" b="0" u="sng" strike="noStrike" spc="-1">
                <a:solidFill>
                  <a:schemeClr val="dk1"/>
                </a:solidFill>
                <a:uFillTx/>
                <a:latin typeface="Calibri"/>
                <a:ea typeface="Calibri"/>
              </a:rPr>
              <a:t>Ihre </a:t>
            </a:r>
            <a:r>
              <a:rPr lang="en-US" sz="2200" b="0" strike="noStrike" spc="-1">
                <a:solidFill>
                  <a:schemeClr val="dk1"/>
                </a:solidFill>
                <a:latin typeface="Calibri"/>
                <a:ea typeface="Calibri"/>
              </a:rPr>
              <a:t>CMDB:</a:t>
            </a:r>
            <a:endParaRPr lang="de-DE" sz="22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000" b="0" strike="noStrike" spc="-1">
                <a:solidFill>
                  <a:schemeClr val="dk1"/>
                </a:solidFill>
                <a:latin typeface="Calibri"/>
                <a:ea typeface="Calibri"/>
              </a:rPr>
              <a:t>Zu wenig Details = keine ausreichende Kontrolle</a:t>
            </a:r>
            <a:endParaRPr lang="de-DE" sz="20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000" b="0" strike="noStrike" spc="-1">
                <a:solidFill>
                  <a:schemeClr val="dk1"/>
                </a:solidFill>
                <a:latin typeface="Calibri"/>
                <a:ea typeface="Calibri"/>
              </a:rPr>
              <a:t>Zu viele Details = übermäßige Bürokratie</a:t>
            </a:r>
            <a:endParaRPr lang="de-DE" sz="2000" b="0" strike="noStrike" spc="-1">
              <a:solidFill>
                <a:srgbClr val="000000"/>
              </a:solidFill>
              <a:latin typeface="Arial"/>
            </a:endParaRPr>
          </a:p>
          <a:p>
            <a:pPr marL="343080" indent="-343080">
              <a:lnSpc>
                <a:spcPct val="100000"/>
              </a:lnSpc>
              <a:spcBef>
                <a:spcPts val="519"/>
              </a:spcBef>
              <a:buClr>
                <a:srgbClr val="000000"/>
              </a:buClr>
              <a:buFont typeface="Arial"/>
              <a:buChar char="•"/>
            </a:pPr>
            <a:r>
              <a:rPr lang="en-US" sz="2200" b="0" strike="noStrike" spc="-1">
                <a:solidFill>
                  <a:schemeClr val="dk1"/>
                </a:solidFill>
                <a:latin typeface="Calibri"/>
                <a:ea typeface="Calibri"/>
              </a:rPr>
              <a:t>Wichtigster Output dieses Prozesses:</a:t>
            </a:r>
            <a:endParaRPr lang="de-DE" sz="2200" b="0" strike="noStrike" spc="-1">
              <a:solidFill>
                <a:srgbClr val="000000"/>
              </a:solidFill>
              <a:latin typeface="Arial"/>
            </a:endParaRPr>
          </a:p>
          <a:p>
            <a:pPr marL="343080" indent="-178560">
              <a:lnSpc>
                <a:spcPct val="100000"/>
              </a:lnSpc>
              <a:spcBef>
                <a:spcPts val="519"/>
              </a:spcBef>
              <a:buNone/>
              <a:tabLst>
                <a:tab pos="0" algn="l"/>
              </a:tabLst>
            </a:pPr>
            <a:endParaRPr lang="de-DE" sz="2800" b="0" strike="noStrike" spc="-1">
              <a:solidFill>
                <a:srgbClr val="000000"/>
              </a:solidFill>
              <a:latin typeface="Arial"/>
            </a:endParaRPr>
          </a:p>
          <a:p>
            <a:pPr marL="343080" indent="-178560">
              <a:lnSpc>
                <a:spcPct val="100000"/>
              </a:lnSpc>
              <a:spcBef>
                <a:spcPts val="519"/>
              </a:spcBef>
              <a:buNone/>
              <a:tabLst>
                <a:tab pos="0" algn="l"/>
              </a:tabLst>
            </a:pPr>
            <a:endParaRPr lang="de-DE" sz="2800" b="0" strike="noStrike" spc="-1">
              <a:solidFill>
                <a:srgbClr val="000000"/>
              </a:solidFill>
              <a:latin typeface="Arial"/>
            </a:endParaRPr>
          </a:p>
          <a:p>
            <a:pPr marL="343080" indent="-343080">
              <a:lnSpc>
                <a:spcPct val="100000"/>
              </a:lnSpc>
              <a:spcBef>
                <a:spcPts val="519"/>
              </a:spcBef>
              <a:buClr>
                <a:srgbClr val="000000"/>
              </a:buClr>
              <a:buFont typeface="Arial"/>
              <a:buChar char="•"/>
              <a:tabLst>
                <a:tab pos="0" algn="l"/>
              </a:tabLst>
            </a:pPr>
            <a:r>
              <a:rPr lang="en-US" sz="2200" b="0" strike="noStrike" spc="-1">
                <a:solidFill>
                  <a:schemeClr val="dk1"/>
                </a:solidFill>
                <a:latin typeface="Calibri"/>
                <a:ea typeface="Calibri"/>
              </a:rPr>
              <a:t>Die CMDB ist eine wichtige Informationsquelle für Mitarbeiter, die an vielen anderen ITSM-Prozessen beteiligt sind.</a:t>
            </a:r>
            <a:endParaRPr lang="de-DE" sz="2200" b="0" strike="noStrike" spc="-1">
              <a:solidFill>
                <a:srgbClr val="000000"/>
              </a:solidFill>
              <a:latin typeface="Arial"/>
            </a:endParaRPr>
          </a:p>
          <a:p>
            <a:pPr marL="343080" indent="-178560">
              <a:lnSpc>
                <a:spcPct val="100000"/>
              </a:lnSpc>
              <a:spcBef>
                <a:spcPts val="519"/>
              </a:spcBef>
              <a:buNone/>
              <a:tabLst>
                <a:tab pos="0" algn="l"/>
              </a:tabLst>
            </a:pPr>
            <a:endParaRPr lang="de-DE" sz="2800" b="0" strike="noStrike" spc="-1">
              <a:solidFill>
                <a:srgbClr val="000000"/>
              </a:solidFill>
              <a:latin typeface="Arial"/>
            </a:endParaRPr>
          </a:p>
          <a:p>
            <a:pPr marL="343080" indent="-178560">
              <a:lnSpc>
                <a:spcPct val="100000"/>
              </a:lnSpc>
              <a:spcBef>
                <a:spcPts val="519"/>
              </a:spcBef>
              <a:buNone/>
              <a:tabLst>
                <a:tab pos="0" algn="l"/>
              </a:tabLst>
            </a:pPr>
            <a:endParaRPr lang="de-DE" sz="2800" b="0" strike="noStrike" spc="-1">
              <a:solidFill>
                <a:srgbClr val="000000"/>
              </a:solidFill>
              <a:latin typeface="Arial"/>
            </a:endParaRPr>
          </a:p>
        </p:txBody>
      </p:sp>
      <p:sp>
        <p:nvSpPr>
          <p:cNvPr id="1044" name="PlaceHolder 3"/>
          <p:cNvSpPr>
            <a:spLocks noGrp="1"/>
          </p:cNvSpPr>
          <p:nvPr>
            <p:ph type="sldNum" idx="12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6FB99A83-5B86-418C-B5DB-0DD6BB7DC1ED}" type="slidenum">
              <a:rPr lang="en-US" sz="1200" b="0" strike="noStrike" spc="-1">
                <a:solidFill>
                  <a:srgbClr val="888888"/>
                </a:solidFill>
                <a:latin typeface="Calibri"/>
                <a:ea typeface="Calibri"/>
              </a:rPr>
              <a:t>107</a:t>
            </a:fld>
            <a:endParaRPr lang="de-DE" sz="1200" b="0" strike="noStrike" spc="-1">
              <a:solidFill>
                <a:srgbClr val="000000"/>
              </a:solidFill>
              <a:latin typeface="Times New Roman"/>
            </a:endParaRPr>
          </a:p>
        </p:txBody>
      </p:sp>
      <p:sp>
        <p:nvSpPr>
          <p:cNvPr id="1045" name="Google Shape;1249;p99"/>
          <p:cNvSpPr/>
          <p:nvPr/>
        </p:nvSpPr>
        <p:spPr>
          <a:xfrm>
            <a:off x="2789640" y="4435920"/>
            <a:ext cx="8142480" cy="100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500" b="0" u="sng" strike="noStrike" spc="-1">
                <a:solidFill>
                  <a:schemeClr val="dk1"/>
                </a:solidFill>
                <a:uFillTx/>
                <a:latin typeface="Calibri"/>
                <a:ea typeface="Calibri"/>
              </a:rPr>
              <a:t>Logische </a:t>
            </a:r>
            <a:r>
              <a:rPr lang="en-US" sz="1500" b="0" strike="noStrike" spc="-1">
                <a:solidFill>
                  <a:schemeClr val="dk1"/>
                </a:solidFill>
                <a:latin typeface="Calibri"/>
                <a:ea typeface="Calibri"/>
              </a:rPr>
              <a:t>CMDB:</a:t>
            </a:r>
            <a:endParaRPr lang="de-DE" sz="1500" b="0" strike="noStrike" spc="-1">
              <a:solidFill>
                <a:srgbClr val="000000"/>
              </a:solidFill>
              <a:latin typeface="Arial"/>
            </a:endParaRPr>
          </a:p>
          <a:p>
            <a:pPr marL="285840" indent="-285840" defTabSz="914400">
              <a:lnSpc>
                <a:spcPct val="100000"/>
              </a:lnSpc>
              <a:buClr>
                <a:srgbClr val="000000"/>
              </a:buClr>
              <a:buFont typeface="Arial"/>
              <a:buChar char="•"/>
              <a:tabLst>
                <a:tab pos="0" algn="l"/>
              </a:tabLst>
            </a:pPr>
            <a:r>
              <a:rPr lang="en-US" sz="1500" b="0" strike="noStrike" spc="-1">
                <a:solidFill>
                  <a:schemeClr val="dk1"/>
                </a:solidFill>
                <a:latin typeface="Calibri"/>
                <a:ea typeface="Calibri"/>
              </a:rPr>
              <a:t>Informationen über CIs, ihre Eigenschaften und Beziehungen</a:t>
            </a:r>
            <a:endParaRPr lang="de-DE" sz="1500" b="0" strike="noStrike" spc="-1">
              <a:solidFill>
                <a:srgbClr val="000000"/>
              </a:solidFill>
              <a:latin typeface="Arial"/>
            </a:endParaRPr>
          </a:p>
          <a:p>
            <a:pPr marL="285840" indent="-285840" defTabSz="914400">
              <a:lnSpc>
                <a:spcPct val="100000"/>
              </a:lnSpc>
              <a:buClr>
                <a:srgbClr val="000000"/>
              </a:buClr>
              <a:buFont typeface="Arial"/>
              <a:buChar char="•"/>
              <a:tabLst>
                <a:tab pos="0" algn="l"/>
              </a:tabLst>
            </a:pPr>
            <a:r>
              <a:rPr lang="en-US" sz="1500" b="0" strike="noStrike" spc="-1">
                <a:solidFill>
                  <a:schemeClr val="dk1"/>
                </a:solidFill>
                <a:latin typeface="Calibri"/>
                <a:ea typeface="Calibri"/>
              </a:rPr>
              <a:t>Basierend auf Informationen aus verschiedenen Quellen (physische Datenbanken, Bestandsverzeichnisse)</a:t>
            </a:r>
            <a:endParaRPr lang="de-DE" sz="1500" b="0" strike="noStrike" spc="-1">
              <a:solidFill>
                <a:srgbClr val="000000"/>
              </a:solidFill>
              <a:latin typeface="Arial"/>
            </a:endParaRPr>
          </a:p>
        </p:txBody>
      </p:sp>
      <p:sp>
        <p:nvSpPr>
          <p:cNvPr id="1046" name="Google Shape;1250;p99"/>
          <p:cNvSpPr/>
          <p:nvPr/>
        </p:nvSpPr>
        <p:spPr>
          <a:xfrm>
            <a:off x="1743120" y="4528440"/>
            <a:ext cx="1044360" cy="735840"/>
          </a:xfrm>
          <a:prstGeom prst="can">
            <a:avLst>
              <a:gd name="adj" fmla="val 25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600" b="1" strike="noStrike" spc="-1">
                <a:solidFill>
                  <a:schemeClr val="dk1"/>
                </a:solidFill>
                <a:latin typeface="Calibri"/>
                <a:ea typeface="Calibri"/>
              </a:rPr>
              <a:t>CMDB</a:t>
            </a:r>
            <a:endParaRPr lang="de-DE" sz="1600" b="0" strike="noStrike" spc="-1">
              <a:solidFill>
                <a:srgbClr val="000000"/>
              </a:solidFill>
              <a:latin typeface="Arial"/>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7"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Schlüsselkonzepte - Services, Service-Komponenten und CIs</a:t>
            </a:r>
            <a:endParaRPr lang="de-DE" sz="3200" b="0" strike="noStrike" spc="-1">
              <a:solidFill>
                <a:srgbClr val="000000"/>
              </a:solidFill>
              <a:latin typeface="Arial"/>
            </a:endParaRPr>
          </a:p>
        </p:txBody>
      </p:sp>
      <p:sp>
        <p:nvSpPr>
          <p:cNvPr id="1048" name="PlaceHolder 2"/>
          <p:cNvSpPr>
            <a:spLocks noGrp="1"/>
          </p:cNvSpPr>
          <p:nvPr>
            <p:ph type="sldNum" idx="12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1F2D6C98-7A89-4B5B-A3B3-9C13FCF4D256}" type="slidenum">
              <a:rPr lang="en-US" sz="1200" b="0" strike="noStrike" spc="-1">
                <a:solidFill>
                  <a:srgbClr val="888888"/>
                </a:solidFill>
                <a:latin typeface="Calibri"/>
                <a:ea typeface="Calibri"/>
              </a:rPr>
              <a:t>108</a:t>
            </a:fld>
            <a:endParaRPr lang="de-DE" sz="1200" b="0" strike="noStrike" spc="-1">
              <a:solidFill>
                <a:srgbClr val="000000"/>
              </a:solidFill>
              <a:latin typeface="Times New Roman"/>
            </a:endParaRPr>
          </a:p>
        </p:txBody>
      </p:sp>
      <p:grpSp>
        <p:nvGrpSpPr>
          <p:cNvPr id="1049" name="Google Shape;1258;p100"/>
          <p:cNvGrpSpPr/>
          <p:nvPr/>
        </p:nvGrpSpPr>
        <p:grpSpPr>
          <a:xfrm>
            <a:off x="4440240" y="2835000"/>
            <a:ext cx="5041800" cy="2645280"/>
            <a:chOff x="4440240" y="2835000"/>
            <a:chExt cx="5041800" cy="2645280"/>
          </a:xfrm>
        </p:grpSpPr>
        <p:sp>
          <p:nvSpPr>
            <p:cNvPr id="1050" name="Google Shape;1259;p100"/>
            <p:cNvSpPr/>
            <p:nvPr/>
          </p:nvSpPr>
          <p:spPr>
            <a:xfrm>
              <a:off x="4459680" y="4538880"/>
              <a:ext cx="5022360" cy="941400"/>
            </a:xfrm>
            <a:prstGeom prst="cloud">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CIs</a:t>
              </a: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chemeClr val="dk1"/>
                  </a:solidFill>
                  <a:latin typeface="Calibri"/>
                  <a:ea typeface="Calibri"/>
                </a:rPr>
                <a:t>(Hardware, Software, Kommunikationsinfrastruktur, ...)</a:t>
              </a:r>
              <a:endParaRPr lang="de-DE" sz="1400" b="0" strike="noStrike" spc="-1">
                <a:solidFill>
                  <a:srgbClr val="000000"/>
                </a:solidFill>
                <a:latin typeface="Arial"/>
              </a:endParaRPr>
            </a:p>
          </p:txBody>
        </p:sp>
        <p:sp>
          <p:nvSpPr>
            <p:cNvPr id="1051" name="Google Shape;1260;p100"/>
            <p:cNvSpPr/>
            <p:nvPr/>
          </p:nvSpPr>
          <p:spPr>
            <a:xfrm>
              <a:off x="4440240" y="2837520"/>
              <a:ext cx="2384640" cy="45000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Service 1</a:t>
              </a:r>
              <a:endParaRPr lang="de-DE" sz="1400" b="0" strike="noStrike" spc="-1">
                <a:solidFill>
                  <a:srgbClr val="000000"/>
                </a:solidFill>
                <a:latin typeface="Arial"/>
              </a:endParaRPr>
            </a:p>
          </p:txBody>
        </p:sp>
        <p:sp>
          <p:nvSpPr>
            <p:cNvPr id="1052" name="Google Shape;1261;p100"/>
            <p:cNvSpPr/>
            <p:nvPr/>
          </p:nvSpPr>
          <p:spPr>
            <a:xfrm>
              <a:off x="4458960" y="3769920"/>
              <a:ext cx="772920" cy="45000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SC 1</a:t>
              </a:r>
              <a:endParaRPr lang="de-DE" sz="1400" b="0" strike="noStrike" spc="-1">
                <a:solidFill>
                  <a:srgbClr val="000000"/>
                </a:solidFill>
                <a:latin typeface="Arial"/>
              </a:endParaRPr>
            </a:p>
          </p:txBody>
        </p:sp>
        <p:sp>
          <p:nvSpPr>
            <p:cNvPr id="1053" name="Google Shape;1262;p100"/>
            <p:cNvSpPr/>
            <p:nvPr/>
          </p:nvSpPr>
          <p:spPr>
            <a:xfrm>
              <a:off x="5521320" y="3769920"/>
              <a:ext cx="772920" cy="45000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SC 2</a:t>
              </a:r>
              <a:endParaRPr lang="de-DE" sz="1400" b="0" strike="noStrike" spc="-1">
                <a:solidFill>
                  <a:srgbClr val="000000"/>
                </a:solidFill>
                <a:latin typeface="Arial"/>
              </a:endParaRPr>
            </a:p>
          </p:txBody>
        </p:sp>
        <p:sp>
          <p:nvSpPr>
            <p:cNvPr id="1054" name="Google Shape;1263;p100"/>
            <p:cNvSpPr/>
            <p:nvPr/>
          </p:nvSpPr>
          <p:spPr>
            <a:xfrm>
              <a:off x="6583680" y="3769920"/>
              <a:ext cx="772920" cy="45000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SC 3</a:t>
              </a:r>
              <a:endParaRPr lang="de-DE" sz="1400" b="0" strike="noStrike" spc="-1">
                <a:solidFill>
                  <a:srgbClr val="000000"/>
                </a:solidFill>
                <a:latin typeface="Arial"/>
              </a:endParaRPr>
            </a:p>
          </p:txBody>
        </p:sp>
        <p:sp>
          <p:nvSpPr>
            <p:cNvPr id="1055" name="Google Shape;1264;p100"/>
            <p:cNvSpPr/>
            <p:nvPr/>
          </p:nvSpPr>
          <p:spPr>
            <a:xfrm>
              <a:off x="7646400" y="3769920"/>
              <a:ext cx="772920" cy="45000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SC 4</a:t>
              </a:r>
              <a:endParaRPr lang="de-DE" sz="1400" b="0" strike="noStrike" spc="-1">
                <a:solidFill>
                  <a:srgbClr val="000000"/>
                </a:solidFill>
                <a:latin typeface="Arial"/>
              </a:endParaRPr>
            </a:p>
          </p:txBody>
        </p:sp>
        <p:sp>
          <p:nvSpPr>
            <p:cNvPr id="1056" name="Google Shape;1265;p100"/>
            <p:cNvSpPr/>
            <p:nvPr/>
          </p:nvSpPr>
          <p:spPr>
            <a:xfrm>
              <a:off x="8708760" y="3769920"/>
              <a:ext cx="772920" cy="45000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SC 5</a:t>
              </a:r>
              <a:endParaRPr lang="de-DE" sz="1400" b="0" strike="noStrike" spc="-1">
                <a:solidFill>
                  <a:srgbClr val="000000"/>
                </a:solidFill>
                <a:latin typeface="Arial"/>
              </a:endParaRPr>
            </a:p>
          </p:txBody>
        </p:sp>
        <p:sp>
          <p:nvSpPr>
            <p:cNvPr id="1057" name="Google Shape;1266;p100"/>
            <p:cNvSpPr/>
            <p:nvPr/>
          </p:nvSpPr>
          <p:spPr>
            <a:xfrm>
              <a:off x="7097040" y="2835000"/>
              <a:ext cx="2384640" cy="45000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Service 2</a:t>
              </a:r>
              <a:endParaRPr lang="de-DE" sz="1400" b="0" strike="noStrike" spc="-1">
                <a:solidFill>
                  <a:srgbClr val="000000"/>
                </a:solidFill>
                <a:latin typeface="Arial"/>
              </a:endParaRPr>
            </a:p>
          </p:txBody>
        </p:sp>
        <p:cxnSp>
          <p:nvCxnSpPr>
            <p:cNvPr id="1058" name="Google Shape;1267;p100"/>
            <p:cNvCxnSpPr>
              <a:stCxn id="1052" idx="0"/>
              <a:endCxn id="1051" idx="2"/>
            </p:cNvCxnSpPr>
            <p:nvPr/>
          </p:nvCxnSpPr>
          <p:spPr>
            <a:xfrm flipV="1">
              <a:off x="4845240" y="3287520"/>
              <a:ext cx="787680" cy="482760"/>
            </a:xfrm>
            <a:prstGeom prst="straightConnector1">
              <a:avLst/>
            </a:prstGeom>
            <a:ln w="19050">
              <a:solidFill>
                <a:srgbClr val="4A7DBA"/>
              </a:solidFill>
              <a:round/>
            </a:ln>
          </p:spPr>
        </p:cxnSp>
        <p:cxnSp>
          <p:nvCxnSpPr>
            <p:cNvPr id="1059" name="Google Shape;1268;p100"/>
            <p:cNvCxnSpPr>
              <a:stCxn id="1053" idx="0"/>
              <a:endCxn id="1051" idx="2"/>
            </p:cNvCxnSpPr>
            <p:nvPr/>
          </p:nvCxnSpPr>
          <p:spPr>
            <a:xfrm flipH="1" flipV="1">
              <a:off x="5632560" y="3287520"/>
              <a:ext cx="275400" cy="482760"/>
            </a:xfrm>
            <a:prstGeom prst="straightConnector1">
              <a:avLst/>
            </a:prstGeom>
            <a:ln w="19050">
              <a:solidFill>
                <a:srgbClr val="4A7DBA"/>
              </a:solidFill>
              <a:round/>
            </a:ln>
          </p:spPr>
        </p:cxnSp>
        <p:cxnSp>
          <p:nvCxnSpPr>
            <p:cNvPr id="1060" name="Google Shape;1269;p100"/>
            <p:cNvCxnSpPr>
              <a:stCxn id="1054" idx="0"/>
              <a:endCxn id="1051" idx="2"/>
            </p:cNvCxnSpPr>
            <p:nvPr/>
          </p:nvCxnSpPr>
          <p:spPr>
            <a:xfrm flipH="1" flipV="1">
              <a:off x="5632560" y="3287520"/>
              <a:ext cx="1337760" cy="482760"/>
            </a:xfrm>
            <a:prstGeom prst="straightConnector1">
              <a:avLst/>
            </a:prstGeom>
            <a:ln w="19050">
              <a:solidFill>
                <a:srgbClr val="4A7DBA"/>
              </a:solidFill>
              <a:round/>
            </a:ln>
          </p:spPr>
        </p:cxnSp>
        <p:cxnSp>
          <p:nvCxnSpPr>
            <p:cNvPr id="1061" name="Google Shape;1270;p100"/>
            <p:cNvCxnSpPr>
              <a:stCxn id="1054" idx="0"/>
              <a:endCxn id="1057" idx="2"/>
            </p:cNvCxnSpPr>
            <p:nvPr/>
          </p:nvCxnSpPr>
          <p:spPr>
            <a:xfrm flipV="1">
              <a:off x="6969960" y="3285000"/>
              <a:ext cx="1319760" cy="485280"/>
            </a:xfrm>
            <a:prstGeom prst="straightConnector1">
              <a:avLst/>
            </a:prstGeom>
            <a:ln w="19050">
              <a:solidFill>
                <a:srgbClr val="4A7DBA"/>
              </a:solidFill>
              <a:round/>
            </a:ln>
          </p:spPr>
        </p:cxnSp>
        <p:cxnSp>
          <p:nvCxnSpPr>
            <p:cNvPr id="1062" name="Google Shape;1271;p100"/>
            <p:cNvCxnSpPr>
              <a:stCxn id="1053" idx="0"/>
              <a:endCxn id="1057" idx="2"/>
            </p:cNvCxnSpPr>
            <p:nvPr/>
          </p:nvCxnSpPr>
          <p:spPr>
            <a:xfrm flipV="1">
              <a:off x="5907600" y="3285000"/>
              <a:ext cx="2382120" cy="485280"/>
            </a:xfrm>
            <a:prstGeom prst="straightConnector1">
              <a:avLst/>
            </a:prstGeom>
            <a:ln w="19050">
              <a:solidFill>
                <a:srgbClr val="4A7DBA"/>
              </a:solidFill>
              <a:round/>
            </a:ln>
          </p:spPr>
        </p:cxnSp>
        <p:cxnSp>
          <p:nvCxnSpPr>
            <p:cNvPr id="1063" name="Google Shape;1272;p100"/>
            <p:cNvCxnSpPr>
              <a:stCxn id="1055" idx="0"/>
              <a:endCxn id="1057" idx="2"/>
            </p:cNvCxnSpPr>
            <p:nvPr/>
          </p:nvCxnSpPr>
          <p:spPr>
            <a:xfrm flipV="1">
              <a:off x="8032680" y="3285000"/>
              <a:ext cx="257040" cy="485280"/>
            </a:xfrm>
            <a:prstGeom prst="straightConnector1">
              <a:avLst/>
            </a:prstGeom>
            <a:ln w="19050">
              <a:solidFill>
                <a:srgbClr val="4A7DBA"/>
              </a:solidFill>
              <a:round/>
            </a:ln>
          </p:spPr>
        </p:cxnSp>
        <p:cxnSp>
          <p:nvCxnSpPr>
            <p:cNvPr id="1064" name="Google Shape;1273;p100"/>
            <p:cNvCxnSpPr>
              <a:stCxn id="1056" idx="0"/>
              <a:endCxn id="1057" idx="2"/>
            </p:cNvCxnSpPr>
            <p:nvPr/>
          </p:nvCxnSpPr>
          <p:spPr>
            <a:xfrm flipH="1" flipV="1">
              <a:off x="8289360" y="3285000"/>
              <a:ext cx="806040" cy="485280"/>
            </a:xfrm>
            <a:prstGeom prst="straightConnector1">
              <a:avLst/>
            </a:prstGeom>
            <a:ln w="19050">
              <a:solidFill>
                <a:srgbClr val="4A7DBA"/>
              </a:solidFill>
              <a:round/>
            </a:ln>
          </p:spPr>
        </p:cxnSp>
        <p:cxnSp>
          <p:nvCxnSpPr>
            <p:cNvPr id="1065" name="Google Shape;1274;p100"/>
            <p:cNvCxnSpPr>
              <a:stCxn id="1052" idx="2"/>
            </p:cNvCxnSpPr>
            <p:nvPr/>
          </p:nvCxnSpPr>
          <p:spPr>
            <a:xfrm>
              <a:off x="4845240" y="4219920"/>
              <a:ext cx="127800" cy="526680"/>
            </a:xfrm>
            <a:prstGeom prst="straightConnector1">
              <a:avLst/>
            </a:prstGeom>
            <a:ln w="19050">
              <a:solidFill>
                <a:srgbClr val="4A7DBA"/>
              </a:solidFill>
              <a:round/>
            </a:ln>
          </p:spPr>
        </p:cxnSp>
        <p:cxnSp>
          <p:nvCxnSpPr>
            <p:cNvPr id="1066" name="Google Shape;1275;p100"/>
            <p:cNvCxnSpPr>
              <a:stCxn id="1052" idx="2"/>
            </p:cNvCxnSpPr>
            <p:nvPr/>
          </p:nvCxnSpPr>
          <p:spPr>
            <a:xfrm flipH="1">
              <a:off x="4802400" y="4219920"/>
              <a:ext cx="43200" cy="619200"/>
            </a:xfrm>
            <a:prstGeom prst="straightConnector1">
              <a:avLst/>
            </a:prstGeom>
            <a:ln w="19050">
              <a:solidFill>
                <a:srgbClr val="4A7DBA"/>
              </a:solidFill>
              <a:round/>
            </a:ln>
          </p:spPr>
        </p:cxnSp>
        <p:cxnSp>
          <p:nvCxnSpPr>
            <p:cNvPr id="1067" name="Google Shape;1276;p100"/>
            <p:cNvCxnSpPr>
              <a:stCxn id="1052" idx="2"/>
            </p:cNvCxnSpPr>
            <p:nvPr/>
          </p:nvCxnSpPr>
          <p:spPr>
            <a:xfrm>
              <a:off x="4845240" y="4219920"/>
              <a:ext cx="318600" cy="430560"/>
            </a:xfrm>
            <a:prstGeom prst="straightConnector1">
              <a:avLst/>
            </a:prstGeom>
            <a:ln w="19050">
              <a:solidFill>
                <a:srgbClr val="4A7DBA"/>
              </a:solidFill>
              <a:round/>
            </a:ln>
          </p:spPr>
        </p:cxnSp>
        <p:cxnSp>
          <p:nvCxnSpPr>
            <p:cNvPr id="1068" name="Google Shape;1277;p100"/>
            <p:cNvCxnSpPr>
              <a:stCxn id="1053" idx="2"/>
            </p:cNvCxnSpPr>
            <p:nvPr/>
          </p:nvCxnSpPr>
          <p:spPr>
            <a:xfrm flipH="1">
              <a:off x="5771160" y="4219920"/>
              <a:ext cx="136800" cy="430560"/>
            </a:xfrm>
            <a:prstGeom prst="straightConnector1">
              <a:avLst/>
            </a:prstGeom>
            <a:ln w="19050">
              <a:solidFill>
                <a:srgbClr val="4A7DBA"/>
              </a:solidFill>
              <a:round/>
            </a:ln>
          </p:spPr>
        </p:cxnSp>
        <p:cxnSp>
          <p:nvCxnSpPr>
            <p:cNvPr id="1069" name="Google Shape;1278;p100"/>
            <p:cNvCxnSpPr>
              <a:stCxn id="1054" idx="2"/>
            </p:cNvCxnSpPr>
            <p:nvPr/>
          </p:nvCxnSpPr>
          <p:spPr>
            <a:xfrm flipH="1">
              <a:off x="6801120" y="4219920"/>
              <a:ext cx="169200" cy="374760"/>
            </a:xfrm>
            <a:prstGeom prst="straightConnector1">
              <a:avLst/>
            </a:prstGeom>
            <a:ln w="19050">
              <a:solidFill>
                <a:srgbClr val="4A7DBA"/>
              </a:solidFill>
              <a:round/>
            </a:ln>
          </p:spPr>
        </p:cxnSp>
        <p:cxnSp>
          <p:nvCxnSpPr>
            <p:cNvPr id="1070" name="Google Shape;1279;p100"/>
            <p:cNvCxnSpPr>
              <a:stCxn id="1053" idx="2"/>
            </p:cNvCxnSpPr>
            <p:nvPr/>
          </p:nvCxnSpPr>
          <p:spPr>
            <a:xfrm>
              <a:off x="5907600" y="4219920"/>
              <a:ext cx="50400" cy="430560"/>
            </a:xfrm>
            <a:prstGeom prst="straightConnector1">
              <a:avLst/>
            </a:prstGeom>
            <a:ln w="19050">
              <a:solidFill>
                <a:srgbClr val="4A7DBA"/>
              </a:solidFill>
              <a:round/>
            </a:ln>
          </p:spPr>
        </p:cxnSp>
        <p:cxnSp>
          <p:nvCxnSpPr>
            <p:cNvPr id="1071" name="Google Shape;1280;p100"/>
            <p:cNvCxnSpPr>
              <a:stCxn id="1053" idx="2"/>
            </p:cNvCxnSpPr>
            <p:nvPr/>
          </p:nvCxnSpPr>
          <p:spPr>
            <a:xfrm>
              <a:off x="5907600" y="4219920"/>
              <a:ext cx="289440" cy="383040"/>
            </a:xfrm>
            <a:prstGeom prst="straightConnector1">
              <a:avLst/>
            </a:prstGeom>
            <a:ln w="19050">
              <a:solidFill>
                <a:srgbClr val="4A7DBA"/>
              </a:solidFill>
              <a:round/>
            </a:ln>
          </p:spPr>
        </p:cxnSp>
        <p:cxnSp>
          <p:nvCxnSpPr>
            <p:cNvPr id="1072" name="Google Shape;1281;p100"/>
            <p:cNvCxnSpPr>
              <a:stCxn id="1054" idx="2"/>
              <a:endCxn id="1050" idx="0"/>
            </p:cNvCxnSpPr>
            <p:nvPr/>
          </p:nvCxnSpPr>
          <p:spPr>
            <a:xfrm>
              <a:off x="6969960" y="4219920"/>
              <a:ext cx="1080" cy="319320"/>
            </a:xfrm>
            <a:prstGeom prst="straightConnector1">
              <a:avLst/>
            </a:prstGeom>
            <a:ln w="19050">
              <a:solidFill>
                <a:srgbClr val="4A7DBA"/>
              </a:solidFill>
              <a:round/>
            </a:ln>
          </p:spPr>
        </p:cxnSp>
        <p:cxnSp>
          <p:nvCxnSpPr>
            <p:cNvPr id="1073" name="Google Shape;1282;p100"/>
            <p:cNvCxnSpPr>
              <a:stCxn id="1054" idx="2"/>
            </p:cNvCxnSpPr>
            <p:nvPr/>
          </p:nvCxnSpPr>
          <p:spPr>
            <a:xfrm>
              <a:off x="6969960" y="4219920"/>
              <a:ext cx="167040" cy="335160"/>
            </a:xfrm>
            <a:prstGeom prst="straightConnector1">
              <a:avLst/>
            </a:prstGeom>
            <a:ln w="19050">
              <a:solidFill>
                <a:srgbClr val="4A7DBA"/>
              </a:solidFill>
              <a:round/>
            </a:ln>
          </p:spPr>
        </p:cxnSp>
        <p:cxnSp>
          <p:nvCxnSpPr>
            <p:cNvPr id="1074" name="Google Shape;1283;p100"/>
            <p:cNvCxnSpPr>
              <a:endCxn id="1055" idx="2"/>
            </p:cNvCxnSpPr>
            <p:nvPr/>
          </p:nvCxnSpPr>
          <p:spPr>
            <a:xfrm flipV="1">
              <a:off x="7809480" y="4219920"/>
              <a:ext cx="223560" cy="374760"/>
            </a:xfrm>
            <a:prstGeom prst="straightConnector1">
              <a:avLst/>
            </a:prstGeom>
            <a:ln w="19050">
              <a:solidFill>
                <a:srgbClr val="4A7DBA"/>
              </a:solidFill>
              <a:round/>
            </a:ln>
          </p:spPr>
        </p:cxnSp>
        <p:cxnSp>
          <p:nvCxnSpPr>
            <p:cNvPr id="1075" name="Google Shape;1284;p100"/>
            <p:cNvCxnSpPr>
              <a:endCxn id="1055" idx="2"/>
            </p:cNvCxnSpPr>
            <p:nvPr/>
          </p:nvCxnSpPr>
          <p:spPr>
            <a:xfrm flipH="1" flipV="1">
              <a:off x="8032680" y="4219920"/>
              <a:ext cx="41400" cy="320760"/>
            </a:xfrm>
            <a:prstGeom prst="straightConnector1">
              <a:avLst/>
            </a:prstGeom>
            <a:ln w="19050">
              <a:solidFill>
                <a:srgbClr val="4A7DBA"/>
              </a:solidFill>
              <a:round/>
            </a:ln>
          </p:spPr>
        </p:cxnSp>
        <p:cxnSp>
          <p:nvCxnSpPr>
            <p:cNvPr id="1076" name="Google Shape;1285;p100"/>
            <p:cNvCxnSpPr>
              <a:endCxn id="1055" idx="2"/>
            </p:cNvCxnSpPr>
            <p:nvPr/>
          </p:nvCxnSpPr>
          <p:spPr>
            <a:xfrm flipH="1" flipV="1">
              <a:off x="8032680" y="4219920"/>
              <a:ext cx="259560" cy="320760"/>
            </a:xfrm>
            <a:prstGeom prst="straightConnector1">
              <a:avLst/>
            </a:prstGeom>
            <a:ln w="19050">
              <a:solidFill>
                <a:srgbClr val="4A7DBA"/>
              </a:solidFill>
              <a:round/>
            </a:ln>
          </p:spPr>
        </p:cxnSp>
        <p:cxnSp>
          <p:nvCxnSpPr>
            <p:cNvPr id="1077" name="Google Shape;1286;p100"/>
            <p:cNvCxnSpPr>
              <a:endCxn id="1056" idx="2"/>
            </p:cNvCxnSpPr>
            <p:nvPr/>
          </p:nvCxnSpPr>
          <p:spPr>
            <a:xfrm flipV="1">
              <a:off x="8871120" y="4219920"/>
              <a:ext cx="224280" cy="383040"/>
            </a:xfrm>
            <a:prstGeom prst="straightConnector1">
              <a:avLst/>
            </a:prstGeom>
            <a:ln w="19050">
              <a:solidFill>
                <a:srgbClr val="4A7DBA"/>
              </a:solidFill>
              <a:round/>
            </a:ln>
          </p:spPr>
        </p:cxnSp>
        <p:cxnSp>
          <p:nvCxnSpPr>
            <p:cNvPr id="1078" name="Google Shape;1287;p100"/>
            <p:cNvCxnSpPr>
              <a:endCxn id="1056" idx="2"/>
            </p:cNvCxnSpPr>
            <p:nvPr/>
          </p:nvCxnSpPr>
          <p:spPr>
            <a:xfrm flipV="1">
              <a:off x="9047520" y="4219920"/>
              <a:ext cx="47880" cy="456120"/>
            </a:xfrm>
            <a:prstGeom prst="straightConnector1">
              <a:avLst/>
            </a:prstGeom>
            <a:ln w="19050">
              <a:solidFill>
                <a:srgbClr val="4A7DBA"/>
              </a:solidFill>
              <a:round/>
            </a:ln>
          </p:spPr>
        </p:cxnSp>
        <p:cxnSp>
          <p:nvCxnSpPr>
            <p:cNvPr id="1079" name="Google Shape;1288;p100"/>
            <p:cNvCxnSpPr>
              <a:endCxn id="1056" idx="2"/>
            </p:cNvCxnSpPr>
            <p:nvPr/>
          </p:nvCxnSpPr>
          <p:spPr>
            <a:xfrm flipH="1" flipV="1">
              <a:off x="9095040" y="4219920"/>
              <a:ext cx="145800" cy="526320"/>
            </a:xfrm>
            <a:prstGeom prst="straightConnector1">
              <a:avLst/>
            </a:prstGeom>
            <a:ln w="19050">
              <a:solidFill>
                <a:srgbClr val="4A7DBA"/>
              </a:solidFill>
              <a:round/>
            </a:ln>
          </p:spPr>
        </p:cxnSp>
      </p:grpSp>
      <p:sp>
        <p:nvSpPr>
          <p:cNvPr id="1080" name="Google Shape;1289;p100"/>
          <p:cNvSpPr/>
          <p:nvPr/>
        </p:nvSpPr>
        <p:spPr>
          <a:xfrm>
            <a:off x="2470680" y="2895480"/>
            <a:ext cx="169704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400" b="1" strike="noStrike" spc="-1">
                <a:solidFill>
                  <a:schemeClr val="dk1"/>
                </a:solidFill>
                <a:latin typeface="Calibri"/>
                <a:ea typeface="Calibri"/>
              </a:rPr>
              <a:t>Serviceleistungen</a:t>
            </a:r>
            <a:endParaRPr lang="de-DE" sz="1400" b="0" strike="noStrike" spc="-1">
              <a:solidFill>
                <a:srgbClr val="000000"/>
              </a:solidFill>
              <a:latin typeface="Arial"/>
            </a:endParaRPr>
          </a:p>
        </p:txBody>
      </p:sp>
      <p:sp>
        <p:nvSpPr>
          <p:cNvPr id="1081" name="Google Shape;1290;p100"/>
          <p:cNvSpPr/>
          <p:nvPr/>
        </p:nvSpPr>
        <p:spPr>
          <a:xfrm>
            <a:off x="2468880" y="3841920"/>
            <a:ext cx="1697040" cy="516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400" b="1" strike="noStrike" spc="-1">
                <a:solidFill>
                  <a:schemeClr val="dk1"/>
                </a:solidFill>
                <a:latin typeface="Calibri"/>
                <a:ea typeface="Calibri"/>
              </a:rPr>
              <a:t>Service-Komponenten</a:t>
            </a:r>
            <a:endParaRPr lang="de-DE" sz="1400" b="0" strike="noStrike" spc="-1">
              <a:solidFill>
                <a:srgbClr val="000000"/>
              </a:solidFill>
              <a:latin typeface="Arial"/>
            </a:endParaRPr>
          </a:p>
        </p:txBody>
      </p:sp>
      <p:sp>
        <p:nvSpPr>
          <p:cNvPr id="1082" name="Google Shape;1291;p100"/>
          <p:cNvSpPr/>
          <p:nvPr/>
        </p:nvSpPr>
        <p:spPr>
          <a:xfrm>
            <a:off x="2467080" y="4788720"/>
            <a:ext cx="169704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400" b="1" strike="noStrike" spc="-1">
                <a:solidFill>
                  <a:schemeClr val="dk1"/>
                </a:solidFill>
                <a:latin typeface="Calibri"/>
                <a:ea typeface="Calibri"/>
              </a:rPr>
              <a:t>Configuration Items</a:t>
            </a:r>
            <a:endParaRPr lang="de-DE" sz="1400" b="0" strike="noStrike" spc="-1">
              <a:solidFill>
                <a:srgbClr val="000000"/>
              </a:solidFill>
              <a:latin typeface="Aria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sp>
        <p:nvSpPr>
          <p:cNvPr id="1084" name="PlaceHolder 2"/>
          <p:cNvSpPr>
            <a:spLocks noGrp="1"/>
          </p:cNvSpPr>
          <p:nvPr>
            <p:ph type="sldNum" idx="123"/>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60609671-D775-4D88-BBEF-F7C85CC49B16}" type="slidenum">
              <a:rPr lang="en-US" sz="1200" b="0" strike="noStrike" spc="-1">
                <a:solidFill>
                  <a:srgbClr val="888888"/>
                </a:solidFill>
                <a:latin typeface="Calibri"/>
                <a:ea typeface="Calibri"/>
              </a:rPr>
              <a:t>109</a:t>
            </a:fld>
            <a:endParaRPr lang="de-DE" sz="1200" b="0" strike="noStrike" spc="-1">
              <a:solidFill>
                <a:srgbClr val="000000"/>
              </a:solidFill>
              <a:latin typeface="Times New Roman"/>
            </a:endParaRPr>
          </a:p>
        </p:txBody>
      </p:sp>
      <p:graphicFrame>
        <p:nvGraphicFramePr>
          <p:cNvPr id="1085" name="Google Shape;1298;p101"/>
          <p:cNvGraphicFramePr/>
          <p:nvPr/>
        </p:nvGraphicFramePr>
        <p:xfrm>
          <a:off x="1981080" y="1697040"/>
          <a:ext cx="8229600" cy="3578606"/>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PR11 Configuration Management</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PR11.1 Der Anwendungsbereich des Configuration Managements muss zusammen mit den Typen von Configuration Items (CIs) und den zu berücksichtigenden Beziehungen definiert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PR11.2 Der Detaillierungsgrad der Konfigurationsinformationen muss hinlänglich sein, um eine effektive Kontrolle über CIs zu unterstützen.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PR11.3 Informationen über CIs und ihre Beziehungen zu anderen CIs müssen in einer Configuration Management Database (CMDB) gepflegt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PR11.4 CIs müssen in der CMDB gesteuert und Changes an CIs nachverfolgt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PR11.5 Die in der CMDB gespeicherten Informationen müssen in geplanten Abständen überprüft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FitSM-Prinzipien</a:t>
            </a:r>
            <a:endParaRPr lang="de-DE" sz="3200" b="0" strike="noStrike" spc="-1">
              <a:solidFill>
                <a:srgbClr val="000000"/>
              </a:solidFill>
              <a:latin typeface="Arial"/>
            </a:endParaRPr>
          </a:p>
        </p:txBody>
      </p:sp>
      <p:graphicFrame>
        <p:nvGraphicFramePr>
          <p:cNvPr id="156" name="Google Shape;398;p22"/>
          <p:cNvGraphicFramePr/>
          <p:nvPr>
            <p:extLst>
              <p:ext uri="{D42A27DB-BD31-4B8C-83A1-F6EECF244321}">
                <p14:modId xmlns:p14="http://schemas.microsoft.com/office/powerpoint/2010/main" val="776205877"/>
              </p:ext>
            </p:extLst>
          </p:nvPr>
        </p:nvGraphicFramePr>
        <p:xfrm>
          <a:off x="609480" y="1697040"/>
          <a:ext cx="10972440" cy="2123280"/>
        </p:xfrm>
        <a:graphic>
          <a:graphicData uri="http://schemas.openxmlformats.org/drawingml/2006/table">
            <a:tbl>
              <a:tblPr/>
              <a:tblGrid>
                <a:gridCol w="3260880">
                  <a:extLst>
                    <a:ext uri="{9D8B030D-6E8A-4147-A177-3AD203B41FA5}">
                      <a16:colId xmlns:a16="http://schemas.microsoft.com/office/drawing/2014/main" val="20000"/>
                    </a:ext>
                  </a:extLst>
                </a:gridCol>
                <a:gridCol w="771156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Prinzip</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Erläuterung</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Praktikabilität</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tint val="20000"/>
                      </a:schemeClr>
                    </a:solidFill>
                  </a:tcPr>
                </a:tc>
                <a:tc>
                  <a:txBody>
                    <a:bodyPr/>
                    <a:lstStyle/>
                    <a:p>
                      <a:pPr>
                        <a:lnSpc>
                          <a:spcPct val="100000"/>
                        </a:lnSpc>
                        <a:tabLst>
                          <a:tab pos="0" algn="l"/>
                        </a:tabLst>
                      </a:pPr>
                      <a:r>
                        <a:rPr lang="en-US" sz="1800" b="0" strike="noStrike" spc="-1">
                          <a:solidFill>
                            <a:schemeClr val="dk1"/>
                          </a:solidFill>
                          <a:latin typeface="Calibri" panose="020F0502020204030204" pitchFamily="34" charset="0"/>
                          <a:ea typeface="Arial"/>
                          <a:cs typeface="Calibri" panose="020F0502020204030204" pitchFamily="34" charset="0"/>
                        </a:rPr>
                        <a:t>Anwendung einfacher, bewährter Anleitungen, anstatt sich in theoretischen Best Practices zu verlieren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Konsistenz</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lt1"/>
                    </a:solidFill>
                  </a:tcPr>
                </a:tc>
                <a:tc>
                  <a:txBody>
                    <a:bodyPr/>
                    <a:lstStyle/>
                    <a:p>
                      <a:pPr>
                        <a:lnSpc>
                          <a:spcPct val="100000"/>
                        </a:lnSpc>
                        <a:tabLst>
                          <a:tab pos="0" algn="l"/>
                        </a:tabLst>
                      </a:pPr>
                      <a:r>
                        <a:rPr lang="en-US" sz="1800" b="0" strike="noStrike" spc="-1">
                          <a:solidFill>
                            <a:schemeClr val="dk1"/>
                          </a:solidFill>
                          <a:latin typeface="Calibri" panose="020F0502020204030204" pitchFamily="34" charset="0"/>
                          <a:ea typeface="Arial"/>
                          <a:cs typeface="Calibri" panose="020F0502020204030204" pitchFamily="34" charset="0"/>
                        </a:rPr>
                        <a:t>Wiederholbare Leistung vor detaillierter Dokumentation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lt1"/>
                    </a:solidFill>
                  </a:tcPr>
                </a:tc>
                <a:extLst>
                  <a:ext uri="{0D108BD9-81ED-4DB2-BD59-A6C34878D82A}">
                    <a16:rowId xmlns:a16="http://schemas.microsoft.com/office/drawing/2014/main" val="10002"/>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Hinlänglichkeit</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tint val="20000"/>
                      </a:schemeClr>
                    </a:solidFill>
                  </a:tcPr>
                </a:tc>
                <a:tc>
                  <a:txBody>
                    <a:bodyPr/>
                    <a:lstStyle/>
                    <a:p>
                      <a:pPr>
                        <a:lnSpc>
                          <a:spcPct val="100000"/>
                        </a:lnSpc>
                        <a:tabLst>
                          <a:tab pos="0" algn="l"/>
                        </a:tabLst>
                      </a:pPr>
                      <a:r>
                        <a:rPr lang="en-US" sz="1800" b="0" strike="noStrike" spc="-1">
                          <a:solidFill>
                            <a:schemeClr val="dk1"/>
                          </a:solidFill>
                          <a:latin typeface="Calibri" panose="020F0502020204030204" pitchFamily="34" charset="0"/>
                          <a:ea typeface="Arial"/>
                          <a:cs typeface="Calibri" panose="020F0502020204030204" pitchFamily="34" charset="0"/>
                        </a:rPr>
                        <a:t>Gut genug und funktionierend statt Suche nach der perfekten Lösung</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3"/>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Erweiterbarkeit</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lt1"/>
                    </a:solidFill>
                  </a:tcPr>
                </a:tc>
                <a:tc>
                  <a:txBody>
                    <a:bodyPr/>
                    <a:lstStyle/>
                    <a:p>
                      <a:pPr>
                        <a:lnSpc>
                          <a:spcPct val="100000"/>
                        </a:lnSpc>
                        <a:tabLst>
                          <a:tab pos="0" algn="l"/>
                        </a:tabLst>
                      </a:pPr>
                      <a:r>
                        <a:rPr lang="en-US" sz="1800" b="0" strike="noStrike" spc="-1" dirty="0" err="1">
                          <a:solidFill>
                            <a:schemeClr val="dk1"/>
                          </a:solidFill>
                          <a:latin typeface="Calibri" panose="020F0502020204030204" pitchFamily="34" charset="0"/>
                          <a:ea typeface="Arial"/>
                          <a:cs typeface="Calibri" panose="020F0502020204030204" pitchFamily="34" charset="0"/>
                        </a:rPr>
                        <a:t>Viele</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Wissensquellen</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nutzen</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anstatt</a:t>
                      </a:r>
                      <a:r>
                        <a:rPr lang="en-US" sz="1800" b="0" strike="noStrike" spc="-1" dirty="0">
                          <a:solidFill>
                            <a:schemeClr val="dk1"/>
                          </a:solidFill>
                          <a:latin typeface="Calibri" panose="020F0502020204030204" pitchFamily="34" charset="0"/>
                          <a:ea typeface="Arial"/>
                          <a:cs typeface="Calibri" panose="020F0502020204030204" pitchFamily="34" charset="0"/>
                        </a:rPr>
                        <a:t> in </a:t>
                      </a:r>
                      <a:r>
                        <a:rPr lang="en-US" sz="1800" b="0" strike="noStrike" spc="-1" dirty="0" err="1">
                          <a:solidFill>
                            <a:schemeClr val="dk1"/>
                          </a:solidFill>
                          <a:latin typeface="Calibri" panose="020F0502020204030204" pitchFamily="34" charset="0"/>
                          <a:ea typeface="Arial"/>
                          <a:cs typeface="Calibri" panose="020F0502020204030204" pitchFamily="34" charset="0"/>
                        </a:rPr>
                        <a:t>einem</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geschlossenen</a:t>
                      </a:r>
                      <a:r>
                        <a:rPr lang="en-US" sz="1800" b="0" strike="noStrike" spc="-1" dirty="0">
                          <a:solidFill>
                            <a:schemeClr val="dk1"/>
                          </a:solidFill>
                          <a:latin typeface="Calibri" panose="020F0502020204030204" pitchFamily="34" charset="0"/>
                          <a:ea typeface="Arial"/>
                          <a:cs typeface="Calibri" panose="020F0502020204030204" pitchFamily="34" charset="0"/>
                        </a:rPr>
                        <a:t> Garten </a:t>
                      </a:r>
                      <a:r>
                        <a:rPr lang="en-US" sz="1800" b="0" strike="noStrike" spc="-1" dirty="0" err="1">
                          <a:solidFill>
                            <a:schemeClr val="dk1"/>
                          </a:solidFill>
                          <a:latin typeface="Calibri" panose="020F0502020204030204" pitchFamily="34" charset="0"/>
                          <a:ea typeface="Arial"/>
                          <a:cs typeface="Calibri" panose="020F0502020204030204" pitchFamily="34" charset="0"/>
                        </a:rPr>
                        <a:t>zu</a:t>
                      </a:r>
                      <a:r>
                        <a:rPr lang="en-US" sz="1800" b="0" strike="noStrike" spc="-1" dirty="0">
                          <a:solidFill>
                            <a:schemeClr val="dk1"/>
                          </a:solidFill>
                          <a:latin typeface="Calibri" panose="020F0502020204030204" pitchFamily="34" charset="0"/>
                          <a:ea typeface="Arial"/>
                          <a:cs typeface="Calibri" panose="020F0502020204030204" pitchFamily="34" charset="0"/>
                        </a:rPr>
                        <a:t> leben</a:t>
                      </a:r>
                      <a:endParaRPr lang="de-DE" sz="18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lt1"/>
                    </a:solidFill>
                  </a:tcPr>
                </a:tc>
                <a:extLst>
                  <a:ext uri="{0D108BD9-81ED-4DB2-BD59-A6C34878D82A}">
                    <a16:rowId xmlns:a16="http://schemas.microsoft.com/office/drawing/2014/main" val="10004"/>
                  </a:ext>
                </a:extLst>
              </a:tr>
            </a:tbl>
          </a:graphicData>
        </a:graphic>
      </p:graphicFrame>
      <p:sp>
        <p:nvSpPr>
          <p:cNvPr id="157" name="PlaceHolder 2"/>
          <p:cNvSpPr>
            <a:spLocks noGrp="1"/>
          </p:cNvSpPr>
          <p:nvPr>
            <p:ph type="sldNum" idx="2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703AF01-A2C8-4204-A31D-F55817CE7932}" type="slidenum">
              <a:rPr lang="en-US" sz="1200" b="0" strike="noStrike" spc="-1">
                <a:solidFill>
                  <a:srgbClr val="888888"/>
                </a:solidFill>
                <a:latin typeface="Calibri"/>
                <a:ea typeface="Calibri"/>
              </a:rPr>
              <a:t>11</a:t>
            </a:fld>
            <a:endParaRPr lang="de-DE" sz="1200" b="0" strike="noStrike" spc="-1">
              <a:solidFill>
                <a:srgbClr val="000000"/>
              </a:solidFill>
              <a:latin typeface="Times New Roman"/>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087" name="Google Shape;1304;p102"/>
          <p:cNvGrpSpPr/>
          <p:nvPr/>
        </p:nvGrpSpPr>
        <p:grpSpPr>
          <a:xfrm>
            <a:off x="609480" y="1872360"/>
            <a:ext cx="10970640" cy="4272840"/>
            <a:chOff x="609480" y="1872360"/>
            <a:chExt cx="10970640" cy="4272840"/>
          </a:xfrm>
        </p:grpSpPr>
        <p:sp>
          <p:nvSpPr>
            <p:cNvPr id="1088" name="Google Shape;1305;p102"/>
            <p:cNvSpPr/>
            <p:nvPr/>
          </p:nvSpPr>
          <p:spPr>
            <a:xfrm>
              <a:off x="609480" y="2197080"/>
              <a:ext cx="10970640" cy="39481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89" name="Google Shape;1306;p102"/>
            <p:cNvSpPr/>
            <p:nvPr/>
          </p:nvSpPr>
          <p:spPr>
            <a:xfrm>
              <a:off x="609480" y="2197080"/>
              <a:ext cx="10970640" cy="3948120"/>
            </a:xfrm>
            <a:prstGeom prst="rect">
              <a:avLst/>
            </a:prstGeom>
            <a:noFill/>
            <a:ln w="0">
              <a:noFill/>
            </a:ln>
          </p:spPr>
          <p:style>
            <a:lnRef idx="0">
              <a:scrgbClr r="0" g="0" b="0"/>
            </a:lnRef>
            <a:fillRef idx="0">
              <a:scrgbClr r="0" g="0" b="0"/>
            </a:fillRef>
            <a:effectRef idx="0">
              <a:scrgbClr r="0" g="0" b="0"/>
            </a:effectRef>
            <a:fontRef idx="minor"/>
          </p:style>
          <p:txBody>
            <a:bodyPr lIns="851760" tIns="458280" rIns="851760" bIns="156600" anchor="t">
              <a:noAutofit/>
            </a:bodyPr>
            <a:lstStyle/>
            <a:p>
              <a:pPr marL="228600" lvl="1" indent="-228600" defTabSz="914400">
                <a:lnSpc>
                  <a:spcPct val="90000"/>
                </a:lnSpc>
                <a:buClr>
                  <a:srgbClr val="000000"/>
                </a:buClr>
                <a:buFont typeface="Calibri"/>
                <a:buChar char="•"/>
              </a:pPr>
              <a:r>
                <a:rPr lang="en-US" sz="2000" b="0" strike="noStrike" spc="-1">
                  <a:solidFill>
                    <a:schemeClr val="dk1"/>
                  </a:solidFill>
                  <a:latin typeface="Calibri"/>
                  <a:ea typeface="Calibri"/>
                </a:rPr>
                <a:t>Definieren Sie den Anwendungsbereich des Configuration Management Prozesses und der integrierten Configuration Management Database (CMDB).</a:t>
              </a:r>
              <a:endParaRPr lang="de-DE" sz="2000" b="0" strike="noStrike" spc="-1">
                <a:solidFill>
                  <a:srgbClr val="000000"/>
                </a:solidFill>
                <a:latin typeface="Arial"/>
              </a:endParaRPr>
            </a:p>
            <a:p>
              <a:pPr marL="228600" lvl="1" indent="-228600" defTabSz="914400">
                <a:lnSpc>
                  <a:spcPct val="90000"/>
                </a:lnSpc>
                <a:spcBef>
                  <a:spcPts val="329"/>
                </a:spcBef>
                <a:buClr>
                  <a:srgbClr val="000000"/>
                </a:buClr>
                <a:buFont typeface="Arial"/>
                <a:buChar char="•"/>
              </a:pPr>
              <a:r>
                <a:rPr lang="en-US" sz="2000" b="0" strike="noStrike" spc="-1">
                  <a:solidFill>
                    <a:schemeClr val="dk1"/>
                  </a:solidFill>
                  <a:latin typeface="Calibri"/>
                  <a:ea typeface="Calibri"/>
                </a:rPr>
                <a:t>Vereinbaren Sie den Detaillierungsgrad der zu erfassenden Konfigurationsinformationen</a:t>
              </a:r>
              <a:endParaRPr lang="de-DE" sz="2000" b="0" strike="noStrike" spc="-1">
                <a:solidFill>
                  <a:srgbClr val="000000"/>
                </a:solidFill>
                <a:latin typeface="Arial"/>
              </a:endParaRPr>
            </a:p>
            <a:p>
              <a:pPr marL="228600" lvl="1" indent="-228600" defTabSz="914400">
                <a:lnSpc>
                  <a:spcPct val="90000"/>
                </a:lnSpc>
                <a:spcBef>
                  <a:spcPts val="329"/>
                </a:spcBef>
                <a:buClr>
                  <a:srgbClr val="000000"/>
                </a:buClr>
                <a:buFont typeface="Arial"/>
                <a:buChar char="•"/>
              </a:pPr>
              <a:r>
                <a:rPr lang="en-US" sz="2000" b="0" strike="noStrike" spc="-1">
                  <a:solidFill>
                    <a:schemeClr val="dk1"/>
                  </a:solidFill>
                  <a:latin typeface="Calibri"/>
                  <a:ea typeface="Calibri"/>
                </a:rPr>
                <a:t>Identifizierung und Definition von CI-Typen (einschließlich ihrer Attribute) und Beziehungstypen.</a:t>
              </a:r>
              <a:endParaRPr lang="de-DE" sz="2000" b="0" strike="noStrike" spc="-1">
                <a:solidFill>
                  <a:srgbClr val="000000"/>
                </a:solidFill>
                <a:latin typeface="Arial"/>
              </a:endParaRPr>
            </a:p>
            <a:p>
              <a:pPr marL="228600" lvl="1" indent="-228600" defTabSz="914400">
                <a:lnSpc>
                  <a:spcPct val="90000"/>
                </a:lnSpc>
                <a:spcBef>
                  <a:spcPts val="329"/>
                </a:spcBef>
                <a:buClr>
                  <a:srgbClr val="000000"/>
                </a:buClr>
                <a:buFont typeface="Arial"/>
                <a:buChar char="•"/>
              </a:pPr>
              <a:r>
                <a:rPr lang="en-US" sz="2000" b="0" strike="noStrike" spc="-1">
                  <a:solidFill>
                    <a:schemeClr val="dk1"/>
                  </a:solidFill>
                  <a:latin typeface="Calibri"/>
                  <a:ea typeface="Calibri"/>
                </a:rPr>
                <a:t>Basierend auf dem definierten Anwendungsbereich identifizieren Sie alle vorhandenen Quellen von Konfigurationsinformationen in der Umgebung des Service Providers.</a:t>
              </a:r>
              <a:endParaRPr lang="de-DE" sz="2000" b="0" strike="noStrike" spc="-1">
                <a:solidFill>
                  <a:srgbClr val="000000"/>
                </a:solidFill>
                <a:latin typeface="Arial"/>
              </a:endParaRPr>
            </a:p>
            <a:p>
              <a:pPr marL="228600" lvl="1" indent="-228600" defTabSz="914400">
                <a:lnSpc>
                  <a:spcPct val="90000"/>
                </a:lnSpc>
                <a:spcBef>
                  <a:spcPts val="329"/>
                </a:spcBef>
                <a:buClr>
                  <a:srgbClr val="000000"/>
                </a:buClr>
                <a:buFont typeface="Arial"/>
                <a:buChar char="•"/>
              </a:pPr>
              <a:r>
                <a:rPr lang="en-GB" sz="2000" b="0" strike="noStrike" spc="-1">
                  <a:solidFill>
                    <a:schemeClr val="dk1"/>
                  </a:solidFill>
                  <a:latin typeface="Calibri"/>
                  <a:ea typeface="Calibri"/>
                </a:rPr>
                <a:t>Definition des Konzepts für die Integration verfügbarer Quellen für Konfigurationsinformationen und Ergänzung fehlender Konfigurationsinformationen in die integrierte CMDB, einschließlich der Auswahl geeigneter unterstützender Technologien/Werkzeuge.</a:t>
              </a:r>
              <a:endParaRPr lang="de-DE" sz="2000" b="0" strike="noStrike" spc="-1">
                <a:solidFill>
                  <a:srgbClr val="000000"/>
                </a:solidFill>
                <a:latin typeface="Arial"/>
              </a:endParaRPr>
            </a:p>
          </p:txBody>
        </p:sp>
        <p:sp>
          <p:nvSpPr>
            <p:cNvPr id="1090" name="Google Shape;1307;p102"/>
            <p:cNvSpPr/>
            <p:nvPr/>
          </p:nvSpPr>
          <p:spPr>
            <a:xfrm>
              <a:off x="1158120" y="1872360"/>
              <a:ext cx="7678800" cy="6472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91" name="Google Shape;1308;p102"/>
            <p:cNvSpPr/>
            <p:nvPr/>
          </p:nvSpPr>
          <p:spPr>
            <a:xfrm>
              <a:off x="1189800" y="1904040"/>
              <a:ext cx="7615440" cy="58392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200" b="0" strike="noStrike" spc="-1">
                  <a:solidFill>
                    <a:schemeClr val="lt1"/>
                  </a:solidFill>
                  <a:latin typeface="Calibri"/>
                  <a:ea typeface="Calibri"/>
                </a:rPr>
                <a:t>Erstmalige Einrichtung des Prozesses</a:t>
              </a:r>
              <a:endParaRPr lang="de-DE" sz="2200" b="0" strike="noStrike" spc="-1">
                <a:solidFill>
                  <a:srgbClr val="000000"/>
                </a:solidFill>
                <a:latin typeface="Arial"/>
              </a:endParaRPr>
            </a:p>
          </p:txBody>
        </p:sp>
      </p:grpSp>
      <p:sp>
        <p:nvSpPr>
          <p:cNvPr id="1092" name="PlaceHolder 2"/>
          <p:cNvSpPr>
            <a:spLocks noGrp="1"/>
          </p:cNvSpPr>
          <p:nvPr>
            <p:ph type="sldNum" idx="124"/>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539FA8F9-2F8E-4903-B26F-88CDCA9D316E}" type="slidenum">
              <a:rPr lang="en-US" sz="1200" b="0" strike="noStrike" spc="-1">
                <a:solidFill>
                  <a:srgbClr val="888888"/>
                </a:solidFill>
                <a:latin typeface="Calibri"/>
                <a:ea typeface="Calibri"/>
              </a:rPr>
              <a:t>110</a:t>
            </a:fld>
            <a:endParaRPr lang="de-DE" sz="1200" b="0" strike="noStrike" spc="-1">
              <a:solidFill>
                <a:srgbClr val="000000"/>
              </a:solidFill>
              <a:latin typeface="Times New Roman"/>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Inputs und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094" name="Google Shape;1315;p103"/>
          <p:cNvGrpSpPr/>
          <p:nvPr/>
        </p:nvGrpSpPr>
        <p:grpSpPr>
          <a:xfrm>
            <a:off x="1981080" y="1620000"/>
            <a:ext cx="8227800" cy="4858200"/>
            <a:chOff x="1981080" y="1620000"/>
            <a:chExt cx="8227800" cy="4858200"/>
          </a:xfrm>
        </p:grpSpPr>
        <p:sp>
          <p:nvSpPr>
            <p:cNvPr id="1095" name="Google Shape;1316;p103"/>
            <p:cNvSpPr/>
            <p:nvPr/>
          </p:nvSpPr>
          <p:spPr>
            <a:xfrm>
              <a:off x="1981080" y="1620000"/>
              <a:ext cx="8227440" cy="14533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96" name="Google Shape;1317;p103"/>
            <p:cNvSpPr/>
            <p:nvPr/>
          </p:nvSpPr>
          <p:spPr>
            <a:xfrm>
              <a:off x="1981080" y="1984320"/>
              <a:ext cx="7927920" cy="72540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1097" name="Google Shape;1318;p103"/>
            <p:cNvSpPr/>
            <p:nvPr/>
          </p:nvSpPr>
          <p:spPr>
            <a:xfrm>
              <a:off x="1981080" y="2746080"/>
              <a:ext cx="3799800" cy="32468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98" name="Google Shape;1319;p103"/>
            <p:cNvSpPr/>
            <p:nvPr/>
          </p:nvSpPr>
          <p:spPr>
            <a:xfrm>
              <a:off x="1981080" y="2746080"/>
              <a:ext cx="3799800" cy="324684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t">
              <a:noAutofit/>
            </a:bodyPr>
            <a:lstStyle/>
            <a:p>
              <a:pPr defTabSz="914400">
                <a:lnSpc>
                  <a:spcPct val="90000"/>
                </a:lnSpc>
                <a:tabLst>
                  <a:tab pos="0" algn="l"/>
                </a:tabLst>
              </a:pPr>
              <a:r>
                <a:rPr lang="en-US" sz="2100" b="0" strike="noStrike" spc="-1">
                  <a:solidFill>
                    <a:schemeClr val="dk1"/>
                  </a:solidFill>
                  <a:latin typeface="Calibri"/>
                  <a:ea typeface="Calibri"/>
                </a:rPr>
                <a:t>Relevante Informationen/Daten über Configuration Items (CIs) und ihre Beziehungen</a:t>
              </a:r>
              <a:endParaRPr lang="de-DE" sz="2100" b="0" strike="noStrike" spc="-1">
                <a:solidFill>
                  <a:srgbClr val="000000"/>
                </a:solidFill>
                <a:latin typeface="Arial"/>
              </a:endParaRPr>
            </a:p>
            <a:p>
              <a:pPr defTabSz="914400">
                <a:lnSpc>
                  <a:spcPct val="90000"/>
                </a:lnSpc>
                <a:spcBef>
                  <a:spcPts val="734"/>
                </a:spcBef>
                <a:tabLst>
                  <a:tab pos="0" algn="l"/>
                </a:tabLst>
              </a:pPr>
              <a:r>
                <a:rPr lang="en-US" sz="2100" b="0" strike="noStrike" spc="-1">
                  <a:solidFill>
                    <a:schemeClr val="dk1"/>
                  </a:solidFill>
                  <a:latin typeface="Calibri"/>
                  <a:ea typeface="Calibri"/>
                </a:rPr>
                <a:t>Informationen über Changes zu CIs</a:t>
              </a:r>
              <a:endParaRPr lang="de-DE" sz="2100" b="0" strike="noStrike" spc="-1">
                <a:solidFill>
                  <a:srgbClr val="000000"/>
                </a:solidFill>
                <a:latin typeface="Arial"/>
              </a:endParaRPr>
            </a:p>
          </p:txBody>
        </p:sp>
        <p:sp>
          <p:nvSpPr>
            <p:cNvPr id="1099" name="Google Shape;1320;p103"/>
            <p:cNvSpPr/>
            <p:nvPr/>
          </p:nvSpPr>
          <p:spPr>
            <a:xfrm>
              <a:off x="5783400" y="2105280"/>
              <a:ext cx="4425480" cy="145368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00" name="Google Shape;1321;p103"/>
            <p:cNvSpPr/>
            <p:nvPr/>
          </p:nvSpPr>
          <p:spPr>
            <a:xfrm>
              <a:off x="5783400" y="2468880"/>
              <a:ext cx="4125600" cy="72576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1101" name="Google Shape;1322;p103"/>
            <p:cNvSpPr/>
            <p:nvPr/>
          </p:nvSpPr>
          <p:spPr>
            <a:xfrm>
              <a:off x="5783400" y="3231360"/>
              <a:ext cx="3799800" cy="32468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02" name="Google Shape;1323;p103"/>
            <p:cNvSpPr/>
            <p:nvPr/>
          </p:nvSpPr>
          <p:spPr>
            <a:xfrm>
              <a:off x="5783400" y="3231360"/>
              <a:ext cx="3799800" cy="324684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t">
              <a:noAutofit/>
            </a:bodyPr>
            <a:lstStyle/>
            <a:p>
              <a:pPr defTabSz="914400">
                <a:lnSpc>
                  <a:spcPct val="90000"/>
                </a:lnSpc>
                <a:tabLst>
                  <a:tab pos="0" algn="l"/>
                </a:tabLst>
              </a:pPr>
              <a:r>
                <a:rPr lang="en-US" sz="2100" b="0" strike="noStrike" spc="-1">
                  <a:solidFill>
                    <a:schemeClr val="dk1"/>
                  </a:solidFill>
                  <a:latin typeface="Calibri"/>
                  <a:ea typeface="Calibri"/>
                </a:rPr>
                <a:t>aktuelles logisches Modell aller relevanten CIs und ihrer Attribute und Beziehungen, das durch die in der Configuration Management Database (CMDB) gespeicherten Informationen/Aufzeichnungen widergespiegelt werden muss</a:t>
              </a:r>
              <a:endParaRPr lang="de-DE" sz="2100" b="0" strike="noStrike" spc="-1">
                <a:solidFill>
                  <a:srgbClr val="000000"/>
                </a:solidFill>
                <a:latin typeface="Arial"/>
              </a:endParaRPr>
            </a:p>
            <a:p>
              <a:pPr defTabSz="914400">
                <a:lnSpc>
                  <a:spcPct val="90000"/>
                </a:lnSpc>
                <a:spcBef>
                  <a:spcPts val="734"/>
                </a:spcBef>
                <a:tabLst>
                  <a:tab pos="0" algn="l"/>
                </a:tabLst>
              </a:pPr>
              <a:r>
                <a:rPr lang="en-US" sz="2100" b="0" strike="noStrike" spc="-1">
                  <a:solidFill>
                    <a:schemeClr val="dk1"/>
                  </a:solidFill>
                  <a:latin typeface="Calibri"/>
                  <a:ea typeface="Calibri"/>
                </a:rPr>
                <a:t>Berichte zur Überprüfung der Konfiguration</a:t>
              </a:r>
              <a:endParaRPr lang="de-DE" sz="2100" b="0" strike="noStrike" spc="-1">
                <a:solidFill>
                  <a:srgbClr val="000000"/>
                </a:solidFill>
                <a:latin typeface="Arial"/>
              </a:endParaRPr>
            </a:p>
          </p:txBody>
        </p:sp>
      </p:grpSp>
      <p:sp>
        <p:nvSpPr>
          <p:cNvPr id="1103" name="PlaceHolder 2"/>
          <p:cNvSpPr>
            <a:spLocks noGrp="1"/>
          </p:cNvSpPr>
          <p:nvPr>
            <p:ph type="sldNum" idx="12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446D223A-F470-4799-B181-9DCD6E7CF59D}" type="slidenum">
              <a:rPr lang="en-US" sz="1200" b="0" strike="noStrike" spc="-1">
                <a:solidFill>
                  <a:srgbClr val="888888"/>
                </a:solidFill>
                <a:latin typeface="Calibri"/>
                <a:ea typeface="Calibri"/>
              </a:rPr>
              <a:t>111</a:t>
            </a:fld>
            <a:endParaRPr lang="de-DE" sz="1200" b="0" strike="noStrike" spc="-1">
              <a:solidFill>
                <a:srgbClr val="000000"/>
              </a:solidFill>
              <a:latin typeface="Times New Roman"/>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4"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Prozessablaufplan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105" name="PlaceHolder 2"/>
          <p:cNvSpPr>
            <a:spLocks noGrp="1"/>
          </p:cNvSpPr>
          <p:nvPr>
            <p:ph type="sldNum" idx="12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E8683266-108E-4FAC-8A9E-1F2BF827C8AF}" type="slidenum">
              <a:rPr lang="en-US" sz="1200" b="0" strike="noStrike" spc="-1">
                <a:solidFill>
                  <a:srgbClr val="888888"/>
                </a:solidFill>
                <a:latin typeface="Calibri"/>
                <a:ea typeface="Calibri"/>
              </a:rPr>
              <a:t>112</a:t>
            </a:fld>
            <a:endParaRPr lang="de-DE" sz="1200" b="0" strike="noStrike" spc="-1">
              <a:solidFill>
                <a:srgbClr val="000000"/>
              </a:solidFill>
              <a:latin typeface="Times New Roman"/>
            </a:endParaRPr>
          </a:p>
        </p:txBody>
      </p:sp>
      <p:grpSp>
        <p:nvGrpSpPr>
          <p:cNvPr id="1106" name="Gruppieren 14"/>
          <p:cNvGrpSpPr/>
          <p:nvPr/>
        </p:nvGrpSpPr>
        <p:grpSpPr>
          <a:xfrm>
            <a:off x="930960" y="2399760"/>
            <a:ext cx="10482840" cy="3783240"/>
            <a:chOff x="930960" y="2399760"/>
            <a:chExt cx="10482840" cy="3783240"/>
          </a:xfrm>
        </p:grpSpPr>
        <p:cxnSp>
          <p:nvCxnSpPr>
            <p:cNvPr id="1107" name="Gerade Verbindung mit Pfeil 46"/>
            <p:cNvCxnSpPr>
              <a:stCxn id="1108" idx="2"/>
            </p:cNvCxnSpPr>
            <p:nvPr/>
          </p:nvCxnSpPr>
          <p:spPr>
            <a:xfrm>
              <a:off x="5976360" y="4005720"/>
              <a:ext cx="3960" cy="573840"/>
            </a:xfrm>
            <a:prstGeom prst="straightConnector1">
              <a:avLst/>
            </a:prstGeom>
            <a:ln w="19050">
              <a:solidFill>
                <a:srgbClr val="000000"/>
              </a:solidFill>
              <a:round/>
              <a:tailEnd type="arrow" w="med" len="med"/>
            </a:ln>
          </p:spPr>
        </p:cxnSp>
        <p:sp>
          <p:nvSpPr>
            <p:cNvPr id="1108" name="Rectangle 23"/>
            <p:cNvSpPr/>
            <p:nvPr/>
          </p:nvSpPr>
          <p:spPr>
            <a:xfrm>
              <a:off x="3377520" y="2399760"/>
              <a:ext cx="5197680" cy="16059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900" b="0" strike="noStrike" spc="-1">
                <a:solidFill>
                  <a:srgbClr val="000000"/>
                </a:solidFill>
                <a:latin typeface="Arial"/>
              </a:endParaRPr>
            </a:p>
            <a:p>
              <a:pPr algn="ctr" defTabSz="914400">
                <a:lnSpc>
                  <a:spcPct val="100000"/>
                </a:lnSpc>
              </a:pPr>
              <a:r>
                <a:rPr lang="en-GB" sz="1800" b="0" strike="noStrike" spc="-1">
                  <a:solidFill>
                    <a:schemeClr val="lt1"/>
                  </a:solidFill>
                  <a:latin typeface="Calibri"/>
                </a:rPr>
                <a:t>Verwalten von Konfigurationsinformationen</a:t>
              </a:r>
              <a:endParaRPr lang="de-DE" sz="1800" b="0" strike="noStrike" spc="-1">
                <a:solidFill>
                  <a:srgbClr val="000000"/>
                </a:solidFill>
                <a:latin typeface="Arial"/>
              </a:endParaRPr>
            </a:p>
          </p:txBody>
        </p:sp>
        <p:sp>
          <p:nvSpPr>
            <p:cNvPr id="1109" name="Rectangle 18"/>
            <p:cNvSpPr/>
            <p:nvPr/>
          </p:nvSpPr>
          <p:spPr>
            <a:xfrm>
              <a:off x="3621600" y="3139560"/>
              <a:ext cx="2059560" cy="6436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Aufzeichnung neuer CI</a:t>
              </a:r>
              <a:endParaRPr lang="de-DE" sz="1600" b="0" strike="noStrike" spc="-1">
                <a:solidFill>
                  <a:srgbClr val="000000"/>
                </a:solidFill>
                <a:latin typeface="Arial"/>
              </a:endParaRPr>
            </a:p>
          </p:txBody>
        </p:sp>
        <p:sp>
          <p:nvSpPr>
            <p:cNvPr id="1110" name="Rectangle 18"/>
            <p:cNvSpPr/>
            <p:nvPr/>
          </p:nvSpPr>
          <p:spPr>
            <a:xfrm>
              <a:off x="6279120" y="3149640"/>
              <a:ext cx="2059560" cy="6436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Informationen über ein CI aktualisieren</a:t>
              </a:r>
              <a:endParaRPr lang="de-DE" sz="1600" b="0" strike="noStrike" spc="-1">
                <a:solidFill>
                  <a:srgbClr val="000000"/>
                </a:solidFill>
                <a:latin typeface="Arial"/>
              </a:endParaRPr>
            </a:p>
          </p:txBody>
        </p:sp>
        <p:cxnSp>
          <p:nvCxnSpPr>
            <p:cNvPr id="1111" name="Gerade Verbindung mit Pfeil 43"/>
            <p:cNvCxnSpPr>
              <a:stCxn id="1109" idx="3"/>
              <a:endCxn id="1110" idx="1"/>
            </p:cNvCxnSpPr>
            <p:nvPr/>
          </p:nvCxnSpPr>
          <p:spPr>
            <a:xfrm>
              <a:off x="5681160" y="3461400"/>
              <a:ext cx="598320" cy="10440"/>
            </a:xfrm>
            <a:prstGeom prst="straightConnector1">
              <a:avLst/>
            </a:prstGeom>
            <a:ln w="19050">
              <a:solidFill>
                <a:srgbClr val="000000"/>
              </a:solidFill>
              <a:round/>
              <a:tailEnd type="arrow" w="med" len="med"/>
            </a:ln>
          </p:spPr>
        </p:cxnSp>
        <p:sp>
          <p:nvSpPr>
            <p:cNvPr id="1112" name="Rectangle 18"/>
            <p:cNvSpPr/>
            <p:nvPr/>
          </p:nvSpPr>
          <p:spPr>
            <a:xfrm>
              <a:off x="3376080" y="4577040"/>
              <a:ext cx="5197680" cy="16059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900" b="0" strike="noStrike" spc="-1">
                <a:solidFill>
                  <a:srgbClr val="000000"/>
                </a:solidFill>
                <a:latin typeface="Arial"/>
              </a:endParaRPr>
            </a:p>
            <a:p>
              <a:pPr algn="ctr" defTabSz="914400">
                <a:lnSpc>
                  <a:spcPct val="100000"/>
                </a:lnSpc>
              </a:pPr>
              <a:r>
                <a:rPr lang="en-GB" sz="1800" b="0" strike="noStrike" spc="-1">
                  <a:solidFill>
                    <a:schemeClr val="lt1"/>
                  </a:solidFill>
                  <a:latin typeface="Calibri"/>
                </a:rPr>
                <a:t>Überprüfung der Informationen in der CMDB</a:t>
              </a:r>
              <a:endParaRPr lang="de-DE" sz="1800" b="0" strike="noStrike" spc="-1">
                <a:solidFill>
                  <a:srgbClr val="000000"/>
                </a:solidFill>
                <a:latin typeface="Arial"/>
              </a:endParaRPr>
            </a:p>
          </p:txBody>
        </p:sp>
        <p:sp>
          <p:nvSpPr>
            <p:cNvPr id="1113" name="Zylinder 44"/>
            <p:cNvSpPr/>
            <p:nvPr/>
          </p:nvSpPr>
          <p:spPr>
            <a:xfrm>
              <a:off x="9167400" y="2835360"/>
              <a:ext cx="1854720" cy="734760"/>
            </a:xfrm>
            <a:prstGeom prst="can">
              <a:avLst>
                <a:gd name="adj" fmla="val 25000"/>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horzOverflow="overflow" lIns="90000" tIns="45000" rIns="90000" bIns="45000" numCol="1" spcCol="0" anchor="ctr">
              <a:noAutofit/>
            </a:bodyPr>
            <a:lstStyle/>
            <a:p>
              <a:pPr algn="ctr" defTabSz="914400">
                <a:lnSpc>
                  <a:spcPct val="100000"/>
                </a:lnSpc>
              </a:pPr>
              <a:r>
                <a:rPr lang="en-GB" sz="1600" b="0" strike="noStrike" spc="-1">
                  <a:solidFill>
                    <a:schemeClr val="dk1"/>
                  </a:solidFill>
                  <a:latin typeface="Calibri"/>
                </a:rPr>
                <a:t>CMDB</a:t>
              </a:r>
              <a:endParaRPr lang="de-DE" sz="1600" b="0" strike="noStrike" spc="-1">
                <a:solidFill>
                  <a:srgbClr val="000000"/>
                </a:solidFill>
                <a:latin typeface="Arial"/>
              </a:endParaRPr>
            </a:p>
          </p:txBody>
        </p:sp>
        <p:cxnSp>
          <p:nvCxnSpPr>
            <p:cNvPr id="1114" name="Gerade Verbindung mit Pfeil 47"/>
            <p:cNvCxnSpPr>
              <a:stCxn id="1108" idx="3"/>
              <a:endCxn id="1113" idx="1"/>
            </p:cNvCxnSpPr>
            <p:nvPr/>
          </p:nvCxnSpPr>
          <p:spPr>
            <a:xfrm>
              <a:off x="8575200" y="3202560"/>
              <a:ext cx="592560" cy="360"/>
            </a:xfrm>
            <a:prstGeom prst="straightConnector1">
              <a:avLst/>
            </a:prstGeom>
            <a:ln w="19050">
              <a:solidFill>
                <a:srgbClr val="000000"/>
              </a:solidFill>
              <a:prstDash val="sysDash"/>
              <a:round/>
              <a:headEnd type="arrow" w="med" len="med"/>
              <a:tailEnd type="arrow" w="med" len="med"/>
            </a:ln>
          </p:spPr>
        </p:cxnSp>
        <p:cxnSp>
          <p:nvCxnSpPr>
            <p:cNvPr id="1115" name="Verbinder: gekrümmt 49"/>
            <p:cNvCxnSpPr>
              <a:stCxn id="1112" idx="3"/>
              <a:endCxn id="1113" idx="3"/>
            </p:cNvCxnSpPr>
            <p:nvPr/>
          </p:nvCxnSpPr>
          <p:spPr>
            <a:xfrm flipV="1">
              <a:off x="8573760" y="3202560"/>
              <a:ext cx="2448720" cy="2177640"/>
            </a:xfrm>
            <a:prstGeom prst="curvedConnector3">
              <a:avLst>
                <a:gd name="adj1" fmla="val 115997"/>
              </a:avLst>
            </a:prstGeom>
            <a:ln w="19050">
              <a:solidFill>
                <a:srgbClr val="000000"/>
              </a:solidFill>
              <a:prstDash val="sysDash"/>
              <a:round/>
              <a:headEnd type="arrow" w="med" len="med"/>
              <a:tailEnd type="arrow" w="med" len="med"/>
            </a:ln>
          </p:spPr>
        </p:cxnSp>
        <p:sp>
          <p:nvSpPr>
            <p:cNvPr id="1116" name="Flussdiagramm: Dokument 51"/>
            <p:cNvSpPr/>
            <p:nvPr/>
          </p:nvSpPr>
          <p:spPr>
            <a:xfrm>
              <a:off x="930960" y="2884680"/>
              <a:ext cx="1854720" cy="636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600" b="0" strike="noStrike" spc="-1">
                  <a:solidFill>
                    <a:schemeClr val="dk1"/>
                  </a:solidFill>
                  <a:latin typeface="Calibri"/>
                </a:rPr>
                <a:t>Change</a:t>
              </a:r>
              <a:endParaRPr lang="de-DE" sz="1600" b="0" strike="noStrike" spc="-1">
                <a:solidFill>
                  <a:srgbClr val="000000"/>
                </a:solidFill>
                <a:latin typeface="Arial"/>
              </a:endParaRPr>
            </a:p>
          </p:txBody>
        </p:sp>
        <p:sp>
          <p:nvSpPr>
            <p:cNvPr id="1117" name="Flussdiagramm: Dokument 18"/>
            <p:cNvSpPr/>
            <p:nvPr/>
          </p:nvSpPr>
          <p:spPr>
            <a:xfrm>
              <a:off x="5342760" y="3594960"/>
              <a:ext cx="276480" cy="1342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endParaRPr lang="en-GB" sz="1100" b="0" strike="noStrike" spc="-1">
                <a:solidFill>
                  <a:schemeClr val="dk1"/>
                </a:solidFill>
                <a:latin typeface="Calibri"/>
              </a:endParaRPr>
            </a:p>
          </p:txBody>
        </p:sp>
        <p:cxnSp>
          <p:nvCxnSpPr>
            <p:cNvPr id="1118" name="Gerade Verbindung mit Pfeil 26"/>
            <p:cNvCxnSpPr>
              <a:stCxn id="1116" idx="3"/>
              <a:endCxn id="1108" idx="1"/>
            </p:cNvCxnSpPr>
            <p:nvPr/>
          </p:nvCxnSpPr>
          <p:spPr>
            <a:xfrm>
              <a:off x="2785680" y="3202560"/>
              <a:ext cx="592200" cy="360"/>
            </a:xfrm>
            <a:prstGeom prst="straightConnector1">
              <a:avLst/>
            </a:prstGeom>
            <a:ln w="19050">
              <a:solidFill>
                <a:srgbClr val="000000"/>
              </a:solidFill>
              <a:prstDash val="sysDash"/>
              <a:round/>
              <a:tailEnd type="arrow" w="med" len="med"/>
            </a:ln>
          </p:spPr>
        </p:cxnSp>
        <p:sp>
          <p:nvSpPr>
            <p:cNvPr id="1119" name="Rectangle 18"/>
            <p:cNvSpPr/>
            <p:nvPr/>
          </p:nvSpPr>
          <p:spPr>
            <a:xfrm>
              <a:off x="3625560" y="5296680"/>
              <a:ext cx="2059560" cy="6436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Überprüfung der Konfiguration des Plans</a:t>
              </a:r>
              <a:endParaRPr lang="de-DE" sz="1600" b="0" strike="noStrike" spc="-1">
                <a:solidFill>
                  <a:srgbClr val="000000"/>
                </a:solidFill>
                <a:latin typeface="Arial"/>
              </a:endParaRPr>
            </a:p>
          </p:txBody>
        </p:sp>
        <p:sp>
          <p:nvSpPr>
            <p:cNvPr id="1120" name="Rectangle 18"/>
            <p:cNvSpPr/>
            <p:nvPr/>
          </p:nvSpPr>
          <p:spPr>
            <a:xfrm>
              <a:off x="6282720" y="5306760"/>
              <a:ext cx="2059560" cy="6436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400" b="0" strike="noStrike" spc="-1">
                  <a:solidFill>
                    <a:schemeClr val="dk1"/>
                  </a:solidFill>
                  <a:latin typeface="Calibri"/>
                </a:rPr>
                <a:t>Überprüfung der Konfiguration durchführen</a:t>
              </a:r>
              <a:endParaRPr lang="de-DE" sz="1400" b="0" strike="noStrike" spc="-1">
                <a:solidFill>
                  <a:srgbClr val="000000"/>
                </a:solidFill>
                <a:latin typeface="Arial"/>
              </a:endParaRPr>
            </a:p>
          </p:txBody>
        </p:sp>
        <p:cxnSp>
          <p:nvCxnSpPr>
            <p:cNvPr id="1121" name="Gerade Verbindung mit Pfeil 32"/>
            <p:cNvCxnSpPr>
              <a:stCxn id="1119" idx="3"/>
              <a:endCxn id="1120" idx="1"/>
            </p:cNvCxnSpPr>
            <p:nvPr/>
          </p:nvCxnSpPr>
          <p:spPr>
            <a:xfrm>
              <a:off x="5685120" y="5618520"/>
              <a:ext cx="597960" cy="10440"/>
            </a:xfrm>
            <a:prstGeom prst="straightConnector1">
              <a:avLst/>
            </a:prstGeom>
            <a:ln w="19050">
              <a:solidFill>
                <a:srgbClr val="000000"/>
              </a:solidFill>
              <a:round/>
              <a:tailEnd type="arrow" w="med" len="med"/>
            </a:ln>
          </p:spPr>
        </p:cxnSp>
        <p:cxnSp>
          <p:nvCxnSpPr>
            <p:cNvPr id="1122" name="Gerade Verbindung mit Pfeil 34"/>
            <p:cNvCxnSpPr/>
            <p:nvPr/>
          </p:nvCxnSpPr>
          <p:spPr>
            <a:xfrm flipV="1">
              <a:off x="8033040" y="3823560"/>
              <a:ext cx="8280" cy="1485360"/>
            </a:xfrm>
            <a:prstGeom prst="straightConnector1">
              <a:avLst/>
            </a:prstGeom>
            <a:ln w="19050">
              <a:solidFill>
                <a:srgbClr val="000000"/>
              </a:solidFill>
              <a:round/>
              <a:tailEnd type="arrow" w="med" len="med"/>
            </a:ln>
          </p:spPr>
        </p:cxn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124" name="Google Shape;1354;p105"/>
          <p:cNvGrpSpPr/>
          <p:nvPr/>
        </p:nvGrpSpPr>
        <p:grpSpPr>
          <a:xfrm>
            <a:off x="609480" y="1698840"/>
            <a:ext cx="10970640" cy="4619520"/>
            <a:chOff x="609480" y="1698840"/>
            <a:chExt cx="10970640" cy="4619520"/>
          </a:xfrm>
        </p:grpSpPr>
        <p:sp>
          <p:nvSpPr>
            <p:cNvPr id="1125" name="Google Shape;1355;p105"/>
            <p:cNvSpPr/>
            <p:nvPr/>
          </p:nvSpPr>
          <p:spPr>
            <a:xfrm>
              <a:off x="609480" y="2067840"/>
              <a:ext cx="10970640" cy="42505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26" name="Google Shape;1356;p105"/>
            <p:cNvSpPr/>
            <p:nvPr/>
          </p:nvSpPr>
          <p:spPr>
            <a:xfrm>
              <a:off x="609480" y="2067840"/>
              <a:ext cx="10970640" cy="4250520"/>
            </a:xfrm>
            <a:prstGeom prst="rect">
              <a:avLst/>
            </a:prstGeom>
            <a:noFill/>
            <a:ln w="0">
              <a:noFill/>
            </a:ln>
          </p:spPr>
          <p:style>
            <a:lnRef idx="0">
              <a:scrgbClr r="0" g="0" b="0"/>
            </a:lnRef>
            <a:fillRef idx="0">
              <a:scrgbClr r="0" g="0" b="0"/>
            </a:fillRef>
            <a:effectRef idx="0">
              <a:scrgbClr r="0" g="0" b="0"/>
            </a:effectRef>
            <a:fontRef idx="minor"/>
          </p:style>
          <p:txBody>
            <a:bodyPr lIns="851760" tIns="520560" rIns="851760" bIns="177840" anchor="t">
              <a:noAutofit/>
            </a:bodyPr>
            <a:lstStyle/>
            <a:p>
              <a:pPr marL="228600" lvl="1" indent="-228600" defTabSz="914400">
                <a:lnSpc>
                  <a:spcPct val="90000"/>
                </a:lnSpc>
                <a:buClr>
                  <a:srgbClr val="000000"/>
                </a:buClr>
                <a:buFont typeface="Calibri"/>
                <a:buChar char="•"/>
              </a:pPr>
              <a:r>
                <a:rPr lang="en-US" sz="2400" b="1" strike="noStrike" spc="-1">
                  <a:solidFill>
                    <a:schemeClr val="dk1"/>
                  </a:solidFill>
                  <a:latin typeface="Calibri"/>
                  <a:ea typeface="Calibri"/>
                </a:rPr>
                <a:t>Pflege von Konfigurationsinformationen</a:t>
              </a:r>
              <a:endParaRPr lang="de-DE" sz="24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2000" b="0" strike="noStrike" spc="-1">
                  <a:solidFill>
                    <a:schemeClr val="dk1"/>
                  </a:solidFill>
                  <a:latin typeface="Calibri"/>
                  <a:ea typeface="Calibri"/>
                </a:rPr>
                <a:t>Aufzeichnung eines neuen CI in der CMDB (Erstellen eines Konfigurationsdatensatzes)</a:t>
              </a:r>
              <a:endParaRPr lang="de-DE" sz="20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2000" b="0" strike="noStrike" spc="-1">
                  <a:solidFill>
                    <a:schemeClr val="dk1"/>
                  </a:solidFill>
                  <a:latin typeface="Calibri"/>
                  <a:ea typeface="Calibri"/>
                </a:rPr>
                <a:t>Informationen über ein CI aktualisieren</a:t>
              </a:r>
              <a:endParaRPr lang="de-DE" sz="2000" b="0" strike="noStrike" spc="-1">
                <a:solidFill>
                  <a:srgbClr val="000000"/>
                </a:solidFill>
                <a:latin typeface="Arial"/>
              </a:endParaRPr>
            </a:p>
            <a:p>
              <a:pPr marL="228600" indent="-69840" defTabSz="914400">
                <a:lnSpc>
                  <a:spcPct val="90000"/>
                </a:lnSpc>
                <a:spcBef>
                  <a:spcPts val="374"/>
                </a:spcBef>
                <a:tabLst>
                  <a:tab pos="0" algn="l"/>
                </a:tabLst>
              </a:pPr>
              <a:endParaRPr lang="de-DE" sz="2500" b="0" strike="noStrike" spc="-1">
                <a:solidFill>
                  <a:srgbClr val="000000"/>
                </a:solidFill>
                <a:latin typeface="Arial"/>
              </a:endParaRPr>
            </a:p>
            <a:p>
              <a:pPr marL="228600" lvl="1" indent="-228600" defTabSz="914400">
                <a:lnSpc>
                  <a:spcPct val="90000"/>
                </a:lnSpc>
                <a:spcBef>
                  <a:spcPts val="374"/>
                </a:spcBef>
                <a:buClr>
                  <a:srgbClr val="000000"/>
                </a:buClr>
                <a:buFont typeface="Calibri"/>
                <a:buChar char="•"/>
                <a:tabLst>
                  <a:tab pos="0" algn="l"/>
                </a:tabLst>
              </a:pPr>
              <a:r>
                <a:rPr lang="en-US" sz="2400" b="1" strike="noStrike" spc="-1">
                  <a:solidFill>
                    <a:schemeClr val="dk1"/>
                  </a:solidFill>
                  <a:latin typeface="Calibri"/>
                  <a:ea typeface="Calibri"/>
                </a:rPr>
                <a:t>Überprüfen der Konfigurationsinformationen</a:t>
              </a:r>
              <a:endParaRPr lang="de-DE" sz="24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2000" b="0" strike="noStrike" spc="-1">
                  <a:solidFill>
                    <a:schemeClr val="dk1"/>
                  </a:solidFill>
                  <a:latin typeface="Calibri"/>
                  <a:ea typeface="Calibri"/>
                </a:rPr>
                <a:t>Überprüfung der Konfiguration des Plans </a:t>
              </a:r>
              <a:endParaRPr lang="de-DE" sz="20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2000" b="0" strike="noStrike" spc="-1">
                  <a:solidFill>
                    <a:schemeClr val="dk1"/>
                  </a:solidFill>
                  <a:latin typeface="Calibri"/>
                  <a:ea typeface="Calibri"/>
                </a:rPr>
                <a:t>Überprüfung der Konfiguration (um Fehler oder Unstimmigkeiten in den Konfigurationsinformationen zu identifizieren und Korrekturmaßnahmen auszulösen)</a:t>
              </a:r>
              <a:endParaRPr lang="de-DE" sz="2000" b="0" strike="noStrike" spc="-1">
                <a:solidFill>
                  <a:srgbClr val="000000"/>
                </a:solidFill>
                <a:latin typeface="Arial"/>
              </a:endParaRPr>
            </a:p>
          </p:txBody>
        </p:sp>
        <p:sp>
          <p:nvSpPr>
            <p:cNvPr id="1127" name="Google Shape;1357;p105"/>
            <p:cNvSpPr/>
            <p:nvPr/>
          </p:nvSpPr>
          <p:spPr>
            <a:xfrm>
              <a:off x="1158120" y="1698840"/>
              <a:ext cx="7678800" cy="73584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28" name="Google Shape;1358;p105"/>
            <p:cNvSpPr/>
            <p:nvPr/>
          </p:nvSpPr>
          <p:spPr>
            <a:xfrm>
              <a:off x="1194120" y="1734840"/>
              <a:ext cx="7606800" cy="6638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500" b="0" strike="noStrike" spc="-1">
                  <a:solidFill>
                    <a:schemeClr val="lt1"/>
                  </a:solidFill>
                  <a:latin typeface="Calibri"/>
                  <a:ea typeface="Calibri"/>
                </a:rPr>
                <a:t>Laufende Ausführung von Prozessen</a:t>
              </a:r>
              <a:endParaRPr lang="de-DE" sz="2500" b="0" strike="noStrike" spc="-1">
                <a:solidFill>
                  <a:srgbClr val="000000"/>
                </a:solidFill>
                <a:latin typeface="Arial"/>
              </a:endParaRPr>
            </a:p>
          </p:txBody>
        </p:sp>
      </p:grpSp>
      <p:sp>
        <p:nvSpPr>
          <p:cNvPr id="1129" name="PlaceHolder 2"/>
          <p:cNvSpPr>
            <a:spLocks noGrp="1"/>
          </p:cNvSpPr>
          <p:nvPr>
            <p:ph type="sldNum" idx="127"/>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DE1C4E6B-10DC-4FD8-BB30-12DDCBF5CA58}" type="slidenum">
              <a:rPr lang="en-US" sz="1200" b="0" strike="noStrike" spc="-1">
                <a:solidFill>
                  <a:srgbClr val="888888"/>
                </a:solidFill>
                <a:latin typeface="Calibri"/>
                <a:ea typeface="Calibri"/>
              </a:rPr>
              <a:t>113</a:t>
            </a:fld>
            <a:endParaRPr lang="de-DE" sz="1200" b="0" strike="noStrike" spc="-1">
              <a:solidFill>
                <a:srgbClr val="000000"/>
              </a:solidFill>
              <a:latin typeface="Times New Roman"/>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0"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131" name="Google Shape;1365;p106"/>
          <p:cNvGraphicFramePr/>
          <p:nvPr>
            <p:extLst>
              <p:ext uri="{D42A27DB-BD31-4B8C-83A1-F6EECF244321}">
                <p14:modId xmlns:p14="http://schemas.microsoft.com/office/powerpoint/2010/main" val="3682762544"/>
              </p:ext>
            </p:extLst>
          </p:nvPr>
        </p:nvGraphicFramePr>
        <p:xfrm>
          <a:off x="1080000" y="1697040"/>
          <a:ext cx="10080000" cy="3764280"/>
        </p:xfrm>
        <a:graphic>
          <a:graphicData uri="http://schemas.openxmlformats.org/drawingml/2006/table">
            <a:tbl>
              <a:tblPr/>
              <a:tblGrid>
                <a:gridCol w="1922400">
                  <a:extLst>
                    <a:ext uri="{9D8B030D-6E8A-4147-A177-3AD203B41FA5}">
                      <a16:colId xmlns:a16="http://schemas.microsoft.com/office/drawing/2014/main" val="20000"/>
                    </a:ext>
                  </a:extLst>
                </a:gridCol>
                <a:gridCol w="5900040">
                  <a:extLst>
                    <a:ext uri="{9D8B030D-6E8A-4147-A177-3AD203B41FA5}">
                      <a16:colId xmlns:a16="http://schemas.microsoft.com/office/drawing/2014/main" val="20001"/>
                    </a:ext>
                  </a:extLst>
                </a:gridCol>
                <a:gridCol w="225756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dirty="0">
                          <a:solidFill>
                            <a:schemeClr val="lt1"/>
                          </a:solidFill>
                          <a:latin typeface="Calibri" panose="020F0502020204030204" pitchFamily="34" charset="0"/>
                          <a:ea typeface="Arial"/>
                          <a:cs typeface="Calibri" panose="020F0502020204030204" pitchFamily="34" charset="0"/>
                        </a:rPr>
                        <a:t>Rolle</a:t>
                      </a:r>
                      <a:endParaRPr lang="de-DE" sz="18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192960">
                <a:tc>
                  <a:txBody>
                    <a:bodyPr/>
                    <a:lstStyle/>
                    <a:p>
                      <a:pPr>
                        <a:lnSpc>
                          <a:spcPct val="100000"/>
                        </a:lnSpc>
                        <a:tabLst>
                          <a:tab pos="0" algn="l"/>
                        </a:tabLst>
                      </a:pPr>
                      <a:r>
                        <a:rPr lang="en-US" sz="1300" b="1" strike="noStrike" spc="-1">
                          <a:solidFill>
                            <a:schemeClr val="dk1"/>
                          </a:solidFill>
                          <a:latin typeface="Calibri" panose="020F0502020204030204" pitchFamily="34" charset="0"/>
                          <a:ea typeface="Arial"/>
                          <a:cs typeface="Calibri" panose="020F0502020204030204" pitchFamily="34" charset="0"/>
                        </a:rPr>
                        <a:t>Prozess-Verantwortlicher CONFM</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300" b="0" i="1" strike="noStrike" spc="-1">
                          <a:solidFill>
                            <a:schemeClr val="dk1"/>
                          </a:solidFill>
                          <a:latin typeface="Calibri" panose="020F0502020204030204" pitchFamily="34" charset="0"/>
                          <a:ea typeface="Arial"/>
                          <a:cs typeface="Calibri" panose="020F0502020204030204" pitchFamily="34" charset="0"/>
                        </a:rPr>
                        <a:t>Allgemeine Aufgaben eines Prozess-Verantwortlichen im Rahmen von CONFM</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300" b="0" strike="noStrike" spc="-1">
                          <a:solidFill>
                            <a:schemeClr val="dk1"/>
                          </a:solidFill>
                          <a:latin typeface="Calibri" panose="020F0502020204030204" pitchFamily="34" charset="0"/>
                          <a:ea typeface="Arial"/>
                          <a:cs typeface="Calibri" panose="020F0502020204030204" pitchFamily="34" charset="0"/>
                        </a:rPr>
                        <a:t>1 insgesamt</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r h="192960">
                <a:tc>
                  <a:txBody>
                    <a:bodyPr/>
                    <a:lstStyle/>
                    <a:p>
                      <a:pPr>
                        <a:lnSpc>
                          <a:spcPct val="100000"/>
                        </a:lnSpc>
                        <a:tabLst>
                          <a:tab pos="0" algn="l"/>
                        </a:tabLst>
                      </a:pPr>
                      <a:r>
                        <a:rPr lang="en-US" sz="1300" b="1" strike="noStrike" spc="-1">
                          <a:solidFill>
                            <a:schemeClr val="dk1"/>
                          </a:solidFill>
                          <a:latin typeface="Calibri" panose="020F0502020204030204" pitchFamily="34" charset="0"/>
                          <a:ea typeface="Arial"/>
                          <a:cs typeface="Calibri" panose="020F0502020204030204" pitchFamily="34" charset="0"/>
                        </a:rPr>
                        <a:t>Prozess-Manager CONFM</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300" b="0" i="1" strike="noStrike" spc="-1">
                          <a:solidFill>
                            <a:schemeClr val="dk1"/>
                          </a:solidFill>
                          <a:latin typeface="Calibri" panose="020F0502020204030204" pitchFamily="34" charset="0"/>
                          <a:ea typeface="Arial"/>
                          <a:cs typeface="Calibri" panose="020F0502020204030204" pitchFamily="34" charset="0"/>
                        </a:rPr>
                        <a:t>Allgemeine Aufgaben eines Prozess-Managers, plus:</a:t>
                      </a:r>
                      <a:endParaRPr lang="de-DE" sz="13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300" b="0" strike="noStrike" spc="-1">
                          <a:solidFill>
                            <a:schemeClr val="dk1"/>
                          </a:solidFill>
                          <a:latin typeface="Calibri" panose="020F0502020204030204" pitchFamily="34" charset="0"/>
                          <a:ea typeface="Arial"/>
                          <a:cs typeface="Calibri" panose="020F0502020204030204" pitchFamily="34" charset="0"/>
                        </a:rPr>
                        <a:t>Pflege und regelmäßiges Review des Anwendungsbereichs und der Granularität der CMDB.</a:t>
                      </a:r>
                      <a:endParaRPr lang="de-DE" sz="13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300" b="0" strike="noStrike" spc="-1">
                          <a:solidFill>
                            <a:schemeClr val="dk1"/>
                          </a:solidFill>
                          <a:latin typeface="Calibri" panose="020F0502020204030204" pitchFamily="34" charset="0"/>
                          <a:ea typeface="Arial"/>
                          <a:cs typeface="Calibri" panose="020F0502020204030204" pitchFamily="34" charset="0"/>
                        </a:rPr>
                        <a:t>Pflegen Sie die Definitionen aller CI- und Beziehungstypen.</a:t>
                      </a:r>
                      <a:endParaRPr lang="de-DE" sz="13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300" b="0" strike="noStrike" spc="-1">
                          <a:solidFill>
                            <a:schemeClr val="dk1"/>
                          </a:solidFill>
                          <a:latin typeface="Calibri" panose="020F0502020204030204" pitchFamily="34" charset="0"/>
                          <a:ea typeface="Arial"/>
                          <a:cs typeface="Calibri" panose="020F0502020204030204" pitchFamily="34" charset="0"/>
                        </a:rPr>
                        <a:t>Planen Sie regelmäßige Überprüfungen der in der CMDB gespeicherten Konfigurationsinformationen.</a:t>
                      </a:r>
                      <a:endParaRPr lang="de-DE" sz="13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300" b="0" strike="noStrike" spc="-1">
                          <a:solidFill>
                            <a:schemeClr val="dk1"/>
                          </a:solidFill>
                          <a:latin typeface="Calibri" panose="020F0502020204030204" pitchFamily="34" charset="0"/>
                          <a:ea typeface="Arial"/>
                          <a:cs typeface="Calibri" panose="020F0502020204030204" pitchFamily="34" charset="0"/>
                        </a:rPr>
                        <a:t>Sicherstellen, dass Konfigurationsüberprüfungen durchgeführt und identifizierte Nichtkonformitäten berücksichtigt werden.</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300" b="0" strike="noStrike" spc="-1">
                          <a:solidFill>
                            <a:schemeClr val="dk1"/>
                          </a:solidFill>
                          <a:latin typeface="Calibri" panose="020F0502020204030204" pitchFamily="34" charset="0"/>
                          <a:ea typeface="Arial"/>
                          <a:cs typeface="Calibri" panose="020F0502020204030204" pitchFamily="34" charset="0"/>
                        </a:rPr>
                        <a:t>1 insgesamt</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5"/>
                    </a:solidFill>
                  </a:tcPr>
                </a:tc>
                <a:extLst>
                  <a:ext uri="{0D108BD9-81ED-4DB2-BD59-A6C34878D82A}">
                    <a16:rowId xmlns:a16="http://schemas.microsoft.com/office/drawing/2014/main" val="10002"/>
                  </a:ext>
                </a:extLst>
              </a:tr>
              <a:tr h="385920">
                <a:tc>
                  <a:txBody>
                    <a:bodyPr/>
                    <a:lstStyle/>
                    <a:p>
                      <a:pPr>
                        <a:lnSpc>
                          <a:spcPct val="100000"/>
                        </a:lnSpc>
                        <a:tabLst>
                          <a:tab pos="0" algn="l"/>
                        </a:tabLst>
                      </a:pPr>
                      <a:r>
                        <a:rPr lang="en-US" sz="1300" b="0" i="1" strike="noStrike" spc="-1">
                          <a:solidFill>
                            <a:schemeClr val="dk1"/>
                          </a:solidFill>
                          <a:latin typeface="Calibri" panose="020F0502020204030204" pitchFamily="34" charset="0"/>
                          <a:ea typeface="Arial"/>
                          <a:cs typeface="Calibri" panose="020F0502020204030204" pitchFamily="34" charset="0"/>
                        </a:rPr>
                        <a:t>Case-Verantwortlicher: </a:t>
                      </a:r>
                      <a:r>
                        <a:rPr lang="en-US" sz="1300" b="1" strike="noStrike" spc="-1">
                          <a:solidFill>
                            <a:schemeClr val="dk1"/>
                          </a:solidFill>
                          <a:latin typeface="Calibri" panose="020F0502020204030204" pitchFamily="34" charset="0"/>
                          <a:ea typeface="Arial"/>
                          <a:cs typeface="Calibri" panose="020F0502020204030204" pitchFamily="34" charset="0"/>
                        </a:rPr>
                        <a:t>CI-Eigentümer</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marL="285840" indent="-285840">
                        <a:lnSpc>
                          <a:spcPct val="100000"/>
                        </a:lnSpc>
                        <a:buClr>
                          <a:srgbClr val="000000"/>
                        </a:buClr>
                        <a:buFont typeface="Arial"/>
                        <a:buChar char="•"/>
                      </a:pPr>
                      <a:r>
                        <a:rPr lang="en-GB" sz="1300" b="0" strike="noStrike" spc="-1">
                          <a:solidFill>
                            <a:schemeClr val="dk1"/>
                          </a:solidFill>
                          <a:latin typeface="Calibri" panose="020F0502020204030204" pitchFamily="34" charset="0"/>
                          <a:ea typeface="Arial"/>
                          <a:cs typeface="Calibri" panose="020F0502020204030204" pitchFamily="34" charset="0"/>
                        </a:rPr>
                        <a:t>Sicherstellen, dass die Informationen über ein bestimmtes CI in der CMDB korrekt und auf dem neuesten Stand sind.</a:t>
                      </a:r>
                      <a:endParaRPr lang="de-DE" sz="13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300" b="0" strike="noStrike" spc="-1">
                          <a:solidFill>
                            <a:schemeClr val="dk1"/>
                          </a:solidFill>
                          <a:latin typeface="Calibri" panose="020F0502020204030204" pitchFamily="34" charset="0"/>
                          <a:ea typeface="Arial"/>
                          <a:cs typeface="Calibri" panose="020F0502020204030204" pitchFamily="34" charset="0"/>
                        </a:rPr>
                        <a:t>Zusammenarbeit mit dem Prozess-Manager und anderen CI-Verantwortlichen, um sicherzustellen, dass alle Informationen über die Beziehungen von/zu einem bestimmten CI korrekt und auf dem neuesten Stand sind.</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300" b="0" strike="noStrike" spc="-1" dirty="0">
                          <a:solidFill>
                            <a:schemeClr val="dk1"/>
                          </a:solidFill>
                          <a:latin typeface="Calibri" panose="020F0502020204030204" pitchFamily="34" charset="0"/>
                          <a:ea typeface="Arial"/>
                          <a:cs typeface="Calibri" panose="020F0502020204030204" pitchFamily="34" charset="0"/>
                        </a:rPr>
                        <a:t>1 pro CI</a:t>
                      </a:r>
                      <a:endParaRPr lang="de-DE" sz="13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3"/>
                  </a:ext>
                </a:extLst>
              </a:tr>
            </a:tbl>
          </a:graphicData>
        </a:graphic>
      </p:graphicFrame>
      <p:sp>
        <p:nvSpPr>
          <p:cNvPr id="1132" name="PlaceHolder 2"/>
          <p:cNvSpPr>
            <a:spLocks noGrp="1"/>
          </p:cNvSpPr>
          <p:nvPr>
            <p:ph type="sldNum" idx="12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40797E8-7ED8-4406-A3B6-5101B4135419}" type="slidenum">
              <a:rPr lang="en-US" sz="1200" b="0" strike="noStrike" spc="-1">
                <a:solidFill>
                  <a:srgbClr val="888888"/>
                </a:solidFill>
                <a:latin typeface="Calibri"/>
                <a:ea typeface="Calibri"/>
              </a:rPr>
              <a:t>114</a:t>
            </a:fld>
            <a:endParaRPr lang="de-DE" sz="1200" b="0" strike="noStrike" spc="-1">
              <a:solidFill>
                <a:srgbClr val="000000"/>
              </a:solidFill>
              <a:latin typeface="Times New Roman"/>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Schnittstellen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134" name="PlaceHolder 2"/>
          <p:cNvSpPr>
            <a:spLocks noGrp="1"/>
          </p:cNvSpPr>
          <p:nvPr>
            <p:ph type="sldNum" idx="129"/>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F77F23D4-90C1-4E06-AC62-8C7D82089D3F}" type="slidenum">
              <a:rPr lang="en-US" sz="1200" b="0" strike="noStrike" spc="-1">
                <a:solidFill>
                  <a:srgbClr val="888888"/>
                </a:solidFill>
                <a:latin typeface="Calibri"/>
                <a:ea typeface="Calibri"/>
              </a:rPr>
              <a:t>115</a:t>
            </a:fld>
            <a:endParaRPr lang="de-DE" sz="1200" b="0" strike="noStrike" spc="-1">
              <a:solidFill>
                <a:srgbClr val="000000"/>
              </a:solidFill>
              <a:latin typeface="Times New Roman"/>
            </a:endParaRPr>
          </a:p>
        </p:txBody>
      </p:sp>
      <p:grpSp>
        <p:nvGrpSpPr>
          <p:cNvPr id="1135" name="Diagram11"/>
          <p:cNvGrpSpPr/>
          <p:nvPr/>
        </p:nvGrpSpPr>
        <p:grpSpPr>
          <a:xfrm>
            <a:off x="522720" y="1477800"/>
            <a:ext cx="10581480" cy="5028480"/>
            <a:chOff x="522720" y="1477800"/>
            <a:chExt cx="10581480" cy="5028480"/>
          </a:xfrm>
        </p:grpSpPr>
        <p:sp>
          <p:nvSpPr>
            <p:cNvPr id="1136" name="Rectangle 1135"/>
            <p:cNvSpPr/>
            <p:nvPr/>
          </p:nvSpPr>
          <p:spPr>
            <a:xfrm>
              <a:off x="522720" y="1477800"/>
              <a:ext cx="10581480" cy="5028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137" name="Rectangle 1136"/>
            <p:cNvSpPr/>
            <p:nvPr/>
          </p:nvSpPr>
          <p:spPr>
            <a:xfrm rot="16200000">
              <a:off x="-977400" y="4120920"/>
              <a:ext cx="3922200" cy="78588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1959"/>
                </a:spcAft>
                <a:tabLst>
                  <a:tab pos="0" algn="l"/>
                </a:tabLst>
              </a:pPr>
              <a:r>
                <a:rPr lang="en-GB" sz="5600" b="0" strike="noStrike" spc="-1">
                  <a:solidFill>
                    <a:srgbClr val="000000"/>
                  </a:solidFill>
                  <a:latin typeface="Calibri"/>
                </a:rPr>
                <a:t>Eingehend</a:t>
              </a:r>
              <a:endParaRPr lang="de-DE" sz="5600" b="0" strike="noStrike" spc="-1">
                <a:solidFill>
                  <a:srgbClr val="000000"/>
                </a:solidFill>
                <a:latin typeface="Arial"/>
              </a:endParaRPr>
            </a:p>
          </p:txBody>
        </p:sp>
        <p:sp>
          <p:nvSpPr>
            <p:cNvPr id="1138" name="Rectangle 1137"/>
            <p:cNvSpPr/>
            <p:nvPr/>
          </p:nvSpPr>
          <p:spPr>
            <a:xfrm>
              <a:off x="1376640" y="2550960"/>
              <a:ext cx="3921840" cy="39222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227520" tIns="694800" rIns="227520" bIns="227520" numCol="1" spcCol="1440" anchor="t">
              <a:noAutofit/>
            </a:bodyPr>
            <a:lstStyle/>
            <a:p>
              <a:pPr marL="228600" lvl="1" indent="-228600" defTabSz="1111320">
                <a:lnSpc>
                  <a:spcPct val="90000"/>
                </a:lnSpc>
                <a:spcAft>
                  <a:spcPts val="601"/>
                </a:spcAft>
                <a:buClr>
                  <a:srgbClr val="FFFFFF"/>
                </a:buClr>
                <a:buFont typeface="Symbol"/>
                <a:buChar char=""/>
              </a:pPr>
              <a:r>
                <a:rPr lang="en-GB" sz="2200" b="1" strike="noStrike" spc="-1">
                  <a:solidFill>
                    <a:schemeClr val="lt1"/>
                  </a:solidFill>
                  <a:latin typeface="Calibri"/>
                </a:rPr>
                <a:t>CHM </a:t>
              </a:r>
              <a:r>
                <a:rPr lang="en-GB" sz="2200" b="0" strike="noStrike" spc="-1">
                  <a:solidFill>
                    <a:schemeClr val="lt1"/>
                  </a:solidFill>
                  <a:latin typeface="Calibri"/>
                </a:rPr>
                <a:t>Informationen über das Deployment von Releases (und die Änderungen an den in den Releases enthaltenen CIs), die zur Aktualisierung der CMDB und (ggf.) zur Einführung neuer CI-Typen erforderlich sind</a:t>
              </a:r>
              <a:endParaRPr lang="de-DE" sz="2200" b="0" strike="noStrike" spc="-1">
                <a:solidFill>
                  <a:srgbClr val="000000"/>
                </a:solidFill>
                <a:latin typeface="Arial"/>
              </a:endParaRPr>
            </a:p>
          </p:txBody>
        </p:sp>
        <p:sp>
          <p:nvSpPr>
            <p:cNvPr id="1139" name="Rectangle 1138"/>
            <p:cNvSpPr/>
            <p:nvPr/>
          </p:nvSpPr>
          <p:spPr>
            <a:xfrm rot="16200000">
              <a:off x="4760640" y="4120920"/>
              <a:ext cx="3922200" cy="78588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601"/>
                </a:spcAft>
                <a:tabLst>
                  <a:tab pos="0" algn="l"/>
                </a:tabLst>
              </a:pPr>
              <a:r>
                <a:rPr lang="en-GB" sz="5600" b="0" strike="noStrike" spc="-1">
                  <a:solidFill>
                    <a:srgbClr val="000000"/>
                  </a:solidFill>
                  <a:latin typeface="Calibri"/>
                </a:rPr>
                <a:t>Ausgehend</a:t>
              </a:r>
              <a:endParaRPr lang="de-DE" sz="5600" b="0" strike="noStrike" spc="-1">
                <a:solidFill>
                  <a:srgbClr val="000000"/>
                </a:solidFill>
                <a:latin typeface="Arial"/>
              </a:endParaRPr>
            </a:p>
          </p:txBody>
        </p:sp>
        <p:sp>
          <p:nvSpPr>
            <p:cNvPr id="1140" name="Rectangle 1139"/>
            <p:cNvSpPr/>
            <p:nvPr/>
          </p:nvSpPr>
          <p:spPr>
            <a:xfrm>
              <a:off x="7116480" y="2550960"/>
              <a:ext cx="3921840" cy="39222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227520" tIns="694800" rIns="227520" bIns="227520" numCol="1" spcCol="1440" anchor="t">
              <a:noAutofit/>
            </a:bodyPr>
            <a:lstStyle/>
            <a:p>
              <a:pPr marL="228600" lvl="1" indent="-228600" defTabSz="1111320">
                <a:lnSpc>
                  <a:spcPct val="90000"/>
                </a:lnSpc>
                <a:spcAft>
                  <a:spcPts val="601"/>
                </a:spcAft>
                <a:buClr>
                  <a:srgbClr val="FFFFFF"/>
                </a:buClr>
                <a:buFont typeface="Symbol"/>
                <a:buChar char=""/>
              </a:pPr>
              <a:r>
                <a:rPr lang="en-GB" sz="2200" b="1" strike="noStrike" spc="-1">
                  <a:solidFill>
                    <a:schemeClr val="lt1"/>
                  </a:solidFill>
                  <a:latin typeface="Calibri"/>
                </a:rPr>
                <a:t>Beliebige </a:t>
              </a:r>
              <a:r>
                <a:rPr lang="en-GB" sz="2200" b="0" strike="noStrike" spc="-1">
                  <a:solidFill>
                    <a:schemeClr val="lt1"/>
                  </a:solidFill>
                  <a:latin typeface="Calibri"/>
                </a:rPr>
                <a:t>Configuration-Informationen aus der CMDB zur Unterstützung von Prozess-Aktivitäten</a:t>
              </a:r>
              <a:endParaRPr lang="de-DE" sz="2200" b="0" strike="noStrike" spc="-1">
                <a:solidFill>
                  <a:srgbClr val="000000"/>
                </a:solidFill>
                <a:latin typeface="Arial"/>
              </a:endParaRPr>
            </a:p>
            <a:p>
              <a:pPr defTabSz="1111320">
                <a:lnSpc>
                  <a:spcPct val="90000"/>
                </a:lnSpc>
                <a:spcAft>
                  <a:spcPts val="601"/>
                </a:spcAft>
              </a:pPr>
              <a:endParaRPr lang="de-DE" sz="2500" b="0" strike="noStrike" spc="-1">
                <a:solidFill>
                  <a:srgbClr val="000000"/>
                </a:solidFill>
                <a:latin typeface="Arial"/>
              </a:endParaRPr>
            </a:p>
            <a:p>
              <a:pPr defTabSz="1111320">
                <a:lnSpc>
                  <a:spcPct val="90000"/>
                </a:lnSpc>
                <a:spcAft>
                  <a:spcPts val="601"/>
                </a:spcAft>
              </a:pPr>
              <a:endParaRPr lang="de-DE" sz="2500" b="0" strike="noStrike" spc="-1">
                <a:solidFill>
                  <a:srgbClr val="000000"/>
                </a:solidFill>
                <a:latin typeface="Arial"/>
              </a:endParaRPr>
            </a:p>
          </p:txBody>
        </p:sp>
      </p:grpSp>
      <p:sp>
        <p:nvSpPr>
          <p:cNvPr id="1141" name="Rectangle 1140"/>
          <p:cNvSpPr/>
          <p:nvPr/>
        </p:nvSpPr>
        <p:spPr>
          <a:xfrm>
            <a:off x="6660000" y="1842480"/>
            <a:ext cx="1242360" cy="1242360"/>
          </a:xfrm>
          <a:prstGeom prst="rect">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142" name="Rectangle 1141"/>
          <p:cNvSpPr/>
          <p:nvPr/>
        </p:nvSpPr>
        <p:spPr>
          <a:xfrm>
            <a:off x="913680" y="1908000"/>
            <a:ext cx="1140840" cy="114084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3"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Change Management (CHM)</a:t>
            </a:r>
            <a:endParaRPr lang="de-DE" sz="3200" b="0" strike="noStrike" spc="-1">
              <a:solidFill>
                <a:srgbClr val="000000"/>
              </a:solidFill>
              <a:latin typeface="Arial"/>
            </a:endParaRPr>
          </a:p>
        </p:txBody>
      </p:sp>
      <p:sp>
        <p:nvSpPr>
          <p:cNvPr id="1144" name="PlaceHolder 2"/>
          <p:cNvSpPr>
            <a:spLocks noGrp="1"/>
          </p:cNvSpPr>
          <p:nvPr>
            <p:ph type="sldNum" idx="130"/>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318BF5BC-74EC-4A77-A341-600DEFB98514}" type="slidenum">
              <a:rPr lang="en-US" sz="1200" b="0" strike="noStrike" spc="-1">
                <a:solidFill>
                  <a:srgbClr val="FFFFFF"/>
                </a:solidFill>
                <a:latin typeface="Calibri"/>
                <a:ea typeface="Calibri"/>
              </a:rPr>
              <a:t>116</a:t>
            </a:fld>
            <a:endParaRPr lang="de-DE" sz="1200" b="0" strike="noStrike" spc="-1">
              <a:solidFill>
                <a:srgbClr val="000000"/>
              </a:solidFill>
              <a:latin typeface="Times New Roman"/>
            </a:endParaRPr>
          </a:p>
        </p:txBody>
      </p:sp>
      <p:sp>
        <p:nvSpPr>
          <p:cNvPr id="1145" name="Google Shape;1389;p109"/>
          <p:cNvSpPr/>
          <p:nvPr/>
        </p:nvSpPr>
        <p:spPr>
          <a:xfrm>
            <a:off x="2895480" y="3933720"/>
            <a:ext cx="6398640" cy="170280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1146" name="Google Shape;1390;p109"/>
          <p:cNvSpPr/>
          <p:nvPr/>
        </p:nvSpPr>
        <p:spPr>
          <a:xfrm>
            <a:off x="2969640" y="4040640"/>
            <a:ext cx="1704240" cy="32724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1147" name="Google Shape;1391;p109"/>
          <p:cNvSpPr/>
          <p:nvPr/>
        </p:nvSpPr>
        <p:spPr>
          <a:xfrm>
            <a:off x="2969640" y="4448520"/>
            <a:ext cx="623088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a:ea typeface="Calibri"/>
              </a:rPr>
              <a:t>Planung, Genehmigung und Review von Changes in kontrollierter Weise, um negative Auswirkungen auf die Services zu vermeiden</a:t>
            </a:r>
            <a:endParaRPr lang="de-DE" sz="1800" b="0" strike="noStrike" spc="-1">
              <a:solidFill>
                <a:srgbClr val="000000"/>
              </a:solidFill>
              <a:latin typeface="Arial"/>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8"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Schlüsselfragen</a:t>
            </a:r>
            <a:endParaRPr lang="de-DE" sz="3200" b="0" strike="noStrike" spc="-1">
              <a:solidFill>
                <a:srgbClr val="000000"/>
              </a:solidFill>
              <a:latin typeface="Arial"/>
            </a:endParaRPr>
          </a:p>
        </p:txBody>
      </p:sp>
      <p:grpSp>
        <p:nvGrpSpPr>
          <p:cNvPr id="1149" name="Google Shape;1398;p110"/>
          <p:cNvGrpSpPr/>
          <p:nvPr/>
        </p:nvGrpSpPr>
        <p:grpSpPr>
          <a:xfrm>
            <a:off x="2260800" y="1697040"/>
            <a:ext cx="7670160" cy="4623120"/>
            <a:chOff x="2260800" y="1697040"/>
            <a:chExt cx="7670160" cy="4623120"/>
          </a:xfrm>
        </p:grpSpPr>
        <p:sp>
          <p:nvSpPr>
            <p:cNvPr id="1150" name="Google Shape;1399;p110"/>
            <p:cNvSpPr/>
            <p:nvPr/>
          </p:nvSpPr>
          <p:spPr>
            <a:xfrm rot="10800000">
              <a:off x="2636280" y="1697040"/>
              <a:ext cx="7294680" cy="7444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51" name="Google Shape;1400;p110"/>
            <p:cNvSpPr/>
            <p:nvPr/>
          </p:nvSpPr>
          <p:spPr>
            <a:xfrm>
              <a:off x="2820960" y="1697040"/>
              <a:ext cx="7108200" cy="74448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000" b="0" strike="noStrike" spc="-1">
                  <a:solidFill>
                    <a:schemeClr val="lt1"/>
                  </a:solidFill>
                  <a:latin typeface="Calibri"/>
                  <a:ea typeface="Calibri"/>
                </a:rPr>
                <a:t>Welche Typen von Changes werden berücksichtigt, und wie werden die Changes entsprechend klassifiziert?</a:t>
              </a:r>
              <a:endParaRPr lang="de-DE" sz="2000" b="0" strike="noStrike" spc="-1">
                <a:solidFill>
                  <a:srgbClr val="000000"/>
                </a:solidFill>
                <a:latin typeface="Arial"/>
              </a:endParaRPr>
            </a:p>
          </p:txBody>
        </p:sp>
        <p:sp>
          <p:nvSpPr>
            <p:cNvPr id="1152" name="Google Shape;1401;p110"/>
            <p:cNvSpPr/>
            <p:nvPr/>
          </p:nvSpPr>
          <p:spPr>
            <a:xfrm>
              <a:off x="2260800" y="1697040"/>
              <a:ext cx="744480" cy="7444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53" name="Google Shape;1402;p110"/>
            <p:cNvSpPr/>
            <p:nvPr/>
          </p:nvSpPr>
          <p:spPr>
            <a:xfrm rot="10800000">
              <a:off x="2636280" y="2666880"/>
              <a:ext cx="7294680" cy="7444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54" name="Google Shape;1403;p110"/>
            <p:cNvSpPr/>
            <p:nvPr/>
          </p:nvSpPr>
          <p:spPr>
            <a:xfrm>
              <a:off x="2820960" y="2666880"/>
              <a:ext cx="7108200" cy="74448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000" b="0" strike="noStrike" spc="-1">
                  <a:solidFill>
                    <a:schemeClr val="lt1"/>
                  </a:solidFill>
                  <a:latin typeface="Calibri"/>
                  <a:ea typeface="Calibri"/>
                </a:rPr>
                <a:t>Wie werden die verschiedenen Typen von Changes beurteilt und genehmigt?</a:t>
              </a:r>
              <a:endParaRPr lang="de-DE" sz="2000" b="0" strike="noStrike" spc="-1">
                <a:solidFill>
                  <a:srgbClr val="000000"/>
                </a:solidFill>
                <a:latin typeface="Arial"/>
              </a:endParaRPr>
            </a:p>
          </p:txBody>
        </p:sp>
        <p:sp>
          <p:nvSpPr>
            <p:cNvPr id="1155" name="Google Shape;1404;p110"/>
            <p:cNvSpPr/>
            <p:nvPr/>
          </p:nvSpPr>
          <p:spPr>
            <a:xfrm>
              <a:off x="2260800" y="2666880"/>
              <a:ext cx="744480" cy="7444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56" name="Google Shape;1405;p110"/>
            <p:cNvSpPr/>
            <p:nvPr/>
          </p:nvSpPr>
          <p:spPr>
            <a:xfrm rot="10800000">
              <a:off x="2636280" y="3636360"/>
              <a:ext cx="7294680" cy="7444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57" name="Google Shape;1406;p110"/>
            <p:cNvSpPr/>
            <p:nvPr/>
          </p:nvSpPr>
          <p:spPr>
            <a:xfrm>
              <a:off x="2820960" y="3636360"/>
              <a:ext cx="7108200" cy="74448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000" b="0" strike="noStrike" spc="-1">
                  <a:solidFill>
                    <a:schemeClr val="lt1"/>
                  </a:solidFill>
                  <a:latin typeface="Calibri"/>
                  <a:ea typeface="Calibri"/>
                </a:rPr>
                <a:t>Wie können wir feststellen, ob ein Change erfolgreich war?</a:t>
              </a:r>
              <a:endParaRPr lang="de-DE" sz="2000" b="0" strike="noStrike" spc="-1">
                <a:solidFill>
                  <a:srgbClr val="000000"/>
                </a:solidFill>
                <a:latin typeface="Arial"/>
              </a:endParaRPr>
            </a:p>
          </p:txBody>
        </p:sp>
        <p:sp>
          <p:nvSpPr>
            <p:cNvPr id="1158" name="Google Shape;1407;p110"/>
            <p:cNvSpPr/>
            <p:nvPr/>
          </p:nvSpPr>
          <p:spPr>
            <a:xfrm>
              <a:off x="2260800" y="3636360"/>
              <a:ext cx="744480" cy="7444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59" name="Google Shape;1408;p110"/>
            <p:cNvSpPr/>
            <p:nvPr/>
          </p:nvSpPr>
          <p:spPr>
            <a:xfrm rot="10800000">
              <a:off x="2636280" y="4605840"/>
              <a:ext cx="7294680" cy="7444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60" name="Google Shape;1409;p110"/>
            <p:cNvSpPr/>
            <p:nvPr/>
          </p:nvSpPr>
          <p:spPr>
            <a:xfrm>
              <a:off x="2820960" y="4605840"/>
              <a:ext cx="7108200" cy="74448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000" b="0" strike="noStrike" spc="-1">
                  <a:solidFill>
                    <a:schemeClr val="lt1"/>
                  </a:solidFill>
                  <a:latin typeface="Calibri"/>
                  <a:ea typeface="Calibri"/>
                </a:rPr>
                <a:t>Wie werden Changes geplant und mit dem Deployment koordiniert?</a:t>
              </a:r>
              <a:endParaRPr lang="de-DE" sz="2000" b="0" strike="noStrike" spc="-1">
                <a:solidFill>
                  <a:srgbClr val="000000"/>
                </a:solidFill>
                <a:latin typeface="Arial"/>
              </a:endParaRPr>
            </a:p>
          </p:txBody>
        </p:sp>
        <p:sp>
          <p:nvSpPr>
            <p:cNvPr id="1161" name="Google Shape;1410;p110"/>
            <p:cNvSpPr/>
            <p:nvPr/>
          </p:nvSpPr>
          <p:spPr>
            <a:xfrm>
              <a:off x="2260800" y="4605840"/>
              <a:ext cx="744480" cy="7444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62" name="Google Shape;1411;p110"/>
            <p:cNvSpPr/>
            <p:nvPr/>
          </p:nvSpPr>
          <p:spPr>
            <a:xfrm rot="10800000">
              <a:off x="2636280" y="5575320"/>
              <a:ext cx="7294680" cy="7444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63" name="Google Shape;1412;p110"/>
            <p:cNvSpPr/>
            <p:nvPr/>
          </p:nvSpPr>
          <p:spPr>
            <a:xfrm>
              <a:off x="2820960" y="5575320"/>
              <a:ext cx="7108200" cy="74448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1800" b="0" strike="noStrike" spc="-1">
                  <a:solidFill>
                    <a:schemeClr val="lt1"/>
                  </a:solidFill>
                  <a:latin typeface="Calibri"/>
                  <a:ea typeface="Calibri"/>
                </a:rPr>
                <a:t>Wie kann sichergestellt werden, dass Informationen über geplante Changes den relevanten Parteien zur Verfügung stehen?</a:t>
              </a:r>
              <a:endParaRPr lang="de-DE" sz="1800" b="0" strike="noStrike" spc="-1">
                <a:solidFill>
                  <a:srgbClr val="000000"/>
                </a:solidFill>
                <a:latin typeface="Arial"/>
              </a:endParaRPr>
            </a:p>
          </p:txBody>
        </p:sp>
        <p:sp>
          <p:nvSpPr>
            <p:cNvPr id="1164" name="Google Shape;1413;p110"/>
            <p:cNvSpPr/>
            <p:nvPr/>
          </p:nvSpPr>
          <p:spPr>
            <a:xfrm>
              <a:off x="2260800" y="5575320"/>
              <a:ext cx="744480" cy="7444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1165" name="PlaceHolder 2"/>
          <p:cNvSpPr>
            <a:spLocks noGrp="1"/>
          </p:cNvSpPr>
          <p:nvPr>
            <p:ph type="sldNum" idx="13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20DAEAF2-A862-46EF-B254-560A208D6E6F}" type="slidenum">
              <a:rPr lang="en-US" sz="1200" b="0" strike="noStrike" spc="-1">
                <a:solidFill>
                  <a:srgbClr val="888888"/>
                </a:solidFill>
                <a:latin typeface="Calibri"/>
                <a:ea typeface="Calibri"/>
              </a:rPr>
              <a:t>117</a:t>
            </a:fld>
            <a:endParaRPr lang="de-DE" sz="1200" b="0" strike="noStrike" spc="-1">
              <a:solidFill>
                <a:srgbClr val="000000"/>
              </a:solidFill>
              <a:latin typeface="Times New Roman"/>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Wichtige Begriffe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1167" name="PlaceHolder 2"/>
          <p:cNvSpPr>
            <a:spLocks noGrp="1"/>
          </p:cNvSpPr>
          <p:nvPr>
            <p:ph type="sldNum" idx="13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E822ACC3-3771-41AC-9528-3F33E7A2CE44}" type="slidenum">
              <a:rPr lang="en-US" sz="1200" b="0" strike="noStrike" spc="-1">
                <a:solidFill>
                  <a:srgbClr val="888888"/>
                </a:solidFill>
                <a:latin typeface="Calibri"/>
                <a:ea typeface="Calibri"/>
              </a:rPr>
              <a:t>118</a:t>
            </a:fld>
            <a:endParaRPr lang="de-DE" sz="1200" b="0" strike="noStrike" spc="-1">
              <a:solidFill>
                <a:srgbClr val="000000"/>
              </a:solidFill>
              <a:latin typeface="Times New Roman"/>
            </a:endParaRPr>
          </a:p>
        </p:txBody>
      </p:sp>
      <p:graphicFrame>
        <p:nvGraphicFramePr>
          <p:cNvPr id="1168" name="Google Shape;1422;p111"/>
          <p:cNvGraphicFramePr/>
          <p:nvPr>
            <p:extLst>
              <p:ext uri="{D42A27DB-BD31-4B8C-83A1-F6EECF244321}">
                <p14:modId xmlns:p14="http://schemas.microsoft.com/office/powerpoint/2010/main" val="4282041326"/>
              </p:ext>
            </p:extLst>
          </p:nvPr>
        </p:nvGraphicFramePr>
        <p:xfrm>
          <a:off x="609480" y="1696680"/>
          <a:ext cx="10972440" cy="1267080"/>
        </p:xfrm>
        <a:graphic>
          <a:graphicData uri="http://schemas.openxmlformats.org/drawingml/2006/table">
            <a:tbl>
              <a:tblPr/>
              <a:tblGrid>
                <a:gridCol w="10972440">
                  <a:extLst>
                    <a:ext uri="{9D8B030D-6E8A-4147-A177-3AD203B41FA5}">
                      <a16:colId xmlns:a16="http://schemas.microsoft.com/office/drawing/2014/main" val="20000"/>
                    </a:ext>
                  </a:extLst>
                </a:gridCol>
              </a:tblGrid>
              <a:tr h="18180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6228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Request for Change (RFC):</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800" b="0" strike="noStrike" spc="-1" dirty="0" err="1">
                          <a:solidFill>
                            <a:schemeClr val="dk1"/>
                          </a:solidFill>
                          <a:latin typeface="Calibri" panose="020F0502020204030204" pitchFamily="34" charset="0"/>
                          <a:ea typeface="Arial"/>
                          <a:cs typeface="Calibri" panose="020F0502020204030204" pitchFamily="34" charset="0"/>
                        </a:rPr>
                        <a:t>Dokumentierter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Vorschlag</a:t>
                      </a:r>
                      <a:r>
                        <a:rPr lang="en-GB" sz="1800" b="0" strike="noStrike" spc="-1" dirty="0">
                          <a:solidFill>
                            <a:schemeClr val="dk1"/>
                          </a:solidFill>
                          <a:latin typeface="Calibri" panose="020F0502020204030204" pitchFamily="34" charset="0"/>
                          <a:ea typeface="Arial"/>
                          <a:cs typeface="Calibri" panose="020F0502020204030204" pitchFamily="34" charset="0"/>
                        </a:rPr>
                        <a:t> für </a:t>
                      </a:r>
                      <a:r>
                        <a:rPr lang="en-GB" sz="1800" b="0" strike="noStrike" spc="-1" dirty="0" err="1">
                          <a:solidFill>
                            <a:schemeClr val="dk1"/>
                          </a:solidFill>
                          <a:latin typeface="Calibri" panose="020F0502020204030204" pitchFamily="34" charset="0"/>
                          <a:ea typeface="Arial"/>
                          <a:cs typeface="Calibri" panose="020F0502020204030204" pitchFamily="34" charset="0"/>
                        </a:rPr>
                        <a:t>einen</a:t>
                      </a:r>
                      <a:r>
                        <a:rPr lang="en-GB" sz="1800" b="0" strike="noStrike" spc="-1" dirty="0">
                          <a:solidFill>
                            <a:schemeClr val="dk1"/>
                          </a:solidFill>
                          <a:latin typeface="Calibri" panose="020F0502020204030204" pitchFamily="34" charset="0"/>
                          <a:ea typeface="Arial"/>
                          <a:cs typeface="Calibri" panose="020F0502020204030204" pitchFamily="34" charset="0"/>
                        </a:rPr>
                        <a:t> Change</a:t>
                      </a:r>
                      <a:endParaRPr lang="de-DE" sz="18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1169" name="Google Shape;1423;p111"/>
          <p:cNvGraphicFramePr/>
          <p:nvPr>
            <p:extLst>
              <p:ext uri="{D42A27DB-BD31-4B8C-83A1-F6EECF244321}">
                <p14:modId xmlns:p14="http://schemas.microsoft.com/office/powerpoint/2010/main" val="1511716701"/>
              </p:ext>
            </p:extLst>
          </p:nvPr>
        </p:nvGraphicFramePr>
        <p:xfrm>
          <a:off x="609480" y="3044160"/>
          <a:ext cx="10972440" cy="1267080"/>
        </p:xfrm>
        <a:graphic>
          <a:graphicData uri="http://schemas.openxmlformats.org/drawingml/2006/table">
            <a:tbl>
              <a:tblPr/>
              <a:tblGrid>
                <a:gridCol w="10972440">
                  <a:extLst>
                    <a:ext uri="{9D8B030D-6E8A-4147-A177-3AD203B41FA5}">
                      <a16:colId xmlns:a16="http://schemas.microsoft.com/office/drawing/2014/main" val="20000"/>
                    </a:ext>
                  </a:extLst>
                </a:gridCol>
              </a:tblGrid>
              <a:tr h="18180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6228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Change:</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800" b="0" strike="noStrike" spc="-1" dirty="0" err="1">
                          <a:solidFill>
                            <a:schemeClr val="dk1"/>
                          </a:solidFill>
                          <a:latin typeface="Calibri" panose="020F0502020204030204" pitchFamily="34" charset="0"/>
                          <a:ea typeface="Arial"/>
                          <a:cs typeface="Calibri" panose="020F0502020204030204" pitchFamily="34" charset="0"/>
                        </a:rPr>
                        <a:t>Änderung</a:t>
                      </a:r>
                      <a:r>
                        <a:rPr lang="en-GB" sz="1800" b="0" strike="noStrike" spc="-1" dirty="0">
                          <a:solidFill>
                            <a:schemeClr val="dk1"/>
                          </a:solidFill>
                          <a:latin typeface="Calibri" panose="020F0502020204030204" pitchFamily="34" charset="0"/>
                          <a:ea typeface="Arial"/>
                          <a:cs typeface="Calibri" panose="020F0502020204030204" pitchFamily="34" charset="0"/>
                        </a:rPr>
                        <a:t> (z. B. </a:t>
                      </a:r>
                      <a:r>
                        <a:rPr lang="en-GB" sz="1800" b="0" strike="noStrike" spc="-1" dirty="0" err="1">
                          <a:solidFill>
                            <a:schemeClr val="dk1"/>
                          </a:solidFill>
                          <a:latin typeface="Calibri" panose="020F0502020204030204" pitchFamily="34" charset="0"/>
                          <a:ea typeface="Arial"/>
                          <a:cs typeface="Calibri" panose="020F0502020204030204" pitchFamily="34" charset="0"/>
                        </a:rPr>
                        <a:t>Hinzufügen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Entfernen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Modifizieren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Ersetzen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eines</a:t>
                      </a:r>
                      <a:r>
                        <a:rPr lang="en-GB" sz="1800" b="0" strike="noStrike" spc="-1" dirty="0">
                          <a:solidFill>
                            <a:schemeClr val="dk1"/>
                          </a:solidFill>
                          <a:latin typeface="Calibri" panose="020F0502020204030204" pitchFamily="34" charset="0"/>
                          <a:ea typeface="Arial"/>
                          <a:cs typeface="Calibri" panose="020F0502020204030204" pitchFamily="34" charset="0"/>
                        </a:rPr>
                        <a:t> Configuration Items (CI)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anderen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Entität</a:t>
                      </a:r>
                      <a:r>
                        <a:rPr lang="en-GB" sz="1800" b="0" strike="noStrike" spc="-1" dirty="0">
                          <a:solidFill>
                            <a:schemeClr val="dk1"/>
                          </a:solidFill>
                          <a:latin typeface="Calibri" panose="020F0502020204030204" pitchFamily="34" charset="0"/>
                          <a:ea typeface="Arial"/>
                          <a:cs typeface="Calibri" panose="020F0502020204030204" pitchFamily="34" charset="0"/>
                        </a:rPr>
                        <a:t>, die </a:t>
                      </a:r>
                      <a:r>
                        <a:rPr lang="en-GB" sz="1800" b="0" strike="noStrike" spc="-1" dirty="0" err="1">
                          <a:solidFill>
                            <a:schemeClr val="dk1"/>
                          </a:solidFill>
                          <a:latin typeface="Calibri" panose="020F0502020204030204" pitchFamily="34" charset="0"/>
                          <a:ea typeface="Arial"/>
                          <a:cs typeface="Calibri" panose="020F0502020204030204" pitchFamily="34" charset="0"/>
                        </a:rPr>
                        <a:t>eine</a:t>
                      </a:r>
                      <a:r>
                        <a:rPr lang="en-GB" sz="1800" b="0" strike="noStrike" spc="-1" dirty="0">
                          <a:solidFill>
                            <a:schemeClr val="dk1"/>
                          </a:solidFill>
                          <a:latin typeface="Calibri" panose="020F0502020204030204" pitchFamily="34" charset="0"/>
                          <a:ea typeface="Arial"/>
                          <a:cs typeface="Calibri" panose="020F0502020204030204" pitchFamily="34" charset="0"/>
                        </a:rPr>
                        <a:t> Change Control </a:t>
                      </a:r>
                      <a:r>
                        <a:rPr lang="en-GB" sz="1800" b="0" strike="noStrike" spc="-1" dirty="0" err="1">
                          <a:solidFill>
                            <a:schemeClr val="dk1"/>
                          </a:solidFill>
                          <a:latin typeface="Calibri" panose="020F0502020204030204" pitchFamily="34" charset="0"/>
                          <a:ea typeface="Arial"/>
                          <a:cs typeface="Calibri" panose="020F0502020204030204" pitchFamily="34" charset="0"/>
                        </a:rPr>
                        <a:t>erfordert</a:t>
                      </a:r>
                      <a:endParaRPr lang="de-DE" sz="18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1171" name="Google Shape;1430;p112"/>
          <p:cNvGraphicFramePr/>
          <p:nvPr/>
        </p:nvGraphicFramePr>
        <p:xfrm>
          <a:off x="1981080" y="1697040"/>
          <a:ext cx="8229600" cy="4980686"/>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PR12 Change Management</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PR12.1 Alle Changes müssen auf konsistente Art und Weise registriert und klassifiziert werden. Die Klassifikation muss auf definierten Kriterien basieren und verschiedene Typen von Changes, einschließlich Notfall-Changes und Major Changes, berücksichtigen.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PR12.2 Für jeden Typ von Change müssen Schritte definiert werden, um ihn auf konsistente Art und Weise zu behandeln.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PR12.3 Changes müssen auf konsistente Art und Weise beurteilt werden, unter Berücksichtigung von Nutzen, Risiken, möglichen Auswirkungen, Aufwand und technischer Machbarkeit.</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PR12.4 Changes müssen auf konsistente Art und Weise genehmigt werden. Die erforderliche Genehmigungsstufe muss auf der Grundlage definierter Kriterien festgelegt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PR12.5 Changes müssen bei Bedarf einem Post Implementation Review unterzogen und auf konsistente Art und Weise abgeschlossen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PR12.6 Es muss ein Zeitplan für Changes geführt werden. Er muss Einzelheiten über genehmigte Changes und beabsichtigte Deployment-Termine enthalten, die den interessierten Parteien kommuniziert werden müssen.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1172" name="PlaceHolder 2"/>
          <p:cNvSpPr>
            <a:spLocks noGrp="1"/>
          </p:cNvSpPr>
          <p:nvPr>
            <p:ph type="sldNum" idx="133"/>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5D8D6CE5-A645-4BAC-8D24-8060FBEFE901}" type="slidenum">
              <a:rPr lang="en-US" sz="1200" b="0" strike="noStrike" spc="-1">
                <a:solidFill>
                  <a:srgbClr val="888888"/>
                </a:solidFill>
                <a:latin typeface="Calibri"/>
                <a:ea typeface="Calibri"/>
              </a:rPr>
              <a:t>119</a:t>
            </a:fld>
            <a:endParaRPr lang="de-DE" sz="1200" b="0" strike="noStrike" spc="-1">
              <a:solidFill>
                <a:srgbClr val="000000"/>
              </a:solidFill>
              <a:latin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Service und Wert</a:t>
            </a:r>
            <a:endParaRPr lang="de-DE" sz="3200" b="0" strike="noStrike" spc="-1">
              <a:solidFill>
                <a:srgbClr val="000000"/>
              </a:solidFill>
              <a:latin typeface="Arial"/>
            </a:endParaRPr>
          </a:p>
        </p:txBody>
      </p:sp>
      <p:sp>
        <p:nvSpPr>
          <p:cNvPr id="159" name="PlaceHolder 2"/>
          <p:cNvSpPr>
            <a:spLocks noGrp="1"/>
          </p:cNvSpPr>
          <p:nvPr>
            <p:ph/>
          </p:nvPr>
        </p:nvSpPr>
        <p:spPr>
          <a:xfrm>
            <a:off x="609480" y="1696680"/>
            <a:ext cx="10970640" cy="4623840"/>
          </a:xfrm>
          <a:prstGeom prst="rect">
            <a:avLst/>
          </a:prstGeom>
          <a:noFill/>
          <a:ln w="0">
            <a:noFill/>
          </a:ln>
        </p:spPr>
        <p:txBody>
          <a:bodyPr lIns="91440" tIns="45720" rIns="91440" bIns="45720" anchor="t">
            <a:normAutofit/>
          </a:bodyPr>
          <a:lstStyle/>
          <a:p>
            <a:pPr marL="343080" indent="-343080">
              <a:lnSpc>
                <a:spcPct val="100000"/>
              </a:lnSpc>
              <a:buClr>
                <a:srgbClr val="000000"/>
              </a:buClr>
              <a:buFont typeface="Arial"/>
              <a:buChar char="•"/>
            </a:pPr>
            <a:r>
              <a:rPr lang="en-US" sz="2800" b="0" strike="noStrike" spc="-1">
                <a:solidFill>
                  <a:schemeClr val="dk1"/>
                </a:solidFill>
                <a:latin typeface="Calibri"/>
                <a:ea typeface="Calibri"/>
              </a:rPr>
              <a:t>Ein Service ist...</a:t>
            </a:r>
            <a:endParaRPr lang="de-DE" sz="2800" b="0" strike="noStrike" spc="-1">
              <a:solidFill>
                <a:srgbClr val="000000"/>
              </a:solidFill>
              <a:latin typeface="Arial"/>
            </a:endParaRPr>
          </a:p>
          <a:p>
            <a:pPr marL="743040" lvl="1" indent="-285840">
              <a:lnSpc>
                <a:spcPct val="90000"/>
              </a:lnSpc>
              <a:spcBef>
                <a:spcPts val="561"/>
              </a:spcBef>
              <a:buClr>
                <a:srgbClr val="000000"/>
              </a:buClr>
              <a:buFont typeface="Arial"/>
              <a:buChar char="–"/>
            </a:pPr>
            <a:r>
              <a:rPr lang="en-US" sz="2000" b="0" strike="noStrike" spc="-1">
                <a:solidFill>
                  <a:schemeClr val="dk1"/>
                </a:solidFill>
                <a:latin typeface="Calibri"/>
                <a:ea typeface="Calibri"/>
              </a:rPr>
              <a:t>... ein immaterielles Gut, das von einem </a:t>
            </a:r>
            <a:r>
              <a:rPr lang="en-US" sz="2000" b="1" strike="noStrike" spc="-1">
                <a:solidFill>
                  <a:schemeClr val="dk1"/>
                </a:solidFill>
                <a:latin typeface="Calibri"/>
                <a:ea typeface="Calibri"/>
              </a:rPr>
              <a:t>Service Provider </a:t>
            </a:r>
            <a:r>
              <a:rPr lang="en-US" sz="2000" b="0" strike="noStrike" spc="-1">
                <a:solidFill>
                  <a:schemeClr val="dk1"/>
                </a:solidFill>
                <a:latin typeface="Calibri"/>
                <a:ea typeface="Calibri"/>
              </a:rPr>
              <a:t>an </a:t>
            </a:r>
            <a:r>
              <a:rPr lang="en-US" sz="2000" b="1" strike="noStrike" spc="-1">
                <a:solidFill>
                  <a:schemeClr val="dk1"/>
                </a:solidFill>
                <a:latin typeface="Calibri"/>
                <a:ea typeface="Calibri"/>
              </a:rPr>
              <a:t>Kunden </a:t>
            </a:r>
            <a:r>
              <a:rPr lang="en-US" sz="2000" b="0" strike="noStrike" spc="-1">
                <a:solidFill>
                  <a:schemeClr val="dk1"/>
                </a:solidFill>
                <a:latin typeface="Calibri"/>
                <a:ea typeface="Calibri"/>
              </a:rPr>
              <a:t>geliefert wird</a:t>
            </a:r>
            <a:endParaRPr lang="de-DE" sz="2000" b="0" strike="noStrike" spc="-1">
              <a:solidFill>
                <a:srgbClr val="000000"/>
              </a:solidFill>
              <a:latin typeface="Arial"/>
            </a:endParaRPr>
          </a:p>
          <a:p>
            <a:pPr marL="743040" lvl="1" indent="-285840">
              <a:lnSpc>
                <a:spcPct val="90000"/>
              </a:lnSpc>
              <a:spcBef>
                <a:spcPts val="561"/>
              </a:spcBef>
              <a:buClr>
                <a:srgbClr val="000000"/>
              </a:buClr>
              <a:buFont typeface="Arial"/>
              <a:buChar char="–"/>
            </a:pPr>
            <a:r>
              <a:rPr lang="en-US" sz="2000" b="0" strike="noStrike" spc="-1">
                <a:solidFill>
                  <a:schemeClr val="dk1"/>
                </a:solidFill>
                <a:latin typeface="Calibri"/>
                <a:ea typeface="Calibri"/>
              </a:rPr>
              <a:t>... etwas, das den Kunden </a:t>
            </a:r>
            <a:r>
              <a:rPr lang="en-US" sz="2000" b="1" strike="noStrike" spc="-1">
                <a:solidFill>
                  <a:schemeClr val="dk1"/>
                </a:solidFill>
                <a:latin typeface="Calibri"/>
                <a:ea typeface="Calibri"/>
              </a:rPr>
              <a:t>einen Mehrwert </a:t>
            </a:r>
            <a:r>
              <a:rPr lang="en-US" sz="2000" b="0" strike="noStrike" spc="-1">
                <a:solidFill>
                  <a:schemeClr val="dk1"/>
                </a:solidFill>
                <a:latin typeface="Calibri"/>
                <a:ea typeface="Calibri"/>
              </a:rPr>
              <a:t>liefert, indem es ihnen hilft, ihre Ziele zu erreichen</a:t>
            </a:r>
            <a:endParaRPr lang="de-DE" sz="2000" b="0" strike="noStrike" spc="-1">
              <a:solidFill>
                <a:srgbClr val="000000"/>
              </a:solidFill>
              <a:latin typeface="Arial"/>
            </a:endParaRPr>
          </a:p>
          <a:p>
            <a:pPr marL="743040" lvl="1" indent="-285840">
              <a:lnSpc>
                <a:spcPct val="90000"/>
              </a:lnSpc>
              <a:spcBef>
                <a:spcPts val="561"/>
              </a:spcBef>
              <a:buClr>
                <a:srgbClr val="000000"/>
              </a:buClr>
              <a:buFont typeface="Arial"/>
              <a:buChar char="–"/>
            </a:pPr>
            <a:r>
              <a:rPr lang="en-US" sz="2000" b="0" strike="noStrike" spc="-1">
                <a:solidFill>
                  <a:schemeClr val="dk1"/>
                </a:solidFill>
                <a:latin typeface="Calibri"/>
                <a:ea typeface="Calibri"/>
              </a:rPr>
              <a:t>... in der Regel eine eigenständige Leistung, die geliefert wird</a:t>
            </a:r>
            <a:endParaRPr lang="de-DE" sz="2000" b="0" strike="noStrike" spc="-1">
              <a:solidFill>
                <a:srgbClr val="000000"/>
              </a:solidFill>
              <a:latin typeface="Arial"/>
            </a:endParaRPr>
          </a:p>
        </p:txBody>
      </p:sp>
      <p:sp>
        <p:nvSpPr>
          <p:cNvPr id="160" name="PlaceHolder 3"/>
          <p:cNvSpPr>
            <a:spLocks noGrp="1"/>
          </p:cNvSpPr>
          <p:nvPr>
            <p:ph type="sldNum" idx="27"/>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16B446F5-0138-4DB4-ACCB-5BBE14CFA832}" type="slidenum">
              <a:rPr lang="en-US" sz="1200" b="0" strike="noStrike" spc="-1">
                <a:solidFill>
                  <a:srgbClr val="888888"/>
                </a:solidFill>
                <a:latin typeface="Calibri"/>
                <a:ea typeface="Calibri"/>
              </a:rPr>
              <a:t>12</a:t>
            </a:fld>
            <a:endParaRPr lang="de-DE" sz="1200" b="0" strike="noStrike" spc="-1">
              <a:solidFill>
                <a:srgbClr val="000000"/>
              </a:solidFill>
              <a:latin typeface="Times New Roman"/>
            </a:endParaRPr>
          </a:p>
        </p:txBody>
      </p:sp>
      <p:grpSp>
        <p:nvGrpSpPr>
          <p:cNvPr id="161" name="Google Shape;164;p10"/>
          <p:cNvGrpSpPr/>
          <p:nvPr/>
        </p:nvGrpSpPr>
        <p:grpSpPr>
          <a:xfrm>
            <a:off x="2592000" y="3756240"/>
            <a:ext cx="6785280" cy="1511280"/>
            <a:chOff x="2592000" y="3756240"/>
            <a:chExt cx="6785280" cy="1511280"/>
          </a:xfrm>
        </p:grpSpPr>
        <p:sp>
          <p:nvSpPr>
            <p:cNvPr id="162" name="Google Shape;165;p10"/>
            <p:cNvSpPr/>
            <p:nvPr/>
          </p:nvSpPr>
          <p:spPr>
            <a:xfrm>
              <a:off x="2592000" y="3756240"/>
              <a:ext cx="1511280" cy="1511280"/>
            </a:xfrm>
            <a:prstGeom prst="ellipse">
              <a:avLst/>
            </a:prstGeom>
            <a:solidFill>
              <a:schemeClr val="lt1"/>
            </a:solidFill>
            <a:ln w="38100">
              <a:solidFill>
                <a:srgbClr val="4674AA"/>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63" name="Google Shape;166;p10"/>
            <p:cNvSpPr/>
            <p:nvPr/>
          </p:nvSpPr>
          <p:spPr>
            <a:xfrm>
              <a:off x="2813400" y="3978000"/>
              <a:ext cx="1068120" cy="1068120"/>
            </a:xfrm>
            <a:prstGeom prst="rect">
              <a:avLst/>
            </a:prstGeom>
            <a:noFill/>
            <a:ln w="0">
              <a:noFill/>
            </a:ln>
          </p:spPr>
          <p:style>
            <a:lnRef idx="0">
              <a:scrgbClr r="0" g="0" b="0"/>
            </a:lnRef>
            <a:fillRef idx="0">
              <a:scrgbClr r="0" g="0" b="0"/>
            </a:fillRef>
            <a:effectRef idx="0">
              <a:scrgbClr r="0" g="0" b="0"/>
            </a:effectRef>
            <a:fontRef idx="minor"/>
          </p:style>
          <p:txBody>
            <a:bodyPr lIns="28080" tIns="28080" rIns="28080" bIns="28080" anchor="ctr">
              <a:noAutofit/>
            </a:bodyPr>
            <a:lstStyle/>
            <a:p>
              <a:pPr algn="ctr" defTabSz="914400">
                <a:lnSpc>
                  <a:spcPct val="90000"/>
                </a:lnSpc>
                <a:tabLst>
                  <a:tab pos="0" algn="l"/>
                </a:tabLst>
              </a:pPr>
              <a:r>
                <a:rPr lang="en-US" sz="2100" b="1" strike="noStrike" spc="-1">
                  <a:solidFill>
                    <a:schemeClr val="dk1"/>
                  </a:solidFill>
                  <a:latin typeface="Calibri"/>
                  <a:ea typeface="Calibri"/>
                </a:rPr>
                <a:t>Funktion</a:t>
              </a:r>
              <a:endParaRPr lang="de-DE" sz="2100" b="0" strike="noStrike" spc="-1">
                <a:solidFill>
                  <a:srgbClr val="000000"/>
                </a:solidFill>
                <a:latin typeface="Arial"/>
              </a:endParaRPr>
            </a:p>
          </p:txBody>
        </p:sp>
        <p:sp>
          <p:nvSpPr>
            <p:cNvPr id="164" name="Google Shape;167;p10"/>
            <p:cNvSpPr/>
            <p:nvPr/>
          </p:nvSpPr>
          <p:spPr>
            <a:xfrm>
              <a:off x="4228200" y="4074120"/>
              <a:ext cx="875520" cy="875520"/>
            </a:xfrm>
            <a:prstGeom prst="mathPlus">
              <a:avLst>
                <a:gd name="adj1" fmla="val 23520"/>
              </a:avLst>
            </a:prstGeom>
            <a:solidFill>
              <a:srgbClr val="B1C0D7"/>
            </a:solidFill>
            <a:ln w="0">
              <a:noFill/>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65" name="Google Shape;168;p10"/>
            <p:cNvSpPr/>
            <p:nvPr/>
          </p:nvSpPr>
          <p:spPr>
            <a:xfrm>
              <a:off x="4344480" y="4410000"/>
              <a:ext cx="642960" cy="204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90000"/>
                </a:lnSpc>
                <a:tabLst>
                  <a:tab pos="0" algn="l"/>
                </a:tabLst>
              </a:pPr>
              <a:endParaRPr lang="en-US" sz="1400" b="0" strike="noStrike" spc="-1">
                <a:solidFill>
                  <a:schemeClr val="lt1"/>
                </a:solidFill>
                <a:latin typeface="Calibri"/>
                <a:ea typeface="Calibri"/>
              </a:endParaRPr>
            </a:p>
          </p:txBody>
        </p:sp>
        <p:sp>
          <p:nvSpPr>
            <p:cNvPr id="166" name="Google Shape;169;p10"/>
            <p:cNvSpPr/>
            <p:nvPr/>
          </p:nvSpPr>
          <p:spPr>
            <a:xfrm>
              <a:off x="5229000" y="3756240"/>
              <a:ext cx="1511280" cy="1511280"/>
            </a:xfrm>
            <a:prstGeom prst="ellipse">
              <a:avLst/>
            </a:prstGeom>
            <a:solidFill>
              <a:schemeClr val="lt1"/>
            </a:solidFill>
            <a:ln w="38100">
              <a:solidFill>
                <a:srgbClr val="4674AA"/>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67" name="Google Shape;170;p10"/>
            <p:cNvSpPr/>
            <p:nvPr/>
          </p:nvSpPr>
          <p:spPr>
            <a:xfrm>
              <a:off x="5450400" y="3978000"/>
              <a:ext cx="1068120" cy="1068120"/>
            </a:xfrm>
            <a:prstGeom prst="rect">
              <a:avLst/>
            </a:prstGeom>
            <a:noFill/>
            <a:ln w="0">
              <a:noFill/>
            </a:ln>
          </p:spPr>
          <p:style>
            <a:lnRef idx="0">
              <a:scrgbClr r="0" g="0" b="0"/>
            </a:lnRef>
            <a:fillRef idx="0">
              <a:scrgbClr r="0" g="0" b="0"/>
            </a:fillRef>
            <a:effectRef idx="0">
              <a:scrgbClr r="0" g="0" b="0"/>
            </a:effectRef>
            <a:fontRef idx="minor"/>
          </p:style>
          <p:txBody>
            <a:bodyPr lIns="28080" tIns="28080" rIns="28080" bIns="28080" anchor="ctr">
              <a:noAutofit/>
            </a:bodyPr>
            <a:lstStyle/>
            <a:p>
              <a:pPr algn="ctr" defTabSz="914400">
                <a:lnSpc>
                  <a:spcPct val="90000"/>
                </a:lnSpc>
                <a:tabLst>
                  <a:tab pos="0" algn="l"/>
                </a:tabLst>
              </a:pPr>
              <a:r>
                <a:rPr lang="en-US" sz="2100" b="1" strike="noStrike" spc="-1">
                  <a:solidFill>
                    <a:schemeClr val="dk1"/>
                  </a:solidFill>
                  <a:latin typeface="Calibri"/>
                  <a:ea typeface="Calibri"/>
                </a:rPr>
                <a:t>Qualität</a:t>
              </a:r>
              <a:endParaRPr lang="de-DE" sz="2100" b="0" strike="noStrike" spc="-1">
                <a:solidFill>
                  <a:srgbClr val="000000"/>
                </a:solidFill>
                <a:latin typeface="Arial"/>
              </a:endParaRPr>
            </a:p>
          </p:txBody>
        </p:sp>
        <p:sp>
          <p:nvSpPr>
            <p:cNvPr id="168" name="Google Shape;171;p10"/>
            <p:cNvSpPr/>
            <p:nvPr/>
          </p:nvSpPr>
          <p:spPr>
            <a:xfrm>
              <a:off x="6865200" y="4074120"/>
              <a:ext cx="875520" cy="875520"/>
            </a:xfrm>
            <a:prstGeom prst="mathEqual">
              <a:avLst>
                <a:gd name="adj1" fmla="val 23520"/>
                <a:gd name="adj2" fmla="val 11760"/>
              </a:avLst>
            </a:prstGeom>
            <a:solidFill>
              <a:srgbClr val="B1C0D7"/>
            </a:solidFill>
            <a:ln w="0">
              <a:noFill/>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69" name="Google Shape;172;p10"/>
            <p:cNvSpPr/>
            <p:nvPr/>
          </p:nvSpPr>
          <p:spPr>
            <a:xfrm>
              <a:off x="6981480" y="4255200"/>
              <a:ext cx="642960" cy="514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90000"/>
                </a:lnSpc>
                <a:tabLst>
                  <a:tab pos="0" algn="l"/>
                </a:tabLst>
              </a:pPr>
              <a:endParaRPr lang="en-US" sz="1800" b="0" strike="noStrike" spc="-1">
                <a:solidFill>
                  <a:schemeClr val="lt1"/>
                </a:solidFill>
                <a:latin typeface="Calibri"/>
                <a:ea typeface="Calibri"/>
              </a:endParaRPr>
            </a:p>
          </p:txBody>
        </p:sp>
        <p:sp>
          <p:nvSpPr>
            <p:cNvPr id="170" name="Google Shape;173;p10"/>
            <p:cNvSpPr/>
            <p:nvPr/>
          </p:nvSpPr>
          <p:spPr>
            <a:xfrm>
              <a:off x="7866000" y="3756240"/>
              <a:ext cx="1511280" cy="1511280"/>
            </a:xfrm>
            <a:prstGeom prst="ellipse">
              <a:avLst/>
            </a:prstGeom>
            <a:solidFill>
              <a:schemeClr val="lt1"/>
            </a:solidFill>
            <a:ln w="38100">
              <a:solidFill>
                <a:srgbClr val="4674AA"/>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71" name="Google Shape;174;p10"/>
            <p:cNvSpPr/>
            <p:nvPr/>
          </p:nvSpPr>
          <p:spPr>
            <a:xfrm>
              <a:off x="8087400" y="3978000"/>
              <a:ext cx="1068120" cy="1068120"/>
            </a:xfrm>
            <a:prstGeom prst="rect">
              <a:avLst/>
            </a:prstGeom>
            <a:noFill/>
            <a:ln w="0">
              <a:noFill/>
            </a:ln>
          </p:spPr>
          <p:style>
            <a:lnRef idx="0">
              <a:scrgbClr r="0" g="0" b="0"/>
            </a:lnRef>
            <a:fillRef idx="0">
              <a:scrgbClr r="0" g="0" b="0"/>
            </a:fillRef>
            <a:effectRef idx="0">
              <a:scrgbClr r="0" g="0" b="0"/>
            </a:effectRef>
            <a:fontRef idx="minor"/>
          </p:style>
          <p:txBody>
            <a:bodyPr lIns="28080" tIns="28080" rIns="28080" bIns="28080" anchor="ctr">
              <a:noAutofit/>
            </a:bodyPr>
            <a:lstStyle/>
            <a:p>
              <a:pPr algn="ctr" defTabSz="914400">
                <a:lnSpc>
                  <a:spcPct val="90000"/>
                </a:lnSpc>
                <a:tabLst>
                  <a:tab pos="0" algn="l"/>
                </a:tabLst>
              </a:pPr>
              <a:r>
                <a:rPr lang="en-US" sz="2100" b="1" strike="noStrike" spc="-1">
                  <a:solidFill>
                    <a:schemeClr val="dk1"/>
                  </a:solidFill>
                  <a:latin typeface="Calibri"/>
                  <a:ea typeface="Calibri"/>
                </a:rPr>
                <a:t>Wert</a:t>
              </a:r>
              <a:endParaRPr lang="de-DE" sz="2100" b="0" strike="noStrike" spc="-1">
                <a:solidFill>
                  <a:srgbClr val="000000"/>
                </a:solidFill>
                <a:latin typeface="Arial"/>
              </a:endParaRPr>
            </a:p>
          </p:txBody>
        </p:sp>
      </p:grpSp>
      <p:sp>
        <p:nvSpPr>
          <p:cNvPr id="172" name="Google Shape;175;p10"/>
          <p:cNvSpPr/>
          <p:nvPr/>
        </p:nvSpPr>
        <p:spPr>
          <a:xfrm>
            <a:off x="2101680" y="5299920"/>
            <a:ext cx="253152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tabLst>
                <a:tab pos="0" algn="l"/>
              </a:tabLst>
            </a:pPr>
            <a:r>
              <a:rPr lang="en-US" sz="1400" b="1" strike="noStrike" spc="-1">
                <a:solidFill>
                  <a:schemeClr val="dk1"/>
                </a:solidFill>
                <a:latin typeface="Calibri"/>
                <a:ea typeface="Calibri"/>
              </a:rPr>
              <a:t>Was </a:t>
            </a:r>
            <a:r>
              <a:rPr lang="en-US" sz="1400" b="0" strike="noStrike" spc="-1">
                <a:solidFill>
                  <a:schemeClr val="dk1"/>
                </a:solidFill>
                <a:latin typeface="Calibri"/>
                <a:ea typeface="Calibri"/>
              </a:rPr>
              <a:t>macht der Service?</a:t>
            </a:r>
            <a:endParaRPr lang="de-DE" sz="1400" b="0" strike="noStrike" spc="-1">
              <a:solidFill>
                <a:srgbClr val="000000"/>
              </a:solidFill>
              <a:latin typeface="Arial"/>
            </a:endParaRPr>
          </a:p>
        </p:txBody>
      </p:sp>
      <p:sp>
        <p:nvSpPr>
          <p:cNvPr id="173" name="Google Shape;176;p10"/>
          <p:cNvSpPr/>
          <p:nvPr/>
        </p:nvSpPr>
        <p:spPr>
          <a:xfrm>
            <a:off x="4597560" y="5299920"/>
            <a:ext cx="2829960" cy="1157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tabLst>
                <a:tab pos="0" algn="l"/>
              </a:tabLst>
            </a:pPr>
            <a:r>
              <a:rPr lang="en-US" sz="1400" b="1" strike="noStrike" spc="-1">
                <a:solidFill>
                  <a:schemeClr val="dk1"/>
                </a:solidFill>
                <a:latin typeface="Calibri"/>
                <a:ea typeface="Calibri"/>
              </a:rPr>
              <a:t>Wie </a:t>
            </a:r>
            <a:r>
              <a:rPr lang="en-US" sz="1400" b="0" strike="noStrike" spc="-1">
                <a:solidFill>
                  <a:schemeClr val="dk1"/>
                </a:solidFill>
                <a:latin typeface="Calibri"/>
                <a:ea typeface="Calibri"/>
              </a:rPr>
              <a:t>(z. B. in Bezug auf Zuverlässigkeit, Leistung usw.) muss ein Service erbracht werden, damit die Kunden ihre Ziele erreichen können?</a:t>
            </a:r>
            <a:endParaRPr lang="de-DE" sz="1400" b="0" strike="noStrike" spc="-1">
              <a:solidFill>
                <a:srgbClr val="000000"/>
              </a:solidFill>
              <a:latin typeface="Aria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174" name="Google Shape;1437;p113"/>
          <p:cNvGrpSpPr/>
          <p:nvPr/>
        </p:nvGrpSpPr>
        <p:grpSpPr>
          <a:xfrm>
            <a:off x="609480" y="1902960"/>
            <a:ext cx="10970640" cy="4525560"/>
            <a:chOff x="609480" y="1902960"/>
            <a:chExt cx="10970640" cy="4525560"/>
          </a:xfrm>
        </p:grpSpPr>
        <p:sp>
          <p:nvSpPr>
            <p:cNvPr id="1175" name="Google Shape;1438;p113"/>
            <p:cNvSpPr/>
            <p:nvPr/>
          </p:nvSpPr>
          <p:spPr>
            <a:xfrm>
              <a:off x="609480" y="2172600"/>
              <a:ext cx="10970640" cy="42559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76" name="Google Shape;1439;p113"/>
            <p:cNvSpPr/>
            <p:nvPr/>
          </p:nvSpPr>
          <p:spPr>
            <a:xfrm>
              <a:off x="609480" y="2172600"/>
              <a:ext cx="10970640" cy="4255920"/>
            </a:xfrm>
            <a:prstGeom prst="rect">
              <a:avLst/>
            </a:prstGeom>
            <a:noFill/>
            <a:ln w="0">
              <a:noFill/>
            </a:ln>
          </p:spPr>
          <p:style>
            <a:lnRef idx="0">
              <a:scrgbClr r="0" g="0" b="0"/>
            </a:lnRef>
            <a:fillRef idx="0">
              <a:scrgbClr r="0" g="0" b="0"/>
            </a:fillRef>
            <a:effectRef idx="0">
              <a:scrgbClr r="0" g="0" b="0"/>
            </a:effectRef>
            <a:fontRef idx="minor"/>
          </p:style>
          <p:txBody>
            <a:bodyPr lIns="851760" tIns="354240" rIns="851760" bIns="120960" anchor="t">
              <a:noAutofit/>
            </a:bodyPr>
            <a:lstStyle/>
            <a:p>
              <a:pPr marL="171360" lvl="1" indent="-171360" defTabSz="914400">
                <a:lnSpc>
                  <a:spcPct val="90000"/>
                </a:lnSpc>
                <a:spcBef>
                  <a:spcPts val="255"/>
                </a:spcBef>
                <a:spcAft>
                  <a:spcPts val="601"/>
                </a:spcAft>
                <a:buClr>
                  <a:srgbClr val="000000"/>
                </a:buClr>
                <a:buFont typeface="Arial"/>
                <a:buChar char="•"/>
              </a:pPr>
              <a:r>
                <a:rPr lang="en-GB" sz="1500" b="1" strike="noStrike" spc="-1">
                  <a:solidFill>
                    <a:schemeClr val="dk1"/>
                  </a:solidFill>
                  <a:latin typeface="Calibri"/>
                  <a:ea typeface="Calibri"/>
                </a:rPr>
                <a:t>Einrichtung eines Werkzeugs </a:t>
              </a:r>
              <a:r>
                <a:rPr lang="en-GB" sz="1500" b="0" strike="noStrike" spc="-1">
                  <a:solidFill>
                    <a:schemeClr val="dk1"/>
                  </a:solidFill>
                  <a:latin typeface="Calibri"/>
                  <a:ea typeface="Calibri"/>
                </a:rPr>
                <a:t>(z.B. Ticket/Workflow-Tool), das die Aufzeichnung und Bearbeitung (einschließlich Klassifikation, Bewertung, Genehmigung, Umsetzung, Post Implementation Review) von beantragten und genehmigten Changes unterstützt.</a:t>
              </a:r>
              <a:endParaRPr lang="de-DE" sz="1500" b="0" strike="noStrike" spc="-1">
                <a:solidFill>
                  <a:srgbClr val="000000"/>
                </a:solidFill>
                <a:latin typeface="Arial"/>
              </a:endParaRPr>
            </a:p>
            <a:p>
              <a:pPr marL="171360" lvl="1" indent="-171360" defTabSz="914400">
                <a:lnSpc>
                  <a:spcPct val="90000"/>
                </a:lnSpc>
                <a:spcBef>
                  <a:spcPts val="255"/>
                </a:spcBef>
                <a:spcAft>
                  <a:spcPts val="601"/>
                </a:spcAft>
                <a:buClr>
                  <a:srgbClr val="000000"/>
                </a:buClr>
                <a:buFont typeface="Arial"/>
                <a:buChar char="•"/>
              </a:pPr>
              <a:r>
                <a:rPr lang="en-US" sz="1500" b="0" strike="noStrike" spc="-1">
                  <a:solidFill>
                    <a:schemeClr val="dk1"/>
                  </a:solidFill>
                  <a:latin typeface="Calibri"/>
                  <a:ea typeface="Calibri"/>
                </a:rPr>
                <a:t>Definition einer standardisierten und wiederholbaren Weise der </a:t>
              </a:r>
              <a:r>
                <a:rPr lang="en-US" sz="1500" b="1" strike="noStrike" spc="-1">
                  <a:solidFill>
                    <a:schemeClr val="dk1"/>
                  </a:solidFill>
                  <a:latin typeface="Calibri"/>
                  <a:ea typeface="Calibri"/>
                </a:rPr>
                <a:t>Aufzeichnung von Requests for Change (RFCs) </a:t>
              </a:r>
              <a:r>
                <a:rPr lang="en-US" sz="1500" b="0" strike="noStrike" spc="-1">
                  <a:solidFill>
                    <a:schemeClr val="dk1"/>
                  </a:solidFill>
                  <a:latin typeface="Calibri"/>
                  <a:ea typeface="Calibri"/>
                </a:rPr>
                <a:t>und daraus resultierenden genehmigten Changes, die die Quellen und Kanäle spezifiziert, über die RFCs ausgelöst werden können, das erforderliche Format eines RFCs und die Art und Weise, wie der RFC im Aufzeichnungssystem aufgezeichnet wird.</a:t>
              </a:r>
              <a:endParaRPr lang="de-DE" sz="1500" b="0" strike="noStrike" spc="-1">
                <a:solidFill>
                  <a:srgbClr val="000000"/>
                </a:solidFill>
                <a:latin typeface="Arial"/>
              </a:endParaRPr>
            </a:p>
            <a:p>
              <a:pPr marL="171360" lvl="1" indent="-171360" defTabSz="914400">
                <a:lnSpc>
                  <a:spcPct val="90000"/>
                </a:lnSpc>
                <a:spcBef>
                  <a:spcPts val="255"/>
                </a:spcBef>
                <a:spcAft>
                  <a:spcPts val="601"/>
                </a:spcAft>
                <a:buClr>
                  <a:srgbClr val="000000"/>
                </a:buClr>
                <a:buFont typeface="Arial"/>
                <a:buChar char="•"/>
              </a:pPr>
              <a:r>
                <a:rPr lang="en-US" sz="1500" b="0" strike="noStrike" spc="-1">
                  <a:solidFill>
                    <a:schemeClr val="dk1"/>
                  </a:solidFill>
                  <a:latin typeface="Calibri"/>
                  <a:ea typeface="Calibri"/>
                </a:rPr>
                <a:t>Definieren Sie die </a:t>
              </a:r>
              <a:r>
                <a:rPr lang="en-US" sz="1500" b="1" strike="noStrike" spc="-1">
                  <a:solidFill>
                    <a:schemeClr val="dk1"/>
                  </a:solidFill>
                  <a:latin typeface="Calibri"/>
                  <a:ea typeface="Calibri"/>
                </a:rPr>
                <a:t>Kriterien zur Identifizierung von Notfall-Changes </a:t>
              </a:r>
              <a:r>
                <a:rPr lang="en-US" sz="1500" b="0" strike="noStrike" spc="-1">
                  <a:solidFill>
                    <a:schemeClr val="dk1"/>
                  </a:solidFill>
                  <a:latin typeface="Calibri"/>
                  <a:ea typeface="Calibri"/>
                </a:rPr>
                <a:t>sowie eine standardisierte und wiederholbare Weise des Umgangs mit Notfall-Changes von der Aufzeichnung bis zum Abschluss, einschließlich eines Notfall-Change Reviews.</a:t>
              </a:r>
              <a:endParaRPr lang="de-DE" sz="1500" b="0" strike="noStrike" spc="-1">
                <a:solidFill>
                  <a:srgbClr val="000000"/>
                </a:solidFill>
                <a:latin typeface="Arial"/>
              </a:endParaRPr>
            </a:p>
            <a:p>
              <a:pPr marL="171360" lvl="1" indent="-171360" defTabSz="914400">
                <a:lnSpc>
                  <a:spcPct val="90000"/>
                </a:lnSpc>
                <a:spcBef>
                  <a:spcPts val="255"/>
                </a:spcBef>
                <a:spcAft>
                  <a:spcPts val="601"/>
                </a:spcAft>
                <a:buClr>
                  <a:srgbClr val="000000"/>
                </a:buClr>
                <a:buFont typeface="Arial"/>
                <a:buChar char="•"/>
              </a:pPr>
              <a:r>
                <a:rPr lang="en-US" sz="1500" b="1" strike="noStrike" spc="-1">
                  <a:solidFill>
                    <a:schemeClr val="dk1"/>
                  </a:solidFill>
                  <a:latin typeface="Calibri"/>
                  <a:ea typeface="Calibri"/>
                </a:rPr>
                <a:t>Identifizieren Sie bekannte und wiederkehrende Changes </a:t>
              </a:r>
              <a:r>
                <a:rPr lang="en-US" sz="1500" b="0" strike="noStrike" spc="-1">
                  <a:solidFill>
                    <a:schemeClr val="dk1"/>
                  </a:solidFill>
                  <a:latin typeface="Calibri"/>
                  <a:ea typeface="Calibri"/>
                </a:rPr>
                <a:t>und erstellen Sie für jeden von ihnen einen standardisierten Change und beschreiben Sie gegebenenfalls die konkreten Schritte, die durchzuführen sind, um den jeweiligen Change von der Aufzeichnung bis zum Abschluss effektiv zu managen (einschließlich der Schritte zum Umsetzen des Changes und der Gewährleistung einer angemessenen Nachvollziehbarkeit und Dokumentation).</a:t>
              </a:r>
              <a:endParaRPr lang="de-DE" sz="1500" b="0" strike="noStrike" spc="-1">
                <a:solidFill>
                  <a:srgbClr val="000000"/>
                </a:solidFill>
                <a:latin typeface="Arial"/>
              </a:endParaRPr>
            </a:p>
            <a:p>
              <a:pPr marL="171360" lvl="1" indent="-171360" defTabSz="914400">
                <a:lnSpc>
                  <a:spcPct val="90000"/>
                </a:lnSpc>
                <a:spcBef>
                  <a:spcPts val="255"/>
                </a:spcBef>
                <a:spcAft>
                  <a:spcPts val="601"/>
                </a:spcAft>
                <a:buClr>
                  <a:srgbClr val="000000"/>
                </a:buClr>
                <a:buFont typeface="Arial"/>
                <a:buChar char="•"/>
              </a:pPr>
              <a:r>
                <a:rPr lang="en-US" sz="1500" b="0" strike="noStrike" spc="-1">
                  <a:solidFill>
                    <a:schemeClr val="dk1"/>
                  </a:solidFill>
                  <a:latin typeface="Calibri"/>
                  <a:ea typeface="Calibri"/>
                </a:rPr>
                <a:t>Erstellen Sie einen </a:t>
              </a:r>
              <a:r>
                <a:rPr lang="en-US" sz="1500" b="1" strike="noStrike" spc="-1">
                  <a:solidFill>
                    <a:schemeClr val="dk1"/>
                  </a:solidFill>
                  <a:latin typeface="Calibri"/>
                  <a:ea typeface="Calibri"/>
                </a:rPr>
                <a:t>Zeitplan der Changes </a:t>
              </a:r>
              <a:r>
                <a:rPr lang="en-US" sz="1500" b="0" strike="noStrike" spc="-1">
                  <a:solidFill>
                    <a:schemeClr val="dk1"/>
                  </a:solidFill>
                  <a:latin typeface="Calibri"/>
                  <a:ea typeface="Calibri"/>
                </a:rPr>
                <a:t>(einschließlich derjenigen in Releases, um einen Überblick über die Umsetzung des Changes zu liefern).</a:t>
              </a:r>
              <a:endParaRPr lang="de-DE" sz="1500" b="0" strike="noStrike" spc="-1">
                <a:solidFill>
                  <a:srgbClr val="000000"/>
                </a:solidFill>
                <a:latin typeface="Arial"/>
              </a:endParaRPr>
            </a:p>
          </p:txBody>
        </p:sp>
        <p:sp>
          <p:nvSpPr>
            <p:cNvPr id="1177" name="Google Shape;1440;p113"/>
            <p:cNvSpPr/>
            <p:nvPr/>
          </p:nvSpPr>
          <p:spPr>
            <a:xfrm>
              <a:off x="1158120" y="1902960"/>
              <a:ext cx="7678800" cy="5371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78" name="Google Shape;1441;p113"/>
            <p:cNvSpPr/>
            <p:nvPr/>
          </p:nvSpPr>
          <p:spPr>
            <a:xfrm>
              <a:off x="1182600" y="1929240"/>
              <a:ext cx="7629840" cy="4845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Erstmalige Einrichtung des Prozesses</a:t>
              </a:r>
              <a:endParaRPr lang="de-DE" sz="1800" b="0" strike="noStrike" spc="-1">
                <a:solidFill>
                  <a:srgbClr val="000000"/>
                </a:solidFill>
                <a:latin typeface="Arial"/>
              </a:endParaRPr>
            </a:p>
          </p:txBody>
        </p:sp>
      </p:grpSp>
      <p:sp>
        <p:nvSpPr>
          <p:cNvPr id="1179" name="PlaceHolder 2"/>
          <p:cNvSpPr>
            <a:spLocks noGrp="1"/>
          </p:cNvSpPr>
          <p:nvPr>
            <p:ph type="sldNum" idx="134"/>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9B836CEF-75E4-4F15-9CC5-5968056FC26C}" type="slidenum">
              <a:rPr lang="en-US" sz="1200" b="0" strike="noStrike" spc="-1">
                <a:solidFill>
                  <a:srgbClr val="888888"/>
                </a:solidFill>
                <a:latin typeface="Calibri"/>
                <a:ea typeface="Calibri"/>
              </a:rPr>
              <a:t>120</a:t>
            </a:fld>
            <a:endParaRPr lang="de-DE" sz="1200" b="0" strike="noStrike" spc="-1">
              <a:solidFill>
                <a:srgbClr val="000000"/>
              </a:solidFill>
              <a:latin typeface="Times New Roman"/>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0"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Inputs und Outputs</a:t>
            </a:r>
            <a:endParaRPr lang="de-DE" sz="3200" b="0" strike="noStrike" spc="-1">
              <a:solidFill>
                <a:srgbClr val="000000"/>
              </a:solidFill>
              <a:latin typeface="Arial"/>
            </a:endParaRPr>
          </a:p>
        </p:txBody>
      </p:sp>
      <p:grpSp>
        <p:nvGrpSpPr>
          <p:cNvPr id="1181" name="Google Shape;1448;p114"/>
          <p:cNvGrpSpPr/>
          <p:nvPr/>
        </p:nvGrpSpPr>
        <p:grpSpPr>
          <a:xfrm>
            <a:off x="1981080" y="2008440"/>
            <a:ext cx="8227800" cy="4000320"/>
            <a:chOff x="1981080" y="2008440"/>
            <a:chExt cx="8227800" cy="4000320"/>
          </a:xfrm>
        </p:grpSpPr>
        <p:sp>
          <p:nvSpPr>
            <p:cNvPr id="1182" name="Google Shape;1449;p114"/>
            <p:cNvSpPr/>
            <p:nvPr/>
          </p:nvSpPr>
          <p:spPr>
            <a:xfrm>
              <a:off x="1981080" y="2008440"/>
              <a:ext cx="8227440" cy="119664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83" name="Google Shape;1450;p114"/>
            <p:cNvSpPr/>
            <p:nvPr/>
          </p:nvSpPr>
          <p:spPr>
            <a:xfrm>
              <a:off x="1981080" y="2308320"/>
              <a:ext cx="7927920" cy="59724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1184" name="Google Shape;1451;p114"/>
            <p:cNvSpPr/>
            <p:nvPr/>
          </p:nvSpPr>
          <p:spPr>
            <a:xfrm>
              <a:off x="1981080" y="2935800"/>
              <a:ext cx="3799800" cy="267336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85" name="Google Shape;1452;p114"/>
            <p:cNvSpPr/>
            <p:nvPr/>
          </p:nvSpPr>
          <p:spPr>
            <a:xfrm>
              <a:off x="1981080" y="2935800"/>
              <a:ext cx="3799800" cy="2673360"/>
            </a:xfrm>
            <a:prstGeom prst="rect">
              <a:avLst/>
            </a:prstGeom>
            <a:noFill/>
            <a:ln w="0">
              <a:noFill/>
            </a:ln>
          </p:spPr>
          <p:style>
            <a:lnRef idx="0">
              <a:scrgbClr r="0" g="0" b="0"/>
            </a:lnRef>
            <a:fillRef idx="0">
              <a:scrgbClr r="0" g="0" b="0"/>
            </a:fillRef>
            <a:effectRef idx="0">
              <a:scrgbClr r="0" g="0" b="0"/>
            </a:effectRef>
            <a:fontRef idx="minor"/>
          </p:style>
          <p:txBody>
            <a:bodyPr lIns="76320" tIns="76320" rIns="76320" bIns="76320" anchor="t">
              <a:noAutofit/>
            </a:bodyPr>
            <a:lstStyle/>
            <a:p>
              <a:pPr defTabSz="914400">
                <a:lnSpc>
                  <a:spcPct val="90000"/>
                </a:lnSpc>
                <a:tabLst>
                  <a:tab pos="0" algn="l"/>
                </a:tabLst>
              </a:pPr>
              <a:r>
                <a:rPr lang="en-US" sz="2000" b="0" strike="noStrike" spc="-1">
                  <a:solidFill>
                    <a:schemeClr val="dk1"/>
                  </a:solidFill>
                  <a:latin typeface="Calibri"/>
                  <a:ea typeface="Calibri"/>
                </a:rPr>
                <a:t>Requests for Change (RFCs)</a:t>
              </a:r>
              <a:endParaRPr lang="de-DE" sz="2000" b="0" strike="noStrike" spc="-1">
                <a:solidFill>
                  <a:srgbClr val="000000"/>
                </a:solidFill>
                <a:latin typeface="Arial"/>
              </a:endParaRPr>
            </a:p>
            <a:p>
              <a:pPr defTabSz="914400">
                <a:lnSpc>
                  <a:spcPct val="90000"/>
                </a:lnSpc>
                <a:spcBef>
                  <a:spcPts val="700"/>
                </a:spcBef>
                <a:tabLst>
                  <a:tab pos="0" algn="l"/>
                </a:tabLst>
              </a:pPr>
              <a:r>
                <a:rPr lang="en-US" sz="2000" b="0" strike="noStrike" spc="-1">
                  <a:solidFill>
                    <a:schemeClr val="dk1"/>
                  </a:solidFill>
                  <a:latin typeface="Calibri"/>
                  <a:ea typeface="Calibri"/>
                </a:rPr>
                <a:t>Informationen über geplante Releases und Deployments</a:t>
              </a:r>
              <a:endParaRPr lang="de-DE" sz="2000" b="0" strike="noStrike" spc="-1">
                <a:solidFill>
                  <a:srgbClr val="000000"/>
                </a:solidFill>
                <a:latin typeface="Arial"/>
              </a:endParaRPr>
            </a:p>
          </p:txBody>
        </p:sp>
        <p:sp>
          <p:nvSpPr>
            <p:cNvPr id="1186" name="Google Shape;1453;p114"/>
            <p:cNvSpPr/>
            <p:nvPr/>
          </p:nvSpPr>
          <p:spPr>
            <a:xfrm>
              <a:off x="5783400" y="2408040"/>
              <a:ext cx="4425480" cy="119664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87" name="Google Shape;1454;p114"/>
            <p:cNvSpPr/>
            <p:nvPr/>
          </p:nvSpPr>
          <p:spPr>
            <a:xfrm>
              <a:off x="5783400" y="2707560"/>
              <a:ext cx="4125600" cy="59724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1188" name="Google Shape;1455;p114"/>
            <p:cNvSpPr/>
            <p:nvPr/>
          </p:nvSpPr>
          <p:spPr>
            <a:xfrm>
              <a:off x="5783400" y="3335400"/>
              <a:ext cx="3799800" cy="267336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89" name="Google Shape;1456;p114"/>
            <p:cNvSpPr/>
            <p:nvPr/>
          </p:nvSpPr>
          <p:spPr>
            <a:xfrm>
              <a:off x="5783400" y="3335400"/>
              <a:ext cx="3799800" cy="2673360"/>
            </a:xfrm>
            <a:prstGeom prst="rect">
              <a:avLst/>
            </a:prstGeom>
            <a:noFill/>
            <a:ln w="0">
              <a:noFill/>
            </a:ln>
          </p:spPr>
          <p:style>
            <a:lnRef idx="0">
              <a:scrgbClr r="0" g="0" b="0"/>
            </a:lnRef>
            <a:fillRef idx="0">
              <a:scrgbClr r="0" g="0" b="0"/>
            </a:fillRef>
            <a:effectRef idx="0">
              <a:scrgbClr r="0" g="0" b="0"/>
            </a:effectRef>
            <a:fontRef idx="minor"/>
          </p:style>
          <p:txBody>
            <a:bodyPr lIns="76320" tIns="76320" rIns="76320" bIns="76320" anchor="t">
              <a:noAutofit/>
            </a:bodyPr>
            <a:lstStyle/>
            <a:p>
              <a:pPr defTabSz="914400">
                <a:lnSpc>
                  <a:spcPct val="90000"/>
                </a:lnSpc>
                <a:tabLst>
                  <a:tab pos="0" algn="l"/>
                </a:tabLst>
              </a:pPr>
              <a:r>
                <a:rPr lang="en-US" sz="2000" b="0" strike="noStrike" spc="-1">
                  <a:solidFill>
                    <a:schemeClr val="dk1"/>
                  </a:solidFill>
                  <a:latin typeface="Calibri"/>
                  <a:ea typeface="Calibri"/>
                </a:rPr>
                <a:t>Aufzeichnungen ändern</a:t>
              </a:r>
              <a:endParaRPr lang="de-DE" sz="2000" b="0" strike="noStrike" spc="-1">
                <a:solidFill>
                  <a:srgbClr val="000000"/>
                </a:solidFill>
                <a:latin typeface="Arial"/>
              </a:endParaRPr>
            </a:p>
            <a:p>
              <a:pPr defTabSz="914400">
                <a:lnSpc>
                  <a:spcPct val="90000"/>
                </a:lnSpc>
                <a:spcBef>
                  <a:spcPts val="700"/>
                </a:spcBef>
                <a:tabLst>
                  <a:tab pos="0" algn="l"/>
                </a:tabLst>
              </a:pPr>
              <a:r>
                <a:rPr lang="en-US" sz="2000" b="0" strike="noStrike" spc="-1">
                  <a:solidFill>
                    <a:schemeClr val="dk1"/>
                  </a:solidFill>
                  <a:latin typeface="Calibri"/>
                  <a:ea typeface="Calibri"/>
                </a:rPr>
                <a:t>Aktueller Zeitplan der Changes</a:t>
              </a:r>
              <a:endParaRPr lang="de-DE" sz="2000" b="0" strike="noStrike" spc="-1">
                <a:solidFill>
                  <a:srgbClr val="000000"/>
                </a:solidFill>
                <a:latin typeface="Arial"/>
              </a:endParaRPr>
            </a:p>
            <a:p>
              <a:pPr defTabSz="914400">
                <a:lnSpc>
                  <a:spcPct val="90000"/>
                </a:lnSpc>
                <a:spcBef>
                  <a:spcPts val="700"/>
                </a:spcBef>
                <a:tabLst>
                  <a:tab pos="0" algn="l"/>
                </a:tabLst>
              </a:pPr>
              <a:r>
                <a:rPr lang="en-US" sz="2000" b="0" strike="noStrike" spc="-1">
                  <a:solidFill>
                    <a:schemeClr val="dk1"/>
                  </a:solidFill>
                  <a:latin typeface="Calibri"/>
                  <a:ea typeface="Calibri"/>
                </a:rPr>
                <a:t>Post Implementation Review-Berichte</a:t>
              </a:r>
              <a:endParaRPr lang="de-DE" sz="2000" b="0" strike="noStrike" spc="-1">
                <a:solidFill>
                  <a:srgbClr val="000000"/>
                </a:solidFill>
                <a:latin typeface="Arial"/>
              </a:endParaRPr>
            </a:p>
            <a:p>
              <a:pPr defTabSz="914400">
                <a:lnSpc>
                  <a:spcPct val="90000"/>
                </a:lnSpc>
                <a:spcBef>
                  <a:spcPts val="700"/>
                </a:spcBef>
                <a:tabLst>
                  <a:tab pos="0" algn="l"/>
                </a:tabLst>
              </a:pPr>
              <a:r>
                <a:rPr lang="en-US" sz="2000" b="0" strike="noStrike" spc="-1">
                  <a:solidFill>
                    <a:schemeClr val="dk1"/>
                  </a:solidFill>
                  <a:latin typeface="Calibri"/>
                  <a:ea typeface="Calibri"/>
                </a:rPr>
                <a:t>Aktuelle Liste von (vordefinierten) Standard Changes und Schritt-für-Schritt-Workflows zu deren Bearbeitung</a:t>
              </a:r>
              <a:endParaRPr lang="de-DE" sz="2000" b="0" strike="noStrike" spc="-1">
                <a:solidFill>
                  <a:srgbClr val="000000"/>
                </a:solidFill>
                <a:latin typeface="Arial"/>
              </a:endParaRPr>
            </a:p>
          </p:txBody>
        </p:sp>
      </p:grpSp>
      <p:sp>
        <p:nvSpPr>
          <p:cNvPr id="1190" name="PlaceHolder 2"/>
          <p:cNvSpPr>
            <a:spLocks noGrp="1"/>
          </p:cNvSpPr>
          <p:nvPr>
            <p:ph type="sldNum" idx="13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4547DD3-9914-4EAE-9890-2F86C78C2E77}" type="slidenum">
              <a:rPr lang="en-US" sz="1200" b="0" strike="noStrike" spc="-1">
                <a:solidFill>
                  <a:srgbClr val="888888"/>
                </a:solidFill>
                <a:latin typeface="Calibri"/>
                <a:ea typeface="Calibri"/>
              </a:rPr>
              <a:t>121</a:t>
            </a:fld>
            <a:endParaRPr lang="de-DE" sz="1200" b="0" strike="noStrike" spc="-1">
              <a:solidFill>
                <a:srgbClr val="000000"/>
              </a:solidFill>
              <a:latin typeface="Times New Roman"/>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1"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panose="020F0502020204030204" pitchFamily="34" charset="0"/>
                <a:ea typeface="Calibri"/>
                <a:cs typeface="Calibri" panose="020F0502020204030204" pitchFamily="34" charset="0"/>
              </a:rPr>
              <a:t>CHM: Prozessablaufplan </a:t>
            </a:r>
            <a:r>
              <a:rPr lang="en-US" sz="2000" b="0" strike="noStrike" spc="-1">
                <a:solidFill>
                  <a:srgbClr val="7F7F7F"/>
                </a:solidFill>
                <a:latin typeface="Calibri" panose="020F0502020204030204" pitchFamily="34" charset="0"/>
                <a:ea typeface="Calibri"/>
                <a:cs typeface="Calibri" panose="020F0502020204030204" pitchFamily="34" charset="0"/>
              </a:rPr>
              <a:t>nach </a:t>
            </a:r>
            <a:r>
              <a:rPr lang="en-US" sz="2000" b="1" strike="noStrike" spc="-1">
                <a:solidFill>
                  <a:srgbClr val="7F7F7F"/>
                </a:solidFill>
                <a:latin typeface="Calibri" panose="020F0502020204030204" pitchFamily="34" charset="0"/>
                <a:ea typeface="Calibri"/>
                <a:cs typeface="Calibri" panose="020F0502020204030204" pitchFamily="34" charset="0"/>
              </a:rPr>
              <a:t>FitSM-2</a:t>
            </a:r>
            <a:endParaRPr lang="de-DE" sz="2000" b="0" strike="noStrike" spc="-1">
              <a:solidFill>
                <a:srgbClr val="000000"/>
              </a:solidFill>
              <a:latin typeface="Calibri" panose="020F0502020204030204" pitchFamily="34" charset="0"/>
              <a:cs typeface="Calibri" panose="020F0502020204030204" pitchFamily="34" charset="0"/>
            </a:endParaRPr>
          </a:p>
        </p:txBody>
      </p:sp>
      <p:sp>
        <p:nvSpPr>
          <p:cNvPr id="1192" name="PlaceHolder 2"/>
          <p:cNvSpPr>
            <a:spLocks noGrp="1"/>
          </p:cNvSpPr>
          <p:nvPr>
            <p:ph type="sldNum" idx="13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723E4E90-FDE0-4591-B009-B1E2AF708D8D}" type="slidenum">
              <a:rPr lang="en-US" sz="1200" b="0" strike="noStrike" spc="-1">
                <a:solidFill>
                  <a:srgbClr val="888888"/>
                </a:solidFill>
                <a:latin typeface="Calibri" panose="020F0502020204030204" pitchFamily="34" charset="0"/>
                <a:cs typeface="Calibri" panose="020F0502020204030204" pitchFamily="34" charset="0"/>
              </a:rPr>
              <a:t>122</a:t>
            </a:fld>
            <a:endParaRPr lang="de-DE" sz="1200" b="0" strike="noStrike" spc="-1">
              <a:solidFill>
                <a:srgbClr val="000000"/>
              </a:solidFill>
              <a:latin typeface="Calibri" panose="020F0502020204030204" pitchFamily="34" charset="0"/>
              <a:cs typeface="Calibri" panose="020F0502020204030204" pitchFamily="34" charset="0"/>
            </a:endParaRPr>
          </a:p>
        </p:txBody>
      </p:sp>
      <p:grpSp>
        <p:nvGrpSpPr>
          <p:cNvPr id="1193" name="Gruppieren 2"/>
          <p:cNvGrpSpPr/>
          <p:nvPr/>
        </p:nvGrpSpPr>
        <p:grpSpPr>
          <a:xfrm>
            <a:off x="1217880" y="1733760"/>
            <a:ext cx="9653760" cy="4942080"/>
            <a:chOff x="1217880" y="1733760"/>
            <a:chExt cx="9653760" cy="4942080"/>
          </a:xfrm>
        </p:grpSpPr>
        <p:sp>
          <p:nvSpPr>
            <p:cNvPr id="1194" name="Rectangle 18"/>
            <p:cNvSpPr/>
            <p:nvPr/>
          </p:nvSpPr>
          <p:spPr>
            <a:xfrm>
              <a:off x="3282120" y="1733760"/>
              <a:ext cx="4408560" cy="265932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7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pPr>
              <a:r>
                <a:rPr lang="en-GB" sz="1400" b="0" strike="noStrike" spc="-1">
                  <a:solidFill>
                    <a:schemeClr val="lt1"/>
                  </a:solidFill>
                  <a:latin typeface="Calibri" panose="020F0502020204030204" pitchFamily="34" charset="0"/>
                  <a:cs typeface="Calibri" panose="020F0502020204030204" pitchFamily="34" charset="0"/>
                </a:rPr>
                <a:t>Management der Bewertung und Genehmigung von Changes</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1195" name="Rectangle 23"/>
            <p:cNvSpPr/>
            <p:nvPr/>
          </p:nvSpPr>
          <p:spPr>
            <a:xfrm>
              <a:off x="3283920" y="4808160"/>
              <a:ext cx="4408560" cy="186768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7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pPr>
              <a:r>
                <a:rPr lang="en-GB" sz="1400" b="0" strike="noStrike" spc="-1">
                  <a:solidFill>
                    <a:schemeClr val="lt1"/>
                  </a:solidFill>
                  <a:latin typeface="Calibri" panose="020F0502020204030204" pitchFamily="34" charset="0"/>
                  <a:cs typeface="Calibri" panose="020F0502020204030204" pitchFamily="34" charset="0"/>
                </a:rPr>
                <a:t>Management der Umsetzung des Changes und Review</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1196" name="Rectangle 18"/>
            <p:cNvSpPr/>
            <p:nvPr/>
          </p:nvSpPr>
          <p:spPr>
            <a:xfrm>
              <a:off x="3466080" y="2995920"/>
              <a:ext cx="1746720" cy="44820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500" b="0" strike="noStrike" spc="-1">
                  <a:solidFill>
                    <a:schemeClr val="dk1"/>
                  </a:solidFill>
                  <a:latin typeface="Calibri" panose="020F0502020204030204" pitchFamily="34" charset="0"/>
                  <a:cs typeface="Calibri" panose="020F0502020204030204" pitchFamily="34" charset="0"/>
                </a:rPr>
                <a:t>Beurteilung des Changes</a:t>
              </a:r>
              <a:endParaRPr lang="de-DE" sz="1500" b="0" strike="noStrike" spc="-1">
                <a:solidFill>
                  <a:srgbClr val="000000"/>
                </a:solidFill>
                <a:latin typeface="Calibri" panose="020F0502020204030204" pitchFamily="34" charset="0"/>
                <a:cs typeface="Calibri" panose="020F0502020204030204" pitchFamily="34" charset="0"/>
              </a:endParaRPr>
            </a:p>
          </p:txBody>
        </p:sp>
        <p:sp>
          <p:nvSpPr>
            <p:cNvPr id="1197" name="Rectangle 18"/>
            <p:cNvSpPr/>
            <p:nvPr/>
          </p:nvSpPr>
          <p:spPr>
            <a:xfrm>
              <a:off x="5720400" y="3002760"/>
              <a:ext cx="1746720" cy="44820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Change genehmigen</a:t>
              </a:r>
              <a:endParaRPr lang="de-DE" sz="1600" b="0" strike="noStrike" spc="-1">
                <a:solidFill>
                  <a:srgbClr val="000000"/>
                </a:solidFill>
                <a:latin typeface="Calibri" panose="020F0502020204030204" pitchFamily="34" charset="0"/>
                <a:cs typeface="Calibri" panose="020F0502020204030204" pitchFamily="34" charset="0"/>
              </a:endParaRPr>
            </a:p>
          </p:txBody>
        </p:sp>
        <p:cxnSp>
          <p:nvCxnSpPr>
            <p:cNvPr id="1198" name="Gerade Verbindung mit Pfeil 133"/>
            <p:cNvCxnSpPr>
              <a:stCxn id="1196" idx="3"/>
              <a:endCxn id="1197" idx="1"/>
            </p:cNvCxnSpPr>
            <p:nvPr/>
          </p:nvCxnSpPr>
          <p:spPr>
            <a:xfrm>
              <a:off x="5212800" y="3219840"/>
              <a:ext cx="507960" cy="7200"/>
            </a:xfrm>
            <a:prstGeom prst="straightConnector1">
              <a:avLst/>
            </a:prstGeom>
            <a:ln w="19050">
              <a:solidFill>
                <a:srgbClr val="000000"/>
              </a:solidFill>
              <a:round/>
              <a:tailEnd type="arrow" w="med" len="med"/>
            </a:ln>
          </p:spPr>
        </p:cxnSp>
        <p:sp>
          <p:nvSpPr>
            <p:cNvPr id="1199" name="Rectangle 18"/>
            <p:cNvSpPr/>
            <p:nvPr/>
          </p:nvSpPr>
          <p:spPr>
            <a:xfrm>
              <a:off x="3488400" y="5255280"/>
              <a:ext cx="1746720" cy="44820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Plan- und Zeitplanänderungen</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1200" name="Flussdiagramm: Dokument 54"/>
            <p:cNvSpPr/>
            <p:nvPr/>
          </p:nvSpPr>
          <p:spPr>
            <a:xfrm>
              <a:off x="1217880" y="2135880"/>
              <a:ext cx="1573200" cy="5119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Request for Change (Antrag auf Änderung)</a:t>
              </a:r>
              <a:endParaRPr lang="de-DE" sz="1000" b="0" strike="noStrike" spc="-1">
                <a:solidFill>
                  <a:srgbClr val="000000"/>
                </a:solidFill>
                <a:latin typeface="Calibri" panose="020F0502020204030204" pitchFamily="34" charset="0"/>
                <a:cs typeface="Calibri" panose="020F0502020204030204" pitchFamily="34" charset="0"/>
              </a:endParaRPr>
            </a:p>
          </p:txBody>
        </p:sp>
        <p:sp>
          <p:nvSpPr>
            <p:cNvPr id="1201" name="Rectangle 62"/>
            <p:cNvSpPr/>
            <p:nvPr/>
          </p:nvSpPr>
          <p:spPr>
            <a:xfrm>
              <a:off x="3720600" y="3750480"/>
              <a:ext cx="500400" cy="246221"/>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Ja</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1202" name="Rectangle 62"/>
            <p:cNvSpPr/>
            <p:nvPr/>
          </p:nvSpPr>
          <p:spPr>
            <a:xfrm>
              <a:off x="6804720" y="3750480"/>
              <a:ext cx="634680" cy="246221"/>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Nein</a:t>
              </a:r>
              <a:endParaRPr lang="de-DE" sz="1600" b="0" strike="noStrike" spc="-1">
                <a:solidFill>
                  <a:srgbClr val="000000"/>
                </a:solidFill>
                <a:latin typeface="Calibri" panose="020F0502020204030204" pitchFamily="34" charset="0"/>
                <a:cs typeface="Calibri" panose="020F0502020204030204" pitchFamily="34" charset="0"/>
              </a:endParaRPr>
            </a:p>
          </p:txBody>
        </p:sp>
        <p:cxnSp>
          <p:nvCxnSpPr>
            <p:cNvPr id="1203" name="Gewinkelte Verbindung 115"/>
            <p:cNvCxnSpPr/>
            <p:nvPr/>
          </p:nvCxnSpPr>
          <p:spPr>
            <a:xfrm rot="10800000" flipV="1">
              <a:off x="5487840" y="3452040"/>
              <a:ext cx="1107720" cy="334800"/>
            </a:xfrm>
            <a:prstGeom prst="bentConnector3">
              <a:avLst>
                <a:gd name="adj1" fmla="val 49902"/>
              </a:avLst>
            </a:prstGeom>
            <a:ln w="19050">
              <a:solidFill>
                <a:srgbClr val="000000"/>
              </a:solidFill>
              <a:round/>
              <a:tailEnd type="arrow" w="med" len="med"/>
            </a:ln>
          </p:spPr>
        </p:cxnSp>
        <p:sp>
          <p:nvSpPr>
            <p:cNvPr id="1204" name="Rectangle 18"/>
            <p:cNvSpPr/>
            <p:nvPr/>
          </p:nvSpPr>
          <p:spPr>
            <a:xfrm>
              <a:off x="5722200" y="5255280"/>
              <a:ext cx="1746720" cy="44820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Umsetzen des Changes</a:t>
              </a:r>
              <a:endParaRPr lang="de-DE" sz="1600" b="0" strike="noStrike" spc="-1">
                <a:solidFill>
                  <a:srgbClr val="000000"/>
                </a:solidFill>
                <a:latin typeface="Calibri" panose="020F0502020204030204" pitchFamily="34" charset="0"/>
                <a:cs typeface="Calibri" panose="020F0502020204030204" pitchFamily="34" charset="0"/>
              </a:endParaRPr>
            </a:p>
          </p:txBody>
        </p:sp>
        <p:cxnSp>
          <p:nvCxnSpPr>
            <p:cNvPr id="1205" name="Gerade Verbindung mit Pfeil 74"/>
            <p:cNvCxnSpPr>
              <a:stCxn id="1199" idx="3"/>
              <a:endCxn id="1204" idx="1"/>
            </p:cNvCxnSpPr>
            <p:nvPr/>
          </p:nvCxnSpPr>
          <p:spPr>
            <a:xfrm>
              <a:off x="5235120" y="5479200"/>
              <a:ext cx="487440" cy="360"/>
            </a:xfrm>
            <a:prstGeom prst="straightConnector1">
              <a:avLst/>
            </a:prstGeom>
            <a:ln w="19050">
              <a:solidFill>
                <a:srgbClr val="000000"/>
              </a:solidFill>
              <a:round/>
              <a:tailEnd type="arrow" w="med" len="med"/>
            </a:ln>
          </p:spPr>
        </p:cxnSp>
        <p:cxnSp>
          <p:nvCxnSpPr>
            <p:cNvPr id="1206" name="Gerade Verbindung mit Pfeil 87"/>
            <p:cNvCxnSpPr>
              <a:stCxn id="1207" idx="1"/>
              <a:endCxn id="1200" idx="3"/>
            </p:cNvCxnSpPr>
            <p:nvPr/>
          </p:nvCxnSpPr>
          <p:spPr>
            <a:xfrm flipH="1" flipV="1">
              <a:off x="2791080" y="2391840"/>
              <a:ext cx="668880" cy="32040"/>
            </a:xfrm>
            <a:prstGeom prst="straightConnector1">
              <a:avLst/>
            </a:prstGeom>
            <a:ln w="19050">
              <a:solidFill>
                <a:srgbClr val="000000"/>
              </a:solidFill>
              <a:prstDash val="sysDash"/>
              <a:round/>
              <a:headEnd type="arrow" w="med" len="med"/>
            </a:ln>
          </p:spPr>
        </p:cxnSp>
        <p:cxnSp>
          <p:nvCxnSpPr>
            <p:cNvPr id="1208" name="Gerade Verbindung mit Pfeil 108"/>
            <p:cNvCxnSpPr>
              <a:stCxn id="1209" idx="3"/>
              <a:endCxn id="1210" idx="1"/>
            </p:cNvCxnSpPr>
            <p:nvPr/>
          </p:nvCxnSpPr>
          <p:spPr>
            <a:xfrm>
              <a:off x="6550920" y="4015800"/>
              <a:ext cx="1646640" cy="8280"/>
            </a:xfrm>
            <a:prstGeom prst="straightConnector1">
              <a:avLst/>
            </a:prstGeom>
            <a:ln w="19050">
              <a:solidFill>
                <a:srgbClr val="000000"/>
              </a:solidFill>
              <a:round/>
              <a:tailEnd type="arrow" w="med" len="med"/>
            </a:ln>
          </p:spPr>
        </p:cxnSp>
        <p:cxnSp>
          <p:nvCxnSpPr>
            <p:cNvPr id="1211" name="Gerade Verbindung mit Pfeil 163"/>
            <p:cNvCxnSpPr>
              <a:stCxn id="1212" idx="1"/>
            </p:cNvCxnSpPr>
            <p:nvPr/>
          </p:nvCxnSpPr>
          <p:spPr>
            <a:xfrm>
              <a:off x="1218960" y="3219840"/>
              <a:ext cx="2066760" cy="3240"/>
            </a:xfrm>
            <a:prstGeom prst="straightConnector1">
              <a:avLst/>
            </a:prstGeom>
            <a:ln w="19050">
              <a:solidFill>
                <a:srgbClr val="000000"/>
              </a:solidFill>
              <a:prstDash val="sysDash"/>
              <a:round/>
              <a:headEnd type="arrow" w="med" len="med"/>
              <a:tailEnd type="arrow" w="med" len="med"/>
            </a:ln>
          </p:spPr>
        </p:cxnSp>
        <p:sp>
          <p:nvSpPr>
            <p:cNvPr id="1212" name="Zylinder 161"/>
            <p:cNvSpPr/>
            <p:nvPr/>
          </p:nvSpPr>
          <p:spPr>
            <a:xfrm>
              <a:off x="1218960" y="2963880"/>
              <a:ext cx="1573200" cy="511920"/>
            </a:xfrm>
            <a:prstGeom prst="can">
              <a:avLst>
                <a:gd name="adj" fmla="val 25000"/>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horzOverflow="overflow" lIns="90000" tIns="45000" rIns="90000" bIns="45000" numCol="1" spcCol="0" anchor="ctr">
              <a:no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CMDB</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1207" name="Rectangle 18"/>
            <p:cNvSpPr/>
            <p:nvPr/>
          </p:nvSpPr>
          <p:spPr>
            <a:xfrm>
              <a:off x="3459600" y="2199600"/>
              <a:ext cx="1746720" cy="44820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500" b="0" strike="noStrike" spc="-1">
                  <a:solidFill>
                    <a:schemeClr val="dk1"/>
                  </a:solidFill>
                  <a:latin typeface="Calibri" panose="020F0502020204030204" pitchFamily="34" charset="0"/>
                  <a:cs typeface="Calibri" panose="020F0502020204030204" pitchFamily="34" charset="0"/>
                </a:rPr>
                <a:t>Ändern des Registers</a:t>
              </a:r>
              <a:endParaRPr lang="de-DE" sz="1500" b="0" strike="noStrike" spc="-1">
                <a:solidFill>
                  <a:srgbClr val="000000"/>
                </a:solidFill>
                <a:latin typeface="Calibri" panose="020F0502020204030204" pitchFamily="34" charset="0"/>
                <a:cs typeface="Calibri" panose="020F0502020204030204" pitchFamily="34" charset="0"/>
              </a:endParaRPr>
            </a:p>
          </p:txBody>
        </p:sp>
        <p:sp>
          <p:nvSpPr>
            <p:cNvPr id="1213" name="Flussdiagramm: Dokument 38"/>
            <p:cNvSpPr/>
            <p:nvPr/>
          </p:nvSpPr>
          <p:spPr>
            <a:xfrm>
              <a:off x="4923720" y="2513520"/>
              <a:ext cx="234000" cy="928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30960" rIns="90000" bIns="30960" anchor="ctr">
              <a:noAutofit/>
            </a:bodyPr>
            <a:lstStyle/>
            <a:p>
              <a:pPr algn="ctr" defTabSz="914400">
                <a:lnSpc>
                  <a:spcPct val="100000"/>
                </a:lnSpc>
              </a:pPr>
              <a:endParaRPr lang="en-GB" sz="1000" b="0" strike="noStrike" spc="-1">
                <a:solidFill>
                  <a:schemeClr val="dk1"/>
                </a:solidFill>
                <a:latin typeface="Calibri" panose="020F0502020204030204" pitchFamily="34" charset="0"/>
                <a:cs typeface="Calibri" panose="020F0502020204030204" pitchFamily="34" charset="0"/>
              </a:endParaRPr>
            </a:p>
          </p:txBody>
        </p:sp>
        <p:sp>
          <p:nvSpPr>
            <p:cNvPr id="1214" name="Rectangle 18"/>
            <p:cNvSpPr/>
            <p:nvPr/>
          </p:nvSpPr>
          <p:spPr>
            <a:xfrm>
              <a:off x="5720400" y="2196360"/>
              <a:ext cx="1746720" cy="44820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500" b="0" strike="noStrike" spc="-1">
                  <a:solidFill>
                    <a:schemeClr val="dk1"/>
                  </a:solidFill>
                  <a:latin typeface="Calibri" panose="020F0502020204030204" pitchFamily="34" charset="0"/>
                  <a:cs typeface="Calibri" panose="020F0502020204030204" pitchFamily="34" charset="0"/>
                </a:rPr>
                <a:t>Change klassifizieren</a:t>
              </a:r>
              <a:endParaRPr lang="de-DE" sz="1500" b="0" strike="noStrike" spc="-1">
                <a:solidFill>
                  <a:srgbClr val="000000"/>
                </a:solidFill>
                <a:latin typeface="Calibri" panose="020F0502020204030204" pitchFamily="34" charset="0"/>
                <a:cs typeface="Calibri" panose="020F0502020204030204" pitchFamily="34" charset="0"/>
              </a:endParaRPr>
            </a:p>
          </p:txBody>
        </p:sp>
        <p:cxnSp>
          <p:nvCxnSpPr>
            <p:cNvPr id="1215" name="Gerade Verbindung mit Pfeil 43"/>
            <p:cNvCxnSpPr>
              <a:stCxn id="1207" idx="3"/>
              <a:endCxn id="1214" idx="1"/>
            </p:cNvCxnSpPr>
            <p:nvPr/>
          </p:nvCxnSpPr>
          <p:spPr>
            <a:xfrm flipV="1">
              <a:off x="5206320" y="2420280"/>
              <a:ext cx="514440" cy="3600"/>
            </a:xfrm>
            <a:prstGeom prst="straightConnector1">
              <a:avLst/>
            </a:prstGeom>
            <a:ln w="19050">
              <a:solidFill>
                <a:srgbClr val="000000"/>
              </a:solidFill>
              <a:round/>
              <a:tailEnd type="arrow" w="med" len="med"/>
            </a:ln>
          </p:spPr>
        </p:cxnSp>
        <p:cxnSp>
          <p:nvCxnSpPr>
            <p:cNvPr id="1216" name="Gewinkelte Verbindung 115"/>
            <p:cNvCxnSpPr>
              <a:stCxn id="1214" idx="2"/>
              <a:endCxn id="1196" idx="0"/>
            </p:cNvCxnSpPr>
            <p:nvPr/>
          </p:nvCxnSpPr>
          <p:spPr>
            <a:xfrm rot="5400000">
              <a:off x="5290920" y="1693080"/>
              <a:ext cx="351720" cy="2254680"/>
            </a:xfrm>
            <a:prstGeom prst="bentConnector3">
              <a:avLst>
                <a:gd name="adj1" fmla="val 50204"/>
              </a:avLst>
            </a:prstGeom>
            <a:ln w="19050">
              <a:solidFill>
                <a:srgbClr val="000000"/>
              </a:solidFill>
              <a:round/>
              <a:tailEnd type="arrow" w="med" len="med"/>
            </a:ln>
          </p:spPr>
        </p:cxnSp>
        <p:sp>
          <p:nvSpPr>
            <p:cNvPr id="1209" name="Flussdiagramm: Verzweigung 56"/>
            <p:cNvSpPr/>
            <p:nvPr/>
          </p:nvSpPr>
          <p:spPr>
            <a:xfrm>
              <a:off x="4425480" y="3786120"/>
              <a:ext cx="2125440" cy="459360"/>
            </a:xfrm>
            <a:prstGeom prst="flowChartDecision">
              <a:avLst/>
            </a:prstGeom>
            <a:solidFill>
              <a:schemeClr val="accent1">
                <a:lumMod val="40000"/>
                <a:lumOff val="60000"/>
              </a:schemeClr>
            </a:solid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Genehmigt?</a:t>
              </a:r>
              <a:endParaRPr lang="de-DE" sz="1000" b="0" strike="noStrike" spc="-1">
                <a:solidFill>
                  <a:srgbClr val="000000"/>
                </a:solidFill>
                <a:latin typeface="Calibri" panose="020F0502020204030204" pitchFamily="34" charset="0"/>
                <a:cs typeface="Calibri" panose="020F0502020204030204" pitchFamily="34" charset="0"/>
              </a:endParaRPr>
            </a:p>
          </p:txBody>
        </p:sp>
        <p:sp>
          <p:nvSpPr>
            <p:cNvPr id="1210" name="Flussdiagramm: Grenzstelle 60"/>
            <p:cNvSpPr/>
            <p:nvPr/>
          </p:nvSpPr>
          <p:spPr>
            <a:xfrm>
              <a:off x="8197200" y="3803400"/>
              <a:ext cx="1573200" cy="440640"/>
            </a:xfrm>
            <a:prstGeom prst="flowChartTerminator">
              <a:avLst/>
            </a:prstGeom>
            <a:no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Change abgelehnt</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1217" name="Flussdiagramm: Dokument 76"/>
            <p:cNvSpPr/>
            <p:nvPr/>
          </p:nvSpPr>
          <p:spPr>
            <a:xfrm>
              <a:off x="1218960" y="5276520"/>
              <a:ext cx="1572840" cy="57096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Change [genehmigt]</a:t>
              </a:r>
              <a:endParaRPr lang="de-DE" sz="1600" b="0" strike="noStrike" spc="-1">
                <a:solidFill>
                  <a:srgbClr val="000000"/>
                </a:solidFill>
                <a:latin typeface="Calibri" panose="020F0502020204030204" pitchFamily="34" charset="0"/>
                <a:cs typeface="Calibri" panose="020F0502020204030204" pitchFamily="34" charset="0"/>
              </a:endParaRPr>
            </a:p>
          </p:txBody>
        </p:sp>
        <p:cxnSp>
          <p:nvCxnSpPr>
            <p:cNvPr id="1218" name="Gerade Verbindung mit Pfeil 82"/>
            <p:cNvCxnSpPr>
              <a:endCxn id="1217" idx="3"/>
            </p:cNvCxnSpPr>
            <p:nvPr/>
          </p:nvCxnSpPr>
          <p:spPr>
            <a:xfrm flipH="1" flipV="1">
              <a:off x="2791800" y="5562000"/>
              <a:ext cx="698760" cy="66960"/>
            </a:xfrm>
            <a:prstGeom prst="straightConnector1">
              <a:avLst/>
            </a:prstGeom>
            <a:ln w="19050">
              <a:solidFill>
                <a:srgbClr val="000000"/>
              </a:solidFill>
              <a:prstDash val="sysDash"/>
              <a:round/>
              <a:headEnd type="arrow" w="med" len="med"/>
            </a:ln>
          </p:spPr>
        </p:cxnSp>
        <p:cxnSp>
          <p:nvCxnSpPr>
            <p:cNvPr id="1219" name="Gewinkelte Verbindung 115"/>
            <p:cNvCxnSpPr>
              <a:stCxn id="1209" idx="1"/>
              <a:endCxn id="1199" idx="1"/>
            </p:cNvCxnSpPr>
            <p:nvPr/>
          </p:nvCxnSpPr>
          <p:spPr>
            <a:xfrm rot="10800000" flipV="1">
              <a:off x="3488040" y="4015440"/>
              <a:ext cx="937440" cy="1463760"/>
            </a:xfrm>
            <a:prstGeom prst="bentConnector3">
              <a:avLst>
                <a:gd name="adj1" fmla="val 149135"/>
              </a:avLst>
            </a:prstGeom>
            <a:ln w="19050">
              <a:solidFill>
                <a:srgbClr val="000000"/>
              </a:solidFill>
              <a:round/>
              <a:tailEnd type="arrow" w="med" len="med"/>
            </a:ln>
          </p:spPr>
        </p:cxnSp>
        <p:sp>
          <p:nvSpPr>
            <p:cNvPr id="1220" name="Flussdiagramm: Dokument 111"/>
            <p:cNvSpPr/>
            <p:nvPr/>
          </p:nvSpPr>
          <p:spPr>
            <a:xfrm>
              <a:off x="1218960" y="6064920"/>
              <a:ext cx="1573200" cy="44316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Zeitplan ändern</a:t>
              </a:r>
              <a:endParaRPr lang="de-DE" sz="1600" b="0" strike="noStrike" spc="-1">
                <a:solidFill>
                  <a:srgbClr val="000000"/>
                </a:solidFill>
                <a:latin typeface="Calibri" panose="020F0502020204030204" pitchFamily="34" charset="0"/>
                <a:cs typeface="Calibri" panose="020F0502020204030204" pitchFamily="34" charset="0"/>
              </a:endParaRPr>
            </a:p>
          </p:txBody>
        </p:sp>
        <p:cxnSp>
          <p:nvCxnSpPr>
            <p:cNvPr id="1221" name="Verbinder: gekrümmt 112"/>
            <p:cNvCxnSpPr>
              <a:stCxn id="1199" idx="2"/>
              <a:endCxn id="1220" idx="3"/>
            </p:cNvCxnSpPr>
            <p:nvPr/>
          </p:nvCxnSpPr>
          <p:spPr>
            <a:xfrm rot="5400000">
              <a:off x="3285360" y="5209920"/>
              <a:ext cx="583200" cy="1569960"/>
            </a:xfrm>
            <a:prstGeom prst="curvedConnector2">
              <a:avLst/>
            </a:prstGeom>
            <a:ln w="19050">
              <a:solidFill>
                <a:srgbClr val="000000"/>
              </a:solidFill>
              <a:prstDash val="sysDash"/>
              <a:round/>
              <a:tailEnd type="arrow" w="med" len="med"/>
            </a:ln>
          </p:spPr>
        </p:cxnSp>
        <p:sp>
          <p:nvSpPr>
            <p:cNvPr id="1222" name="Rectangle 18"/>
            <p:cNvSpPr/>
            <p:nvPr/>
          </p:nvSpPr>
          <p:spPr>
            <a:xfrm>
              <a:off x="5722200" y="6064920"/>
              <a:ext cx="1746720" cy="44820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400" b="0" strike="noStrike" spc="-1">
                  <a:solidFill>
                    <a:schemeClr val="dk1"/>
                  </a:solidFill>
                  <a:latin typeface="Calibri" panose="020F0502020204030204" pitchFamily="34" charset="0"/>
                  <a:cs typeface="Calibri" panose="020F0502020204030204" pitchFamily="34" charset="0"/>
                </a:rPr>
                <a:t>Post Implementation Review durchführen</a:t>
              </a:r>
              <a:endParaRPr lang="de-DE" sz="1400" b="0" strike="noStrike" spc="-1">
                <a:solidFill>
                  <a:srgbClr val="000000"/>
                </a:solidFill>
                <a:latin typeface="Calibri" panose="020F0502020204030204" pitchFamily="34" charset="0"/>
                <a:cs typeface="Calibri" panose="020F0502020204030204" pitchFamily="34" charset="0"/>
              </a:endParaRPr>
            </a:p>
          </p:txBody>
        </p:sp>
        <p:cxnSp>
          <p:nvCxnSpPr>
            <p:cNvPr id="1223" name="Gerade Verbindung mit Pfeil 119"/>
            <p:cNvCxnSpPr>
              <a:stCxn id="1204" idx="2"/>
              <a:endCxn id="1222" idx="0"/>
            </p:cNvCxnSpPr>
            <p:nvPr/>
          </p:nvCxnSpPr>
          <p:spPr>
            <a:xfrm>
              <a:off x="6595560" y="5703480"/>
              <a:ext cx="360" cy="361800"/>
            </a:xfrm>
            <a:prstGeom prst="straightConnector1">
              <a:avLst/>
            </a:prstGeom>
            <a:ln w="19050">
              <a:solidFill>
                <a:srgbClr val="000000"/>
              </a:solidFill>
              <a:round/>
              <a:tailEnd type="arrow" w="med" len="med"/>
            </a:ln>
          </p:spPr>
        </p:cxnSp>
        <p:cxnSp>
          <p:nvCxnSpPr>
            <p:cNvPr id="1224" name="Verbinder: gekrümmt 130"/>
            <p:cNvCxnSpPr>
              <a:stCxn id="1220" idx="0"/>
              <a:endCxn id="1217" idx="2"/>
            </p:cNvCxnSpPr>
            <p:nvPr/>
          </p:nvCxnSpPr>
          <p:spPr>
            <a:xfrm flipH="1" flipV="1">
              <a:off x="2005200" y="5847480"/>
              <a:ext cx="720" cy="217800"/>
            </a:xfrm>
            <a:prstGeom prst="straightConnector1">
              <a:avLst/>
            </a:prstGeom>
            <a:ln w="19050">
              <a:solidFill>
                <a:srgbClr val="000000"/>
              </a:solidFill>
              <a:prstDash val="sysDash"/>
              <a:round/>
            </a:ln>
          </p:spPr>
        </p:cxnSp>
        <p:sp>
          <p:nvSpPr>
            <p:cNvPr id="1225" name="Flussdiagramm: Dokument 134"/>
            <p:cNvSpPr/>
            <p:nvPr/>
          </p:nvSpPr>
          <p:spPr>
            <a:xfrm>
              <a:off x="8200800" y="6049800"/>
              <a:ext cx="1569240" cy="46332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200" b="0" strike="noStrike" spc="-1">
                  <a:solidFill>
                    <a:schemeClr val="dk1"/>
                  </a:solidFill>
                  <a:latin typeface="Calibri" panose="020F0502020204030204" pitchFamily="34" charset="0"/>
                  <a:cs typeface="Calibri" panose="020F0502020204030204" pitchFamily="34" charset="0"/>
                </a:rPr>
                <a:t>Informationen zum Release</a:t>
              </a:r>
              <a:endParaRPr lang="de-DE" sz="1200" b="0" strike="noStrike" spc="-1">
                <a:solidFill>
                  <a:srgbClr val="000000"/>
                </a:solidFill>
                <a:latin typeface="Calibri" panose="020F0502020204030204" pitchFamily="34" charset="0"/>
                <a:cs typeface="Calibri" panose="020F0502020204030204" pitchFamily="34" charset="0"/>
              </a:endParaRPr>
            </a:p>
          </p:txBody>
        </p:sp>
        <p:cxnSp>
          <p:nvCxnSpPr>
            <p:cNvPr id="1226" name="Gerade Verbindung mit Pfeil 135"/>
            <p:cNvCxnSpPr>
              <a:stCxn id="1222" idx="3"/>
              <a:endCxn id="1225" idx="1"/>
            </p:cNvCxnSpPr>
            <p:nvPr/>
          </p:nvCxnSpPr>
          <p:spPr>
            <a:xfrm flipV="1">
              <a:off x="7468920" y="6281280"/>
              <a:ext cx="732240" cy="7920"/>
            </a:xfrm>
            <a:prstGeom prst="straightConnector1">
              <a:avLst/>
            </a:prstGeom>
            <a:ln w="19050">
              <a:solidFill>
                <a:srgbClr val="000000"/>
              </a:solidFill>
              <a:prstDash val="sysDash"/>
              <a:round/>
              <a:headEnd type="arrow" w="med" len="med"/>
            </a:ln>
          </p:spPr>
        </p:cxnSp>
        <p:sp>
          <p:nvSpPr>
            <p:cNvPr id="1227" name="Flussdiagramm: Dokument 138"/>
            <p:cNvSpPr/>
            <p:nvPr/>
          </p:nvSpPr>
          <p:spPr>
            <a:xfrm>
              <a:off x="8200800" y="5260320"/>
              <a:ext cx="1573200" cy="44316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200" b="0" strike="noStrike" spc="-1">
                  <a:solidFill>
                    <a:schemeClr val="dk1"/>
                  </a:solidFill>
                  <a:latin typeface="Calibri" panose="020F0502020204030204" pitchFamily="34" charset="0"/>
                  <a:cs typeface="Calibri" panose="020F0502020204030204" pitchFamily="34" charset="0"/>
                </a:rPr>
                <a:t>Change [genehmigt]</a:t>
              </a:r>
              <a:endParaRPr lang="de-DE" sz="1200" b="0" strike="noStrike" spc="-1">
                <a:solidFill>
                  <a:srgbClr val="000000"/>
                </a:solidFill>
                <a:latin typeface="Calibri" panose="020F0502020204030204" pitchFamily="34" charset="0"/>
                <a:cs typeface="Calibri" panose="020F0502020204030204" pitchFamily="34" charset="0"/>
              </a:endParaRPr>
            </a:p>
          </p:txBody>
        </p:sp>
        <p:cxnSp>
          <p:nvCxnSpPr>
            <p:cNvPr id="1228" name="Gerade Verbindung mit Pfeil 142"/>
            <p:cNvCxnSpPr>
              <a:stCxn id="1204" idx="3"/>
              <a:endCxn id="1227" idx="1"/>
            </p:cNvCxnSpPr>
            <p:nvPr/>
          </p:nvCxnSpPr>
          <p:spPr>
            <a:xfrm>
              <a:off x="7468920" y="5479200"/>
              <a:ext cx="732240" cy="2880"/>
            </a:xfrm>
            <a:prstGeom prst="straightConnector1">
              <a:avLst/>
            </a:prstGeom>
            <a:ln w="19050">
              <a:solidFill>
                <a:srgbClr val="000000"/>
              </a:solidFill>
              <a:prstDash val="sysDash"/>
              <a:round/>
              <a:headEnd type="arrow" w="med" len="med"/>
              <a:tailEnd type="arrow" w="med" len="med"/>
            </a:ln>
          </p:spPr>
        </p:cxnSp>
        <p:sp>
          <p:nvSpPr>
            <p:cNvPr id="1229" name="Line 28"/>
            <p:cNvSpPr/>
            <p:nvPr/>
          </p:nvSpPr>
          <p:spPr>
            <a:xfrm>
              <a:off x="9775800" y="5467320"/>
              <a:ext cx="1095840" cy="360"/>
            </a:xfrm>
            <a:prstGeom prst="line">
              <a:avLst/>
            </a:prstGeom>
            <a:ln w="25400">
              <a:solidFill>
                <a:srgbClr val="A6A6A6"/>
              </a:solidFill>
              <a:round/>
              <a:tailEnd type="triangle" w="med" len="me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400" b="0" strike="noStrike" spc="-1">
                <a:solidFill>
                  <a:schemeClr val="dk1"/>
                </a:solidFill>
                <a:latin typeface="Calibri" panose="020F0502020204030204" pitchFamily="34" charset="0"/>
                <a:cs typeface="Calibri" panose="020F0502020204030204" pitchFamily="34" charset="0"/>
              </a:endParaRPr>
            </a:p>
          </p:txBody>
        </p:sp>
        <p:sp>
          <p:nvSpPr>
            <p:cNvPr id="1230" name="TextBox 2"/>
            <p:cNvSpPr/>
            <p:nvPr/>
          </p:nvSpPr>
          <p:spPr>
            <a:xfrm>
              <a:off x="9878400" y="5178960"/>
              <a:ext cx="829179"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zu RDM</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1231" name="Line 28"/>
            <p:cNvSpPr/>
            <p:nvPr/>
          </p:nvSpPr>
          <p:spPr>
            <a:xfrm>
              <a:off x="9775800" y="6260760"/>
              <a:ext cx="1095840" cy="360"/>
            </a:xfrm>
            <a:prstGeom prst="line">
              <a:avLst/>
            </a:prstGeom>
            <a:ln w="25400">
              <a:solidFill>
                <a:srgbClr val="A6A6A6"/>
              </a:solidFill>
              <a:round/>
              <a:headEnd type="triangle" w="med" len="me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400" b="0" strike="noStrike" spc="-1">
                <a:solidFill>
                  <a:schemeClr val="dk1"/>
                </a:solidFill>
                <a:latin typeface="Calibri" panose="020F0502020204030204" pitchFamily="34" charset="0"/>
                <a:cs typeface="Calibri" panose="020F0502020204030204" pitchFamily="34" charset="0"/>
              </a:endParaRPr>
            </a:p>
          </p:txBody>
        </p:sp>
        <p:sp>
          <p:nvSpPr>
            <p:cNvPr id="1232" name="TextBox 2"/>
            <p:cNvSpPr/>
            <p:nvPr/>
          </p:nvSpPr>
          <p:spPr>
            <a:xfrm>
              <a:off x="9868431" y="5972040"/>
              <a:ext cx="948379"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von RDM</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1233" name="Rectangle 18"/>
            <p:cNvSpPr/>
            <p:nvPr/>
          </p:nvSpPr>
          <p:spPr>
            <a:xfrm>
              <a:off x="4340520" y="6059880"/>
              <a:ext cx="894600" cy="44820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panose="020F0502020204030204" pitchFamily="34" charset="0"/>
                  <a:cs typeface="Calibri" panose="020F0502020204030204" pitchFamily="34" charset="0"/>
                </a:rPr>
                <a:t>Change abschließen</a:t>
              </a:r>
              <a:endParaRPr lang="de-DE" sz="1200" b="0" strike="noStrike" spc="-1">
                <a:solidFill>
                  <a:srgbClr val="000000"/>
                </a:solidFill>
                <a:latin typeface="Calibri" panose="020F0502020204030204" pitchFamily="34" charset="0"/>
                <a:cs typeface="Calibri" panose="020F0502020204030204" pitchFamily="34" charset="0"/>
              </a:endParaRPr>
            </a:p>
          </p:txBody>
        </p:sp>
        <p:cxnSp>
          <p:nvCxnSpPr>
            <p:cNvPr id="1234" name="Gerade Verbindung mit Pfeil 151"/>
            <p:cNvCxnSpPr>
              <a:stCxn id="1222" idx="1"/>
            </p:cNvCxnSpPr>
            <p:nvPr/>
          </p:nvCxnSpPr>
          <p:spPr>
            <a:xfrm flipH="1">
              <a:off x="5237280" y="6288840"/>
              <a:ext cx="485280" cy="3240"/>
            </a:xfrm>
            <a:prstGeom prst="straightConnector1">
              <a:avLst/>
            </a:prstGeom>
            <a:ln w="19050">
              <a:solidFill>
                <a:srgbClr val="000000"/>
              </a:solidFill>
              <a:round/>
              <a:tailEnd type="arrow" w="med" len="med"/>
            </a:ln>
          </p:spPr>
        </p:cxnSp>
        <p:cxnSp>
          <p:nvCxnSpPr>
            <p:cNvPr id="1235" name="Gewinkelte Verbindung 115"/>
            <p:cNvCxnSpPr/>
            <p:nvPr/>
          </p:nvCxnSpPr>
          <p:spPr>
            <a:xfrm rot="10800000" flipV="1">
              <a:off x="5487840" y="3452040"/>
              <a:ext cx="1107720" cy="334800"/>
            </a:xfrm>
            <a:prstGeom prst="bentConnector3">
              <a:avLst>
                <a:gd name="adj1" fmla="val 49902"/>
              </a:avLst>
            </a:prstGeom>
            <a:ln w="19050">
              <a:solidFill>
                <a:srgbClr val="000000"/>
              </a:solidFill>
              <a:round/>
              <a:tailEnd type="arrow" w="med" len="med"/>
            </a:ln>
          </p:spPr>
        </p:cxnSp>
        <p:sp>
          <p:nvSpPr>
            <p:cNvPr id="1236" name="Flussdiagramm: Verzweigung 162"/>
            <p:cNvSpPr/>
            <p:nvPr/>
          </p:nvSpPr>
          <p:spPr>
            <a:xfrm>
              <a:off x="4425480" y="3786120"/>
              <a:ext cx="2125440" cy="459360"/>
            </a:xfrm>
            <a:prstGeom prst="flowChartDecision">
              <a:avLst/>
            </a:prstGeom>
            <a:solidFill>
              <a:schemeClr val="accent1">
                <a:lumMod val="40000"/>
                <a:lumOff val="60000"/>
              </a:schemeClr>
            </a:solid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panose="020F0502020204030204" pitchFamily="34" charset="0"/>
                  <a:cs typeface="Calibri" panose="020F0502020204030204" pitchFamily="34" charset="0"/>
                </a:rPr>
                <a:t>Genehmigt?</a:t>
              </a:r>
              <a:endParaRPr lang="de-DE" sz="1100" b="0" strike="noStrike" spc="-1">
                <a:solidFill>
                  <a:srgbClr val="000000"/>
                </a:solidFill>
                <a:latin typeface="Calibri" panose="020F0502020204030204" pitchFamily="34" charset="0"/>
                <a:cs typeface="Calibri" panose="020F0502020204030204" pitchFamily="34" charset="0"/>
              </a:endParaRPr>
            </a:p>
          </p:txBody>
        </p:sp>
        <p:sp>
          <p:nvSpPr>
            <p:cNvPr id="1237" name="Rechteck 164"/>
            <p:cNvSpPr/>
            <p:nvPr/>
          </p:nvSpPr>
          <p:spPr>
            <a:xfrm>
              <a:off x="1218960" y="3670200"/>
              <a:ext cx="1573200" cy="1383480"/>
            </a:xfrm>
            <a:prstGeom prst="rec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Die Beurteilung basiert auf folgenden Kriterien</a:t>
              </a:r>
              <a:endParaRPr lang="de-DE" sz="10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 Vorteile</a:t>
              </a:r>
              <a:endParaRPr lang="de-DE" sz="10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 Die Risiken</a:t>
              </a:r>
              <a:endParaRPr lang="de-DE" sz="10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 Mögliche Auswirkungen</a:t>
              </a:r>
              <a:endParaRPr lang="de-DE" sz="10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 Kosten/Aufwand</a:t>
              </a:r>
              <a:endParaRPr lang="de-DE" sz="10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 Technische Durchführbarkeit</a:t>
              </a:r>
              <a:endParaRPr lang="de-DE" sz="1000" b="0" strike="noStrike" spc="-1">
                <a:solidFill>
                  <a:srgbClr val="000000"/>
                </a:solidFill>
                <a:latin typeface="Calibri" panose="020F0502020204030204" pitchFamily="34" charset="0"/>
                <a:cs typeface="Calibri" panose="020F0502020204030204" pitchFamily="34" charset="0"/>
              </a:endParaRPr>
            </a:p>
          </p:txBody>
        </p:sp>
        <p:cxnSp>
          <p:nvCxnSpPr>
            <p:cNvPr id="1238" name="Verbinder: gekrümmt 165"/>
            <p:cNvCxnSpPr/>
            <p:nvPr/>
          </p:nvCxnSpPr>
          <p:spPr>
            <a:xfrm flipV="1">
              <a:off x="2775960" y="3366360"/>
              <a:ext cx="685440" cy="542880"/>
            </a:xfrm>
            <a:prstGeom prst="curvedConnector3">
              <a:avLst>
                <a:gd name="adj1" fmla="val 25065"/>
              </a:avLst>
            </a:prstGeom>
            <a:ln w="19050">
              <a:solidFill>
                <a:srgbClr val="000000"/>
              </a:solidFill>
              <a:prstDash val="sysDash"/>
              <a:round/>
              <a:tailEnd type="arrow" w="med" len="med"/>
            </a:ln>
          </p:spPr>
        </p:cxnSp>
      </p:gr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240" name="Google Shape;1516;p116"/>
          <p:cNvGrpSpPr/>
          <p:nvPr/>
        </p:nvGrpSpPr>
        <p:grpSpPr>
          <a:xfrm>
            <a:off x="215640" y="1648080"/>
            <a:ext cx="11710440" cy="4651560"/>
            <a:chOff x="215640" y="1648080"/>
            <a:chExt cx="11710440" cy="4651560"/>
          </a:xfrm>
        </p:grpSpPr>
        <p:sp>
          <p:nvSpPr>
            <p:cNvPr id="1241" name="Google Shape;1517;p116"/>
            <p:cNvSpPr/>
            <p:nvPr/>
          </p:nvSpPr>
          <p:spPr>
            <a:xfrm>
              <a:off x="215640" y="1947960"/>
              <a:ext cx="11710440" cy="435168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42" name="Google Shape;1518;p116"/>
            <p:cNvSpPr/>
            <p:nvPr/>
          </p:nvSpPr>
          <p:spPr>
            <a:xfrm>
              <a:off x="215640" y="1947960"/>
              <a:ext cx="11710440" cy="4351680"/>
            </a:xfrm>
            <a:prstGeom prst="rect">
              <a:avLst/>
            </a:prstGeom>
            <a:noFill/>
            <a:ln w="0">
              <a:noFill/>
            </a:ln>
          </p:spPr>
          <p:style>
            <a:lnRef idx="0">
              <a:scrgbClr r="0" g="0" b="0"/>
            </a:lnRef>
            <a:fillRef idx="0">
              <a:scrgbClr r="0" g="0" b="0"/>
            </a:fillRef>
            <a:effectRef idx="0">
              <a:scrgbClr r="0" g="0" b="0"/>
            </a:effectRef>
            <a:fontRef idx="minor"/>
          </p:style>
          <p:txBody>
            <a:bodyPr lIns="851760" tIns="416520" rIns="851760" bIns="142200" anchor="t">
              <a:noAutofit/>
            </a:bodyPr>
            <a:lstStyle/>
            <a:p>
              <a:pPr marL="228600" lvl="1" indent="-228600" defTabSz="914400">
                <a:lnSpc>
                  <a:spcPct val="90000"/>
                </a:lnSpc>
                <a:spcBef>
                  <a:spcPts val="601"/>
                </a:spcBef>
                <a:buClr>
                  <a:srgbClr val="000000"/>
                </a:buClr>
                <a:buFont typeface="Calibri"/>
                <a:buChar char="•"/>
              </a:pPr>
              <a:r>
                <a:rPr lang="en-US" sz="1600" b="1" strike="noStrike" spc="-1">
                  <a:solidFill>
                    <a:schemeClr val="dk1"/>
                  </a:solidFill>
                  <a:latin typeface="Calibri"/>
                  <a:ea typeface="Calibri"/>
                </a:rPr>
                <a:t>Management der Bewertung und Genehmigung von Changes</a:t>
              </a:r>
              <a:endParaRPr lang="de-DE" sz="1600" b="0" strike="noStrike" spc="-1">
                <a:solidFill>
                  <a:srgbClr val="000000"/>
                </a:solidFill>
                <a:latin typeface="Arial"/>
              </a:endParaRPr>
            </a:p>
            <a:p>
              <a:pPr marL="457200" lvl="2" indent="-285840" defTabSz="914400">
                <a:lnSpc>
                  <a:spcPct val="100000"/>
                </a:lnSpc>
                <a:spcBef>
                  <a:spcPts val="601"/>
                </a:spcBef>
                <a:buClr>
                  <a:srgbClr val="000000"/>
                </a:buClr>
                <a:buFont typeface="System Font Regular"/>
                <a:buChar char="–"/>
              </a:pPr>
              <a:r>
                <a:rPr lang="en-US" sz="1500" b="0" strike="noStrike" spc="-1">
                  <a:solidFill>
                    <a:schemeClr val="dk1"/>
                  </a:solidFill>
                  <a:latin typeface="Calibri"/>
                  <a:ea typeface="Calibri"/>
                </a:rPr>
                <a:t>Registrieren Sie einen Change basierend auf einem Request for Change (RFC).</a:t>
              </a:r>
              <a:endParaRPr lang="de-DE" sz="1500" b="0" strike="noStrike" spc="-1">
                <a:solidFill>
                  <a:srgbClr val="000000"/>
                </a:solidFill>
                <a:latin typeface="Arial"/>
              </a:endParaRPr>
            </a:p>
            <a:p>
              <a:pPr marL="457200" lvl="2" indent="-285840" defTabSz="914400">
                <a:lnSpc>
                  <a:spcPct val="100000"/>
                </a:lnSpc>
                <a:spcBef>
                  <a:spcPts val="601"/>
                </a:spcBef>
                <a:buClr>
                  <a:srgbClr val="000000"/>
                </a:buClr>
                <a:buFont typeface="System Font Regular"/>
                <a:buChar char="–"/>
              </a:pPr>
              <a:r>
                <a:rPr lang="en-US" sz="1500" b="0" strike="noStrike" spc="-1">
                  <a:solidFill>
                    <a:schemeClr val="dk1"/>
                  </a:solidFill>
                  <a:latin typeface="Calibri"/>
                  <a:ea typeface="Calibri"/>
                </a:rPr>
                <a:t>Klassifizieren eines Change einschließlich der Überprüfung anhand von Major Change- und Notfall-Change-Kriterien </a:t>
              </a:r>
              <a:endParaRPr lang="de-DE" sz="1500" b="0" strike="noStrike" spc="-1">
                <a:solidFill>
                  <a:srgbClr val="000000"/>
                </a:solidFill>
                <a:latin typeface="Arial"/>
              </a:endParaRPr>
            </a:p>
            <a:p>
              <a:pPr marL="457200" lvl="2" indent="-285840" defTabSz="914400">
                <a:lnSpc>
                  <a:spcPct val="100000"/>
                </a:lnSpc>
                <a:spcBef>
                  <a:spcPts val="601"/>
                </a:spcBef>
                <a:buClr>
                  <a:srgbClr val="000000"/>
                </a:buClr>
                <a:buFont typeface="System Font Regular"/>
                <a:buChar char="–"/>
              </a:pPr>
              <a:r>
                <a:rPr lang="en-US" sz="1500" b="0" strike="noStrike" spc="-1">
                  <a:solidFill>
                    <a:schemeClr val="dk1"/>
                  </a:solidFill>
                  <a:latin typeface="Calibri"/>
                  <a:ea typeface="Calibri"/>
                </a:rPr>
                <a:t>Beurteilung eines Changes</a:t>
              </a:r>
              <a:endParaRPr lang="de-DE" sz="1500" b="0" strike="noStrike" spc="-1">
                <a:solidFill>
                  <a:srgbClr val="000000"/>
                </a:solidFill>
                <a:latin typeface="Arial"/>
              </a:endParaRPr>
            </a:p>
            <a:p>
              <a:pPr marL="457200" lvl="2" indent="-285840" defTabSz="914400">
                <a:lnSpc>
                  <a:spcPct val="100000"/>
                </a:lnSpc>
                <a:spcBef>
                  <a:spcPts val="601"/>
                </a:spcBef>
                <a:buClr>
                  <a:srgbClr val="000000"/>
                </a:buClr>
                <a:buFont typeface="System Font Regular"/>
                <a:buChar char="–"/>
              </a:pPr>
              <a:r>
                <a:rPr lang="en-US" sz="1500" b="0" strike="noStrike" spc="-1">
                  <a:solidFill>
                    <a:schemeClr val="dk1"/>
                  </a:solidFill>
                  <a:latin typeface="Calibri"/>
                  <a:ea typeface="Calibri"/>
                </a:rPr>
                <a:t>Genehmigen oder Ablehnen eines Changes (unter Berücksichtigung besonderer Bedingungen für Major oder Notfall-Changes)</a:t>
              </a:r>
              <a:endParaRPr lang="de-DE" sz="1500" b="0" strike="noStrike" spc="-1">
                <a:solidFill>
                  <a:srgbClr val="000000"/>
                </a:solidFill>
                <a:latin typeface="Arial"/>
              </a:endParaRPr>
            </a:p>
            <a:p>
              <a:pPr marL="228600" lvl="1" indent="-228600" defTabSz="914400">
                <a:lnSpc>
                  <a:spcPct val="90000"/>
                </a:lnSpc>
                <a:spcBef>
                  <a:spcPts val="1199"/>
                </a:spcBef>
                <a:buClr>
                  <a:srgbClr val="000000"/>
                </a:buClr>
                <a:buFont typeface="Calibri"/>
                <a:buChar char="•"/>
              </a:pPr>
              <a:r>
                <a:rPr lang="en-US" sz="1600" b="1" strike="noStrike" spc="-1">
                  <a:solidFill>
                    <a:schemeClr val="dk1"/>
                  </a:solidFill>
                  <a:latin typeface="Calibri"/>
                  <a:ea typeface="Calibri"/>
                </a:rPr>
                <a:t>Management der Umsetzung des Changes und des Reviews </a:t>
              </a:r>
              <a:r>
                <a:rPr lang="en-US" sz="1600" b="0" strike="noStrike" spc="-1">
                  <a:solidFill>
                    <a:schemeClr val="dk1"/>
                  </a:solidFill>
                  <a:latin typeface="Calibri"/>
                  <a:ea typeface="Calibri"/>
                </a:rPr>
                <a:t>(ggf. in Verbindung mit dem RDM-Prozess)</a:t>
              </a:r>
              <a:endParaRPr lang="de-DE" sz="16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pPr>
              <a:r>
                <a:rPr lang="en-US" sz="1500" b="0" strike="noStrike" spc="-1">
                  <a:solidFill>
                    <a:schemeClr val="dk1"/>
                  </a:solidFill>
                  <a:latin typeface="Calibri"/>
                  <a:ea typeface="Calibri"/>
                </a:rPr>
                <a:t>Planung und Terminierung eines Change (einschließlich technischer und nicht-technischer Maßnahmen)</a:t>
              </a:r>
              <a:endParaRPr lang="de-DE" sz="15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pPr>
              <a:r>
                <a:rPr lang="en-US" sz="1500" b="0" strike="noStrike" spc="-1">
                  <a:solidFill>
                    <a:schemeClr val="dk1"/>
                  </a:solidFill>
                  <a:latin typeface="Calibri"/>
                  <a:ea typeface="Calibri"/>
                </a:rPr>
                <a:t>Umsetzen eines Changes</a:t>
              </a:r>
              <a:endParaRPr lang="de-DE" sz="15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pPr>
              <a:r>
                <a:rPr lang="en-GB" sz="1500" b="0" strike="noStrike" spc="-1">
                  <a:solidFill>
                    <a:schemeClr val="dk1"/>
                  </a:solidFill>
                  <a:latin typeface="Calibri"/>
                  <a:ea typeface="Calibri"/>
                </a:rPr>
                <a:t>Durchführung eines Post Implementation Review (unter Berücksichtigung besonderer Bedingungen für Major oder Emergency Changes)</a:t>
              </a:r>
              <a:endParaRPr lang="de-DE" sz="15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pPr>
              <a:r>
                <a:rPr lang="en-GB" sz="1500" b="0" strike="noStrike" spc="-1">
                  <a:solidFill>
                    <a:schemeClr val="dk1"/>
                  </a:solidFill>
                  <a:latin typeface="Calibri"/>
                  <a:ea typeface="Calibri"/>
                </a:rPr>
                <a:t>Abschließen eines Changes</a:t>
              </a:r>
              <a:endParaRPr lang="de-DE" sz="1500" b="0" strike="noStrike" spc="-1">
                <a:solidFill>
                  <a:srgbClr val="000000"/>
                </a:solidFill>
                <a:latin typeface="Arial"/>
              </a:endParaRPr>
            </a:p>
            <a:p>
              <a:pPr defTabSz="914400">
                <a:lnSpc>
                  <a:spcPct val="90000"/>
                </a:lnSpc>
              </a:pPr>
              <a:endParaRPr lang="de-DE" sz="1800" b="0" strike="noStrike" spc="-1">
                <a:solidFill>
                  <a:srgbClr val="000000"/>
                </a:solidFill>
                <a:latin typeface="Arial"/>
              </a:endParaRPr>
            </a:p>
          </p:txBody>
        </p:sp>
        <p:sp>
          <p:nvSpPr>
            <p:cNvPr id="1243" name="Google Shape;1519;p116"/>
            <p:cNvSpPr/>
            <p:nvPr/>
          </p:nvSpPr>
          <p:spPr>
            <a:xfrm>
              <a:off x="801360" y="1648080"/>
              <a:ext cx="8196480" cy="59796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44" name="Google Shape;1520;p116"/>
            <p:cNvSpPr/>
            <p:nvPr/>
          </p:nvSpPr>
          <p:spPr>
            <a:xfrm>
              <a:off x="832320" y="1677240"/>
              <a:ext cx="8134920" cy="5396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000" b="0" strike="noStrike" spc="-1">
                  <a:solidFill>
                    <a:schemeClr val="lt1"/>
                  </a:solidFill>
                  <a:latin typeface="Calibri"/>
                  <a:ea typeface="Calibri"/>
                </a:rPr>
                <a:t>Laufende Ausführung von Prozessen</a:t>
              </a:r>
              <a:endParaRPr lang="de-DE" sz="2000" b="0" strike="noStrike" spc="-1">
                <a:solidFill>
                  <a:srgbClr val="000000"/>
                </a:solidFill>
                <a:latin typeface="Arial"/>
              </a:endParaRPr>
            </a:p>
          </p:txBody>
        </p:sp>
      </p:grpSp>
      <p:sp>
        <p:nvSpPr>
          <p:cNvPr id="1245" name="PlaceHolder 2"/>
          <p:cNvSpPr>
            <a:spLocks noGrp="1"/>
          </p:cNvSpPr>
          <p:nvPr>
            <p:ph type="sldNum" idx="137"/>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FE63829D-5478-4DA6-B8F5-150762D34642}" type="slidenum">
              <a:rPr lang="en-US" sz="1200" b="0" strike="noStrike" spc="-1">
                <a:solidFill>
                  <a:srgbClr val="888888"/>
                </a:solidFill>
                <a:latin typeface="Calibri"/>
                <a:ea typeface="Calibri"/>
              </a:rPr>
              <a:t>123</a:t>
            </a:fld>
            <a:endParaRPr lang="de-DE" sz="1200" b="0" strike="noStrike" spc="-1">
              <a:solidFill>
                <a:srgbClr val="000000"/>
              </a:solidFill>
              <a:latin typeface="Times New Roman"/>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Umsetzung des Changes</a:t>
            </a:r>
            <a:endParaRPr lang="de-DE" sz="3200" b="0" strike="noStrike" spc="-1">
              <a:solidFill>
                <a:srgbClr val="000000"/>
              </a:solidFill>
              <a:latin typeface="Arial"/>
            </a:endParaRPr>
          </a:p>
        </p:txBody>
      </p:sp>
      <p:sp>
        <p:nvSpPr>
          <p:cNvPr id="1247" name="PlaceHolder 2"/>
          <p:cNvSpPr>
            <a:spLocks noGrp="1"/>
          </p:cNvSpPr>
          <p:nvPr>
            <p:ph/>
          </p:nvPr>
        </p:nvSpPr>
        <p:spPr>
          <a:xfrm>
            <a:off x="609480" y="1696680"/>
            <a:ext cx="10970640" cy="4623840"/>
          </a:xfrm>
          <a:prstGeom prst="rect">
            <a:avLst/>
          </a:prstGeom>
          <a:noFill/>
          <a:ln w="0">
            <a:noFill/>
          </a:ln>
        </p:spPr>
        <p:txBody>
          <a:bodyPr lIns="91440" tIns="45720" rIns="91440" bIns="45720" anchor="t">
            <a:normAutofit/>
          </a:bodyPr>
          <a:lstStyle/>
          <a:p>
            <a:pPr marL="343080" indent="-343080">
              <a:lnSpc>
                <a:spcPct val="100000"/>
              </a:lnSpc>
              <a:buClr>
                <a:srgbClr val="000000"/>
              </a:buClr>
              <a:buFont typeface="Arial"/>
              <a:buChar char="•"/>
            </a:pPr>
            <a:r>
              <a:rPr lang="en-US" sz="2800" b="0" strike="noStrike" spc="-1">
                <a:solidFill>
                  <a:schemeClr val="dk1"/>
                </a:solidFill>
                <a:latin typeface="Calibri"/>
                <a:ea typeface="Calibri"/>
              </a:rPr>
              <a:t>Die Unteraktivität "Umsetzen eines Change" beinhaltet oder impliziert Folgendes:</a:t>
            </a:r>
            <a:endParaRPr lang="de-DE" sz="2800" b="0" strike="noStrike" spc="-1">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a:solidFill>
                  <a:schemeClr val="dk1"/>
                </a:solidFill>
                <a:latin typeface="Calibri"/>
                <a:ea typeface="Calibri"/>
              </a:rPr>
              <a:t>Beschaffung (z.B. Einkauf) oder Entwicklung (z.B. Programmierung, Anpassung) von benötigten neuen oder geänderten Service-Komponenten oder CIs</a:t>
            </a:r>
            <a:endParaRPr lang="de-DE" sz="2400" b="0" strike="noStrike" spc="-1">
              <a:solidFill>
                <a:srgbClr val="000000"/>
              </a:solidFill>
              <a:latin typeface="Arial"/>
            </a:endParaRPr>
          </a:p>
          <a:p>
            <a:pPr marL="1143000" lvl="2" indent="-228600">
              <a:lnSpc>
                <a:spcPct val="100000"/>
              </a:lnSpc>
              <a:spcBef>
                <a:spcPts val="400"/>
              </a:spcBef>
              <a:buClr>
                <a:srgbClr val="000000"/>
              </a:buClr>
              <a:buFont typeface="Arial"/>
              <a:buChar char="•"/>
            </a:pPr>
            <a:r>
              <a:rPr lang="en-US" sz="2000" b="0" strike="noStrike" spc="-1">
                <a:solidFill>
                  <a:schemeClr val="dk1"/>
                </a:solidFill>
                <a:latin typeface="Calibri"/>
                <a:ea typeface="Calibri"/>
              </a:rPr>
              <a:t>Hardware</a:t>
            </a:r>
            <a:endParaRPr lang="de-DE" sz="2000" b="0" strike="noStrike" spc="-1">
              <a:solidFill>
                <a:srgbClr val="000000"/>
              </a:solidFill>
              <a:latin typeface="Arial"/>
            </a:endParaRPr>
          </a:p>
          <a:p>
            <a:pPr marL="1143000" lvl="2" indent="-228600">
              <a:lnSpc>
                <a:spcPct val="100000"/>
              </a:lnSpc>
              <a:spcBef>
                <a:spcPts val="400"/>
              </a:spcBef>
              <a:buClr>
                <a:srgbClr val="000000"/>
              </a:buClr>
              <a:buFont typeface="Arial"/>
              <a:buChar char="•"/>
            </a:pPr>
            <a:r>
              <a:rPr lang="en-US" sz="2000" b="0" strike="noStrike" spc="-1">
                <a:solidFill>
                  <a:schemeClr val="dk1"/>
                </a:solidFill>
                <a:latin typeface="Calibri"/>
                <a:ea typeface="Calibri"/>
              </a:rPr>
              <a:t>Software und Lizenzen</a:t>
            </a:r>
            <a:endParaRPr lang="de-DE" sz="2000" b="0" strike="noStrike" spc="-1">
              <a:solidFill>
                <a:srgbClr val="000000"/>
              </a:solidFill>
              <a:latin typeface="Arial"/>
            </a:endParaRPr>
          </a:p>
          <a:p>
            <a:pPr marL="1143000" lvl="2" indent="-228600">
              <a:lnSpc>
                <a:spcPct val="100000"/>
              </a:lnSpc>
              <a:spcBef>
                <a:spcPts val="400"/>
              </a:spcBef>
              <a:buClr>
                <a:srgbClr val="000000"/>
              </a:buClr>
              <a:buFont typeface="Arial"/>
              <a:buChar char="•"/>
            </a:pPr>
            <a:r>
              <a:rPr lang="en-US" sz="2000" b="0" strike="noStrike" spc="-1">
                <a:solidFill>
                  <a:schemeClr val="dk1"/>
                </a:solidFill>
                <a:latin typeface="Calibri"/>
                <a:ea typeface="Calibri"/>
              </a:rPr>
              <a:t>Externe Dienste, einschließlich Cloud-Dienste</a:t>
            </a:r>
            <a:endParaRPr lang="de-DE" sz="2000" b="0" strike="noStrike" spc="-1">
              <a:solidFill>
                <a:srgbClr val="000000"/>
              </a:solidFill>
              <a:latin typeface="Arial"/>
            </a:endParaRPr>
          </a:p>
          <a:p>
            <a:pPr marL="1143000" lvl="2" indent="-228600">
              <a:lnSpc>
                <a:spcPct val="100000"/>
              </a:lnSpc>
              <a:spcBef>
                <a:spcPts val="400"/>
              </a:spcBef>
              <a:buClr>
                <a:srgbClr val="000000"/>
              </a:buClr>
              <a:buFont typeface="Arial"/>
              <a:buChar char="•"/>
            </a:pPr>
            <a:r>
              <a:rPr lang="en-US" sz="2000" b="0" strike="noStrike" spc="-1">
                <a:solidFill>
                  <a:schemeClr val="dk1"/>
                </a:solidFill>
                <a:latin typeface="Calibri"/>
                <a:ea typeface="Calibri"/>
              </a:rPr>
              <a:t>Sonstige Ressourcen (Personal, Informationen)</a:t>
            </a:r>
            <a:endParaRPr lang="de-DE" sz="2000" b="0" strike="noStrike" spc="-1">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a:solidFill>
                  <a:schemeClr val="dk1"/>
                </a:solidFill>
                <a:latin typeface="Calibri"/>
                <a:ea typeface="Calibri"/>
              </a:rPr>
              <a:t>Bei Änderungen mit hoher (technischer oder organisatorischer) Komplexität: Initiierung eines Projekts zum Management der Aktivitäten zur Umsetzung des Changes</a:t>
            </a:r>
            <a:endParaRPr lang="de-DE" sz="2400" b="0" strike="noStrike" spc="-1">
              <a:solidFill>
                <a:srgbClr val="000000"/>
              </a:solidFill>
              <a:latin typeface="Arial"/>
            </a:endParaRPr>
          </a:p>
        </p:txBody>
      </p:sp>
      <p:sp>
        <p:nvSpPr>
          <p:cNvPr id="1248" name="PlaceHolder 3"/>
          <p:cNvSpPr>
            <a:spLocks noGrp="1"/>
          </p:cNvSpPr>
          <p:nvPr>
            <p:ph type="sldNum" idx="13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DE6A8EDE-A793-4119-A4B5-199DD15B23A8}" type="slidenum">
              <a:rPr lang="en-US" sz="1200" b="0" strike="noStrike" spc="-1">
                <a:solidFill>
                  <a:srgbClr val="888888"/>
                </a:solidFill>
                <a:latin typeface="Calibri"/>
                <a:ea typeface="Calibri"/>
              </a:rPr>
              <a:t>124</a:t>
            </a:fld>
            <a:endParaRPr lang="de-DE" sz="1200" b="0" strike="noStrike" spc="-1">
              <a:solidFill>
                <a:srgbClr val="000000"/>
              </a:solidFill>
              <a:latin typeface="Times New Roman"/>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250" name="Google Shape;1535;p118"/>
          <p:cNvGraphicFramePr/>
          <p:nvPr>
            <p:extLst>
              <p:ext uri="{D42A27DB-BD31-4B8C-83A1-F6EECF244321}">
                <p14:modId xmlns:p14="http://schemas.microsoft.com/office/powerpoint/2010/main" val="317929567"/>
              </p:ext>
            </p:extLst>
          </p:nvPr>
        </p:nvGraphicFramePr>
        <p:xfrm>
          <a:off x="1080000" y="1697040"/>
          <a:ext cx="10080000" cy="3718560"/>
        </p:xfrm>
        <a:graphic>
          <a:graphicData uri="http://schemas.openxmlformats.org/drawingml/2006/table">
            <a:tbl>
              <a:tblPr/>
              <a:tblGrid>
                <a:gridCol w="2213280">
                  <a:extLst>
                    <a:ext uri="{9D8B030D-6E8A-4147-A177-3AD203B41FA5}">
                      <a16:colId xmlns:a16="http://schemas.microsoft.com/office/drawing/2014/main" val="20000"/>
                    </a:ext>
                  </a:extLst>
                </a:gridCol>
                <a:gridCol w="5509080">
                  <a:extLst>
                    <a:ext uri="{9D8B030D-6E8A-4147-A177-3AD203B41FA5}">
                      <a16:colId xmlns:a16="http://schemas.microsoft.com/office/drawing/2014/main" val="20001"/>
                    </a:ext>
                  </a:extLst>
                </a:gridCol>
                <a:gridCol w="235764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500" b="1" strike="noStrike" spc="-1">
                          <a:solidFill>
                            <a:schemeClr val="dk1"/>
                          </a:solidFill>
                          <a:latin typeface="Calibri" panose="020F0502020204030204" pitchFamily="34" charset="0"/>
                          <a:ea typeface="Arial"/>
                          <a:cs typeface="Calibri" panose="020F0502020204030204" pitchFamily="34" charset="0"/>
                        </a:rPr>
                        <a:t>Prozess-Verantwortlicher CHM</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500" b="0" i="1" strike="noStrike" spc="-1">
                          <a:solidFill>
                            <a:schemeClr val="dk1"/>
                          </a:solidFill>
                          <a:latin typeface="Calibri" panose="020F0502020204030204" pitchFamily="34" charset="0"/>
                          <a:ea typeface="Arial"/>
                          <a:cs typeface="Calibri" panose="020F0502020204030204" pitchFamily="34" charset="0"/>
                        </a:rPr>
                        <a:t>Allgemeine Aufgaben eines Prozess-Verantwortlichen im Kontext von CHM</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500" b="0" strike="noStrike" spc="-1">
                          <a:solidFill>
                            <a:schemeClr val="dk1"/>
                          </a:solidFill>
                          <a:latin typeface="Calibri" panose="020F0502020204030204" pitchFamily="34" charset="0"/>
                          <a:ea typeface="Arial"/>
                          <a:cs typeface="Calibri" panose="020F0502020204030204" pitchFamily="34" charset="0"/>
                        </a:rPr>
                        <a:t>1 insgesamt</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r h="370800">
                <a:tc>
                  <a:txBody>
                    <a:bodyPr/>
                    <a:lstStyle/>
                    <a:p>
                      <a:pPr>
                        <a:lnSpc>
                          <a:spcPct val="100000"/>
                        </a:lnSpc>
                        <a:tabLst>
                          <a:tab pos="0" algn="l"/>
                        </a:tabLst>
                      </a:pPr>
                      <a:r>
                        <a:rPr lang="en-US" sz="1500" b="1" strike="noStrike" spc="-1">
                          <a:solidFill>
                            <a:schemeClr val="dk1"/>
                          </a:solidFill>
                          <a:latin typeface="Calibri" panose="020F0502020204030204" pitchFamily="34" charset="0"/>
                          <a:ea typeface="Arial"/>
                          <a:cs typeface="Calibri" panose="020F0502020204030204" pitchFamily="34" charset="0"/>
                        </a:rPr>
                        <a:t>Prozess-Manager CHM</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400" b="0" i="1" strike="noStrike" spc="-1">
                          <a:solidFill>
                            <a:schemeClr val="dk1"/>
                          </a:solidFill>
                          <a:latin typeface="Calibri" panose="020F0502020204030204" pitchFamily="34" charset="0"/>
                          <a:ea typeface="Arial"/>
                          <a:cs typeface="Calibri" panose="020F0502020204030204" pitchFamily="34" charset="0"/>
                        </a:rPr>
                        <a:t>Allgemeine Aufgaben eines Prozess-Managers, plus:</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Planung, Terminierung, Vorbereitung und Moderation von Meetings des Change Advisory Board (CAB).</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Pflege der Liste und der Beschreibungen von Standard Changes in Zusammenarbeit mit den zuständigen technischen Experten.</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Sicherstellen, dass alle Requests for Change effektiv und zeitnah bearbeitet werden.</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Überwachung des Gesamtfortschritts der Bewertung, Genehmigung und Umsetzung von Changes.</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Review der Change-Aufzeichnungen in regelmäßigen Abständen, um Trends oder Nichtkonformitäten oder mangelhafte Dokumentation / Rückverfolgbarkeit zu identifizieren.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500" b="0" strike="noStrike" spc="-1" dirty="0">
                          <a:solidFill>
                            <a:schemeClr val="dk1"/>
                          </a:solidFill>
                          <a:latin typeface="Calibri" panose="020F0502020204030204" pitchFamily="34" charset="0"/>
                          <a:ea typeface="Arial"/>
                          <a:cs typeface="Calibri" panose="020F0502020204030204" pitchFamily="34" charset="0"/>
                        </a:rPr>
                        <a:t>1 </a:t>
                      </a:r>
                      <a:r>
                        <a:rPr lang="en-US" sz="1500" b="0" strike="noStrike" spc="-1" dirty="0" err="1">
                          <a:solidFill>
                            <a:schemeClr val="dk1"/>
                          </a:solidFill>
                          <a:latin typeface="Calibri" panose="020F0502020204030204" pitchFamily="34" charset="0"/>
                          <a:ea typeface="Arial"/>
                          <a:cs typeface="Calibri" panose="020F0502020204030204" pitchFamily="34" charset="0"/>
                        </a:rPr>
                        <a:t>insgesamt</a:t>
                      </a:r>
                      <a:endParaRPr lang="de-DE" sz="15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5"/>
                    </a:solidFill>
                  </a:tcPr>
                </a:tc>
                <a:extLst>
                  <a:ext uri="{0D108BD9-81ED-4DB2-BD59-A6C34878D82A}">
                    <a16:rowId xmlns:a16="http://schemas.microsoft.com/office/drawing/2014/main" val="10002"/>
                  </a:ext>
                </a:extLst>
              </a:tr>
            </a:tbl>
          </a:graphicData>
        </a:graphic>
      </p:graphicFrame>
      <p:sp>
        <p:nvSpPr>
          <p:cNvPr id="1251" name="PlaceHolder 2"/>
          <p:cNvSpPr>
            <a:spLocks noGrp="1"/>
          </p:cNvSpPr>
          <p:nvPr>
            <p:ph type="sldNum" idx="139"/>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A5CC2BEC-D792-40B7-8FEF-3CA996D11953}" type="slidenum">
              <a:rPr lang="en-US" sz="1200" b="0" strike="noStrike" spc="-1">
                <a:solidFill>
                  <a:srgbClr val="888888"/>
                </a:solidFill>
                <a:latin typeface="Calibri"/>
                <a:ea typeface="Calibri"/>
              </a:rPr>
              <a:t>125</a:t>
            </a:fld>
            <a:endParaRPr lang="de-DE" sz="1200" b="0" strike="noStrike" spc="-1">
              <a:solidFill>
                <a:srgbClr val="000000"/>
              </a:solidFill>
              <a:latin typeface="Times New Roman"/>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2"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253" name="Google Shape;1542;p119"/>
          <p:cNvGraphicFramePr/>
          <p:nvPr>
            <p:extLst>
              <p:ext uri="{D42A27DB-BD31-4B8C-83A1-F6EECF244321}">
                <p14:modId xmlns:p14="http://schemas.microsoft.com/office/powerpoint/2010/main" val="2777014062"/>
              </p:ext>
            </p:extLst>
          </p:nvPr>
        </p:nvGraphicFramePr>
        <p:xfrm>
          <a:off x="1080000" y="1728360"/>
          <a:ext cx="10080000" cy="3048000"/>
        </p:xfrm>
        <a:graphic>
          <a:graphicData uri="http://schemas.openxmlformats.org/drawingml/2006/table">
            <a:tbl>
              <a:tblPr/>
              <a:tblGrid>
                <a:gridCol w="2064600">
                  <a:extLst>
                    <a:ext uri="{9D8B030D-6E8A-4147-A177-3AD203B41FA5}">
                      <a16:colId xmlns:a16="http://schemas.microsoft.com/office/drawing/2014/main" val="20000"/>
                    </a:ext>
                  </a:extLst>
                </a:gridCol>
                <a:gridCol w="5669640">
                  <a:extLst>
                    <a:ext uri="{9D8B030D-6E8A-4147-A177-3AD203B41FA5}">
                      <a16:colId xmlns:a16="http://schemas.microsoft.com/office/drawing/2014/main" val="20001"/>
                    </a:ext>
                  </a:extLst>
                </a:gridCol>
                <a:gridCol w="234576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Case-Verantwortlicher: </a:t>
                      </a:r>
                      <a:r>
                        <a:rPr lang="en-US" sz="1600" b="1" strike="noStrike" spc="-1">
                          <a:solidFill>
                            <a:schemeClr val="dk1"/>
                          </a:solidFill>
                          <a:latin typeface="Calibri" panose="020F0502020204030204" pitchFamily="34" charset="0"/>
                          <a:ea typeface="Arial"/>
                          <a:cs typeface="Calibri" panose="020F0502020204030204" pitchFamily="34" charset="0"/>
                        </a:rPr>
                        <a:t>Eigentümer ändern</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Steuern und koordinieren Sie alle Aktivitäten im Lebenszyklus eines bestimmten Changes.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Überwachen Sie den Fortschritt der Bewertung und des Umsetzens des Changes.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Stellen Sie sicher, dass die Aufzeichnung der Änderungen zu jedem Zeitpunkt von der Aufzeichnung des Request for Change bis zum Abschluss des Post Implementation Review vollständig und auf dem neuesten Stand ist.</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Kommunizieren Sie ggf. mit dem Release-Verantwortlichen des Releases, das diesen Change enthält.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1 pro Change</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1254" name="PlaceHolder 2"/>
          <p:cNvSpPr>
            <a:spLocks noGrp="1"/>
          </p:cNvSpPr>
          <p:nvPr>
            <p:ph type="sldNum" idx="140"/>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D6A4D82A-30F1-4D3D-A770-1D0177449AC3}" type="slidenum">
              <a:rPr lang="en-US" sz="1200" b="0" strike="noStrike" spc="-1">
                <a:solidFill>
                  <a:srgbClr val="888888"/>
                </a:solidFill>
                <a:latin typeface="Calibri"/>
                <a:ea typeface="Calibri"/>
              </a:rPr>
              <a:t>126</a:t>
            </a:fld>
            <a:endParaRPr lang="de-DE" sz="1200" b="0" strike="noStrike" spc="-1">
              <a:solidFill>
                <a:srgbClr val="000000"/>
              </a:solidFill>
              <a:latin typeface="Times New Roman"/>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5"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256" name="Google Shape;1549;p120"/>
          <p:cNvGraphicFramePr/>
          <p:nvPr>
            <p:extLst>
              <p:ext uri="{D42A27DB-BD31-4B8C-83A1-F6EECF244321}">
                <p14:modId xmlns:p14="http://schemas.microsoft.com/office/powerpoint/2010/main" val="2417116754"/>
              </p:ext>
            </p:extLst>
          </p:nvPr>
        </p:nvGraphicFramePr>
        <p:xfrm>
          <a:off x="1077480" y="1697040"/>
          <a:ext cx="10036440" cy="4480560"/>
        </p:xfrm>
        <a:graphic>
          <a:graphicData uri="http://schemas.openxmlformats.org/drawingml/2006/table">
            <a:tbl>
              <a:tblPr/>
              <a:tblGrid>
                <a:gridCol w="1951560">
                  <a:extLst>
                    <a:ext uri="{9D8B030D-6E8A-4147-A177-3AD203B41FA5}">
                      <a16:colId xmlns:a16="http://schemas.microsoft.com/office/drawing/2014/main" val="20000"/>
                    </a:ext>
                  </a:extLst>
                </a:gridCol>
                <a:gridCol w="5738400">
                  <a:extLst>
                    <a:ext uri="{9D8B030D-6E8A-4147-A177-3AD203B41FA5}">
                      <a16:colId xmlns:a16="http://schemas.microsoft.com/office/drawing/2014/main" val="20001"/>
                    </a:ext>
                  </a:extLst>
                </a:gridCol>
                <a:gridCol w="234648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500" b="1" strike="noStrike" spc="-1">
                          <a:solidFill>
                            <a:schemeClr val="dk1"/>
                          </a:solidFill>
                          <a:latin typeface="Calibri" panose="020F0502020204030204" pitchFamily="34" charset="0"/>
                          <a:ea typeface="Arial"/>
                          <a:cs typeface="Calibri" panose="020F0502020204030204" pitchFamily="34" charset="0"/>
                        </a:rPr>
                        <a:t>Change-Beirat (CAB)</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tint val="20000"/>
                      </a:schemeClr>
                    </a:solidFill>
                  </a:tcPr>
                </a:tc>
                <a:tc>
                  <a:txBody>
                    <a:bodyPr/>
                    <a:lstStyle/>
                    <a:p>
                      <a:pPr marL="285840" indent="-285840">
                        <a:lnSpc>
                          <a:spcPct val="100000"/>
                        </a:lnSpc>
                        <a:buClr>
                          <a:srgbClr val="000000"/>
                        </a:buClr>
                        <a:buFont typeface="Arial"/>
                        <a:buChar char="•"/>
                      </a:pPr>
                      <a:r>
                        <a:rPr lang="en-US" sz="1400" b="0" strike="noStrike" spc="-1">
                          <a:solidFill>
                            <a:schemeClr val="dk1"/>
                          </a:solidFill>
                          <a:latin typeface="Calibri" panose="020F0502020204030204" pitchFamily="34" charset="0"/>
                          <a:ea typeface="Arial"/>
                          <a:cs typeface="Calibri" panose="020F0502020204030204" pitchFamily="34" charset="0"/>
                        </a:rPr>
                        <a:t>Bewerten Sie nicht standardisierte Changes, wobei Sie mindestens folgende Punkte berücksichtigen sollten</a:t>
                      </a:r>
                      <a:endParaRPr lang="de-DE" sz="1400" b="0" strike="noStrike" spc="-1">
                        <a:solidFill>
                          <a:srgbClr val="000000"/>
                        </a:solidFill>
                        <a:latin typeface="Calibri" panose="020F0502020204030204" pitchFamily="34" charset="0"/>
                        <a:cs typeface="Calibri" panose="020F0502020204030204" pitchFamily="34" charset="0"/>
                      </a:endParaRPr>
                    </a:p>
                    <a:p>
                      <a:pPr marL="743040" indent="-330120">
                        <a:lnSpc>
                          <a:spcPct val="100000"/>
                        </a:lnSpc>
                        <a:buClr>
                          <a:srgbClr val="000000"/>
                        </a:buClr>
                        <a:buFont typeface="Courier New"/>
                        <a:buChar char="o"/>
                      </a:pPr>
                      <a:r>
                        <a:rPr lang="en-US" sz="1400" b="0" strike="noStrike" spc="-1">
                          <a:solidFill>
                            <a:schemeClr val="dk1"/>
                          </a:solidFill>
                          <a:latin typeface="Calibri" panose="020F0502020204030204" pitchFamily="34" charset="0"/>
                          <a:ea typeface="Arial"/>
                          <a:cs typeface="Calibri" panose="020F0502020204030204" pitchFamily="34" charset="0"/>
                        </a:rPr>
                        <a:t>Vorteile</a:t>
                      </a:r>
                      <a:endParaRPr lang="de-DE" sz="1400" b="0" strike="noStrike" spc="-1">
                        <a:solidFill>
                          <a:srgbClr val="000000"/>
                        </a:solidFill>
                        <a:latin typeface="Calibri" panose="020F0502020204030204" pitchFamily="34" charset="0"/>
                        <a:cs typeface="Calibri" panose="020F0502020204030204" pitchFamily="34" charset="0"/>
                      </a:endParaRPr>
                    </a:p>
                    <a:p>
                      <a:pPr marL="743040" indent="-330120">
                        <a:lnSpc>
                          <a:spcPct val="100000"/>
                        </a:lnSpc>
                        <a:buClr>
                          <a:srgbClr val="000000"/>
                        </a:buClr>
                        <a:buFont typeface="Courier New"/>
                        <a:buChar char="o"/>
                      </a:pPr>
                      <a:r>
                        <a:rPr lang="en-US" sz="1400" b="0" strike="noStrike" spc="-1">
                          <a:solidFill>
                            <a:schemeClr val="dk1"/>
                          </a:solidFill>
                          <a:latin typeface="Calibri" panose="020F0502020204030204" pitchFamily="34" charset="0"/>
                          <a:ea typeface="Arial"/>
                          <a:cs typeface="Calibri" panose="020F0502020204030204" pitchFamily="34" charset="0"/>
                        </a:rPr>
                        <a:t>Risiken</a:t>
                      </a:r>
                      <a:endParaRPr lang="de-DE" sz="1400" b="0" strike="noStrike" spc="-1">
                        <a:solidFill>
                          <a:srgbClr val="000000"/>
                        </a:solidFill>
                        <a:latin typeface="Calibri" panose="020F0502020204030204" pitchFamily="34" charset="0"/>
                        <a:cs typeface="Calibri" panose="020F0502020204030204" pitchFamily="34" charset="0"/>
                      </a:endParaRPr>
                    </a:p>
                    <a:p>
                      <a:pPr marL="743040" indent="-330120">
                        <a:lnSpc>
                          <a:spcPct val="100000"/>
                        </a:lnSpc>
                        <a:buClr>
                          <a:srgbClr val="000000"/>
                        </a:buClr>
                        <a:buFont typeface="Courier New"/>
                        <a:buChar char="o"/>
                      </a:pPr>
                      <a:r>
                        <a:rPr lang="en-US" sz="1400" b="0" strike="noStrike" spc="-1">
                          <a:solidFill>
                            <a:schemeClr val="dk1"/>
                          </a:solidFill>
                          <a:latin typeface="Calibri" panose="020F0502020204030204" pitchFamily="34" charset="0"/>
                          <a:ea typeface="Arial"/>
                          <a:cs typeface="Calibri" panose="020F0502020204030204" pitchFamily="34" charset="0"/>
                        </a:rPr>
                        <a:t>Mögliche Auswirkungen</a:t>
                      </a:r>
                      <a:endParaRPr lang="de-DE" sz="1400" b="0" strike="noStrike" spc="-1">
                        <a:solidFill>
                          <a:srgbClr val="000000"/>
                        </a:solidFill>
                        <a:latin typeface="Calibri" panose="020F0502020204030204" pitchFamily="34" charset="0"/>
                        <a:cs typeface="Calibri" panose="020F0502020204030204" pitchFamily="34" charset="0"/>
                      </a:endParaRPr>
                    </a:p>
                    <a:p>
                      <a:pPr marL="743040" indent="-330120">
                        <a:lnSpc>
                          <a:spcPct val="100000"/>
                        </a:lnSpc>
                        <a:buClr>
                          <a:srgbClr val="000000"/>
                        </a:buClr>
                        <a:buFont typeface="Courier New"/>
                        <a:buChar char="o"/>
                      </a:pPr>
                      <a:r>
                        <a:rPr lang="en-US" sz="1400" b="0" strike="noStrike" spc="-1">
                          <a:solidFill>
                            <a:schemeClr val="dk1"/>
                          </a:solidFill>
                          <a:latin typeface="Calibri" panose="020F0502020204030204" pitchFamily="34" charset="0"/>
                          <a:ea typeface="Arial"/>
                          <a:cs typeface="Calibri" panose="020F0502020204030204" pitchFamily="34" charset="0"/>
                        </a:rPr>
                        <a:t>Technische Durchführbarkeit</a:t>
                      </a:r>
                      <a:endParaRPr lang="de-DE" sz="1400" b="0" strike="noStrike" spc="-1">
                        <a:solidFill>
                          <a:srgbClr val="000000"/>
                        </a:solidFill>
                        <a:latin typeface="Calibri" panose="020F0502020204030204" pitchFamily="34" charset="0"/>
                        <a:cs typeface="Calibri" panose="020F0502020204030204" pitchFamily="34" charset="0"/>
                      </a:endParaRPr>
                    </a:p>
                    <a:p>
                      <a:pPr marL="743040" indent="-330120">
                        <a:lnSpc>
                          <a:spcPct val="100000"/>
                        </a:lnSpc>
                        <a:buClr>
                          <a:srgbClr val="000000"/>
                        </a:buClr>
                        <a:buFont typeface="Courier New"/>
                        <a:buChar char="o"/>
                      </a:pPr>
                      <a:r>
                        <a:rPr lang="en-US" sz="1400" b="0" strike="noStrike" spc="-1">
                          <a:solidFill>
                            <a:schemeClr val="dk1"/>
                          </a:solidFill>
                          <a:latin typeface="Calibri" panose="020F0502020204030204" pitchFamily="34" charset="0"/>
                          <a:ea typeface="Arial"/>
                          <a:cs typeface="Calibri" panose="020F0502020204030204" pitchFamily="34" charset="0"/>
                        </a:rPr>
                        <a:t>Aufwand/Kosten</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US" sz="1400" b="0" strike="noStrike" spc="-1">
                          <a:solidFill>
                            <a:schemeClr val="dk1"/>
                          </a:solidFill>
                          <a:latin typeface="Calibri" panose="020F0502020204030204" pitchFamily="34" charset="0"/>
                          <a:ea typeface="Arial"/>
                          <a:cs typeface="Calibri" panose="020F0502020204030204" pitchFamily="34" charset="0"/>
                        </a:rPr>
                        <a:t>Entscheidung über die Genehmigung von nicht standardmäßigen Changes, basierend auf den Bewertungsergebnissen.</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400" b="0" strike="noStrike" spc="-1">
                          <a:solidFill>
                            <a:schemeClr val="dk1"/>
                          </a:solidFill>
                          <a:latin typeface="Calibri" panose="020F0502020204030204" pitchFamily="34" charset="0"/>
                          <a:ea typeface="Arial"/>
                          <a:cs typeface="Calibri" panose="020F0502020204030204" pitchFamily="34" charset="0"/>
                        </a:rPr>
                        <a:t>Entscheiden Sie, welche Changes in Zukunft als vorab genehmigt gelten können.</a:t>
                      </a:r>
                      <a:endParaRPr lang="de-DE" sz="14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16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400" b="0" strike="noStrike" spc="-1">
                          <a:solidFill>
                            <a:schemeClr val="dk1"/>
                          </a:solidFill>
                          <a:latin typeface="Calibri" panose="020F0502020204030204" pitchFamily="34" charset="0"/>
                          <a:ea typeface="Arial"/>
                          <a:cs typeface="Calibri" panose="020F0502020204030204" pitchFamily="34" charset="0"/>
                        </a:rPr>
                        <a:t>Wichtige Hinweise:</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US" sz="1400" b="0" strike="noStrike" spc="-1">
                          <a:solidFill>
                            <a:schemeClr val="dk1"/>
                          </a:solidFill>
                          <a:latin typeface="Calibri" panose="020F0502020204030204" pitchFamily="34" charset="0"/>
                          <a:ea typeface="Arial"/>
                          <a:cs typeface="Calibri" panose="020F0502020204030204" pitchFamily="34" charset="0"/>
                        </a:rPr>
                        <a:t>Die KBS muss sich aus (allen) relevanten Interessenvertretern der Changes zusammensetzen, die derzeit Gegenstand der Bewertung und Genehmigung sind.</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US" sz="1400" b="0" strike="noStrike" spc="-1">
                          <a:solidFill>
                            <a:schemeClr val="dk1"/>
                          </a:solidFill>
                          <a:latin typeface="Calibri" panose="020F0502020204030204" pitchFamily="34" charset="0"/>
                          <a:ea typeface="Arial"/>
                          <a:cs typeface="Calibri" panose="020F0502020204030204" pitchFamily="34" charset="0"/>
                        </a:rPr>
                        <a:t>Die Treffen der KBS müssen in regelmäßigen Abständen stattfinden, wobei die konkrete Zusammensetzung der KBS variieren kann/wird.</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tint val="20000"/>
                      </a:schemeClr>
                    </a:solidFill>
                  </a:tcPr>
                </a:tc>
                <a:tc>
                  <a:txBody>
                    <a:bodyPr/>
                    <a:lstStyle/>
                    <a:p>
                      <a:pPr>
                        <a:lnSpc>
                          <a:spcPct val="100000"/>
                        </a:lnSpc>
                        <a:tabLst>
                          <a:tab pos="0" algn="l"/>
                        </a:tabLst>
                      </a:pPr>
                      <a:r>
                        <a:rPr lang="en-US" sz="1500" b="0" strike="noStrike" spc="-1" dirty="0">
                          <a:solidFill>
                            <a:schemeClr val="dk1"/>
                          </a:solidFill>
                          <a:latin typeface="Calibri" panose="020F0502020204030204" pitchFamily="34" charset="0"/>
                          <a:ea typeface="Arial"/>
                          <a:cs typeface="Calibri" panose="020F0502020204030204" pitchFamily="34" charset="0"/>
                        </a:rPr>
                        <a:t>1 Brett für </a:t>
                      </a:r>
                      <a:r>
                        <a:rPr lang="en-US" sz="1500" b="0" strike="noStrike" spc="-1" dirty="0" err="1">
                          <a:solidFill>
                            <a:schemeClr val="dk1"/>
                          </a:solidFill>
                          <a:latin typeface="Calibri" panose="020F0502020204030204" pitchFamily="34" charset="0"/>
                          <a:ea typeface="Arial"/>
                          <a:cs typeface="Calibri" panose="020F0502020204030204" pitchFamily="34" charset="0"/>
                        </a:rPr>
                        <a:t>eine</a:t>
                      </a:r>
                      <a:r>
                        <a:rPr lang="en-US" sz="1500" b="0" strike="noStrike" spc="-1" dirty="0">
                          <a:solidFill>
                            <a:schemeClr val="dk1"/>
                          </a:solidFill>
                          <a:latin typeface="Calibri" panose="020F0502020204030204" pitchFamily="34" charset="0"/>
                          <a:ea typeface="Arial"/>
                          <a:cs typeface="Calibri" panose="020F0502020204030204" pitchFamily="34" charset="0"/>
                        </a:rPr>
                        <a:t> </a:t>
                      </a:r>
                      <a:r>
                        <a:rPr lang="en-US" sz="1500" b="0" strike="noStrike" spc="-1" dirty="0" err="1">
                          <a:solidFill>
                            <a:schemeClr val="dk1"/>
                          </a:solidFill>
                          <a:latin typeface="Calibri" panose="020F0502020204030204" pitchFamily="34" charset="0"/>
                          <a:ea typeface="Arial"/>
                          <a:cs typeface="Calibri" panose="020F0502020204030204" pitchFamily="34" charset="0"/>
                        </a:rPr>
                        <a:t>bestimmte</a:t>
                      </a:r>
                      <a:r>
                        <a:rPr lang="en-US" sz="1500" b="0" strike="noStrike" spc="-1" dirty="0">
                          <a:solidFill>
                            <a:schemeClr val="dk1"/>
                          </a:solidFill>
                          <a:latin typeface="Calibri" panose="020F0502020204030204" pitchFamily="34" charset="0"/>
                          <a:ea typeface="Arial"/>
                          <a:cs typeface="Calibri" panose="020F0502020204030204" pitchFamily="34" charset="0"/>
                        </a:rPr>
                        <a:t> </a:t>
                      </a:r>
                      <a:r>
                        <a:rPr lang="en-US" sz="1500" b="0" strike="noStrike" spc="-1" dirty="0" err="1">
                          <a:solidFill>
                            <a:schemeClr val="dk1"/>
                          </a:solidFill>
                          <a:latin typeface="Calibri" panose="020F0502020204030204" pitchFamily="34" charset="0"/>
                          <a:ea typeface="Arial"/>
                          <a:cs typeface="Calibri" panose="020F0502020204030204" pitchFamily="34" charset="0"/>
                        </a:rPr>
                        <a:t>Anzahl</a:t>
                      </a:r>
                      <a:r>
                        <a:rPr lang="en-US" sz="1500" b="0" strike="noStrike" spc="-1" dirty="0">
                          <a:solidFill>
                            <a:schemeClr val="dk1"/>
                          </a:solidFill>
                          <a:latin typeface="Calibri" panose="020F0502020204030204" pitchFamily="34" charset="0"/>
                          <a:ea typeface="Arial"/>
                          <a:cs typeface="Calibri" panose="020F0502020204030204" pitchFamily="34" charset="0"/>
                        </a:rPr>
                        <a:t> von Changes</a:t>
                      </a:r>
                      <a:endParaRPr lang="de-DE" sz="15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
        <p:nvSpPr>
          <p:cNvPr id="1257" name="PlaceHolder 2"/>
          <p:cNvSpPr>
            <a:spLocks noGrp="1"/>
          </p:cNvSpPr>
          <p:nvPr>
            <p:ph type="sldNum" idx="14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78C1EBCD-C2BF-4116-8EFC-9884EBED4116}" type="slidenum">
              <a:rPr lang="en-US" sz="1200" b="0" strike="noStrike" spc="-1">
                <a:solidFill>
                  <a:srgbClr val="888888"/>
                </a:solidFill>
                <a:latin typeface="Calibri"/>
                <a:ea typeface="Calibri"/>
              </a:rPr>
              <a:t>127</a:t>
            </a:fld>
            <a:endParaRPr lang="de-DE" sz="1200" b="0" strike="noStrike" spc="-1">
              <a:solidFill>
                <a:srgbClr val="000000"/>
              </a:solidFill>
              <a:latin typeface="Times New Roman"/>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8"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Schnittstellen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259" name="PlaceHolder 2"/>
          <p:cNvSpPr>
            <a:spLocks noGrp="1"/>
          </p:cNvSpPr>
          <p:nvPr>
            <p:ph type="sldNum" idx="14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99C5249-AE4F-453D-9A0A-D46244070677}" type="slidenum">
              <a:rPr lang="en-US" sz="1200" b="0" strike="noStrike" spc="-1">
                <a:solidFill>
                  <a:srgbClr val="888888"/>
                </a:solidFill>
                <a:latin typeface="Calibri"/>
                <a:ea typeface="Calibri"/>
              </a:rPr>
              <a:t>128</a:t>
            </a:fld>
            <a:endParaRPr lang="de-DE" sz="1200" b="0" strike="noStrike" spc="-1">
              <a:solidFill>
                <a:srgbClr val="000000"/>
              </a:solidFill>
              <a:latin typeface="Times New Roman"/>
            </a:endParaRPr>
          </a:p>
        </p:txBody>
      </p:sp>
      <p:grpSp>
        <p:nvGrpSpPr>
          <p:cNvPr id="1260" name="Diagram12"/>
          <p:cNvGrpSpPr/>
          <p:nvPr/>
        </p:nvGrpSpPr>
        <p:grpSpPr>
          <a:xfrm>
            <a:off x="522720" y="1441800"/>
            <a:ext cx="10581480" cy="5028480"/>
            <a:chOff x="522720" y="1441800"/>
            <a:chExt cx="10581480" cy="5028480"/>
          </a:xfrm>
        </p:grpSpPr>
        <p:sp>
          <p:nvSpPr>
            <p:cNvPr id="1261" name="Rectangle 1260"/>
            <p:cNvSpPr/>
            <p:nvPr/>
          </p:nvSpPr>
          <p:spPr>
            <a:xfrm>
              <a:off x="522720" y="1441800"/>
              <a:ext cx="10581480" cy="5028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262" name="Rectangle 1261"/>
            <p:cNvSpPr/>
            <p:nvPr/>
          </p:nvSpPr>
          <p:spPr>
            <a:xfrm rot="16200000">
              <a:off x="-977400" y="4084920"/>
              <a:ext cx="3922200" cy="78588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1959"/>
                </a:spcAft>
                <a:tabLst>
                  <a:tab pos="0" algn="l"/>
                </a:tabLst>
              </a:pPr>
              <a:r>
                <a:rPr lang="en-GB" sz="5600" b="0" strike="noStrike" spc="-1">
                  <a:solidFill>
                    <a:srgbClr val="000000"/>
                  </a:solidFill>
                  <a:latin typeface="Calibri"/>
                </a:rPr>
                <a:t>Eingehend</a:t>
              </a:r>
              <a:endParaRPr lang="de-DE" sz="5600" b="0" strike="noStrike" spc="-1">
                <a:solidFill>
                  <a:srgbClr val="000000"/>
                </a:solidFill>
                <a:latin typeface="Arial"/>
              </a:endParaRPr>
            </a:p>
          </p:txBody>
        </p:sp>
        <p:sp>
          <p:nvSpPr>
            <p:cNvPr id="1263" name="Rectangle 1262"/>
            <p:cNvSpPr/>
            <p:nvPr/>
          </p:nvSpPr>
          <p:spPr>
            <a:xfrm>
              <a:off x="1376640" y="2514960"/>
              <a:ext cx="3921840" cy="39222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35000" tIns="694800" rIns="135000" bIns="135000" numCol="1" spcCol="1440" anchor="t">
              <a:noAutofit/>
            </a:bodyPr>
            <a:lstStyle/>
            <a:p>
              <a:pPr marL="114480" lvl="1" indent="-114480" defTabSz="666720">
                <a:lnSpc>
                  <a:spcPct val="90000"/>
                </a:lnSpc>
                <a:spcAft>
                  <a:spcPts val="601"/>
                </a:spcAft>
                <a:buClr>
                  <a:srgbClr val="FFFFFF"/>
                </a:buClr>
                <a:buFont typeface="Symbol"/>
                <a:buChar char=""/>
              </a:pPr>
              <a:r>
                <a:rPr lang="en-GB" sz="1600" b="1" strike="noStrike" spc="-1">
                  <a:solidFill>
                    <a:schemeClr val="lt1"/>
                  </a:solidFill>
                  <a:latin typeface="Calibri"/>
                </a:rPr>
                <a:t>Jeder </a:t>
              </a:r>
              <a:r>
                <a:rPr lang="en-GB" sz="1600" b="0" strike="noStrike" spc="-1">
                  <a:solidFill>
                    <a:schemeClr val="lt1"/>
                  </a:solidFill>
                  <a:latin typeface="Calibri"/>
                </a:rPr>
                <a:t>Request for Change zum Triggern des CHM-Prozesses</a:t>
              </a:r>
              <a:endParaRPr lang="de-DE" sz="1600" b="0" strike="noStrike" spc="-1">
                <a:solidFill>
                  <a:srgbClr val="000000"/>
                </a:solidFill>
                <a:latin typeface="Arial"/>
              </a:endParaRPr>
            </a:p>
          </p:txBody>
        </p:sp>
        <p:sp>
          <p:nvSpPr>
            <p:cNvPr id="1264" name="Rectangle 1263"/>
            <p:cNvSpPr/>
            <p:nvPr/>
          </p:nvSpPr>
          <p:spPr>
            <a:xfrm rot="16200000">
              <a:off x="4760640" y="4084920"/>
              <a:ext cx="3922200" cy="78588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601"/>
                </a:spcAft>
                <a:tabLst>
                  <a:tab pos="0" algn="l"/>
                </a:tabLst>
              </a:pPr>
              <a:r>
                <a:rPr lang="en-GB" sz="5600" b="0" strike="noStrike" spc="-1">
                  <a:solidFill>
                    <a:srgbClr val="000000"/>
                  </a:solidFill>
                  <a:latin typeface="Calibri"/>
                </a:rPr>
                <a:t>Ausgehend</a:t>
              </a:r>
              <a:endParaRPr lang="de-DE" sz="5600" b="0" strike="noStrike" spc="-1">
                <a:solidFill>
                  <a:srgbClr val="000000"/>
                </a:solidFill>
                <a:latin typeface="Arial"/>
              </a:endParaRPr>
            </a:p>
          </p:txBody>
        </p:sp>
        <p:sp>
          <p:nvSpPr>
            <p:cNvPr id="1265" name="Rectangle 1264"/>
            <p:cNvSpPr/>
            <p:nvPr/>
          </p:nvSpPr>
          <p:spPr>
            <a:xfrm>
              <a:off x="7116480" y="2514960"/>
              <a:ext cx="3921840" cy="39222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35000" tIns="694800" rIns="135000" bIns="135000" numCol="1" spcCol="1440" anchor="t">
              <a:noAutofit/>
            </a:bodyPr>
            <a:lstStyle/>
            <a:p>
              <a:pPr marL="114480" lvl="1" indent="-114480" defTabSz="666720">
                <a:lnSpc>
                  <a:spcPct val="90000"/>
                </a:lnSpc>
                <a:spcAft>
                  <a:spcPts val="601"/>
                </a:spcAft>
                <a:buClr>
                  <a:srgbClr val="FFFFFF"/>
                </a:buClr>
                <a:buFont typeface="Symbol"/>
                <a:buChar char=""/>
              </a:pPr>
              <a:r>
                <a:rPr lang="en-GB" sz="1500" b="1" strike="noStrike" spc="-1">
                  <a:solidFill>
                    <a:schemeClr val="lt1"/>
                  </a:solidFill>
                  <a:latin typeface="Calibri"/>
                </a:rPr>
                <a:t>CONFM </a:t>
              </a:r>
              <a:r>
                <a:rPr lang="en-GB" sz="1500" b="0" strike="noStrike" spc="-1">
                  <a:solidFill>
                    <a:schemeClr val="lt1"/>
                  </a:solidFill>
                  <a:latin typeface="Calibri"/>
                </a:rPr>
                <a:t>Informationen über geplante, genehmigte und / oder umgesetzte Changes an Cis, die in der CMDB widergespiegelt werden müssen</a:t>
              </a:r>
              <a:endParaRPr lang="de-DE" sz="1500" b="0" strike="noStrike" spc="-1">
                <a:solidFill>
                  <a:srgbClr val="000000"/>
                </a:solidFill>
                <a:latin typeface="Arial"/>
              </a:endParaRPr>
            </a:p>
            <a:p>
              <a:pPr marL="114480" lvl="1" indent="-114480" defTabSz="666720">
                <a:lnSpc>
                  <a:spcPct val="90000"/>
                </a:lnSpc>
                <a:spcAft>
                  <a:spcPts val="601"/>
                </a:spcAft>
                <a:buClr>
                  <a:srgbClr val="FFFFFF"/>
                </a:buClr>
                <a:buFont typeface="Symbol"/>
                <a:buChar char=""/>
              </a:pPr>
              <a:r>
                <a:rPr lang="en-GB" sz="1500" b="1" strike="noStrike" spc="-1">
                  <a:solidFill>
                    <a:schemeClr val="lt1"/>
                  </a:solidFill>
                  <a:latin typeface="Calibri"/>
                </a:rPr>
                <a:t>RDM </a:t>
              </a:r>
              <a:r>
                <a:rPr lang="en-GB" sz="1500" b="0" strike="noStrike" spc="-1">
                  <a:solidFill>
                    <a:schemeClr val="lt1"/>
                  </a:solidFill>
                  <a:latin typeface="Calibri"/>
                </a:rPr>
                <a:t>Genehmigte und geplante Changes, die für das Deployment bereit sind und für zukünftige / kommende Releases berücksichtigt werden sollen (abhängig von definierten Kriterien und anwendbaren Release- und Deployment-Strategien)</a:t>
              </a:r>
              <a:endParaRPr lang="de-DE" sz="1500" b="0" strike="noStrike" spc="-1">
                <a:solidFill>
                  <a:srgbClr val="000000"/>
                </a:solidFill>
                <a:latin typeface="Arial"/>
              </a:endParaRPr>
            </a:p>
            <a:p>
              <a:pPr marL="114480" lvl="1" indent="-114480" defTabSz="666720">
                <a:lnSpc>
                  <a:spcPct val="90000"/>
                </a:lnSpc>
                <a:spcAft>
                  <a:spcPts val="601"/>
                </a:spcAft>
                <a:buClr>
                  <a:srgbClr val="FFFFFF"/>
                </a:buClr>
                <a:buFont typeface="Symbol"/>
                <a:buChar char=""/>
              </a:pPr>
              <a:r>
                <a:rPr lang="en-GB" sz="1500" b="1" strike="noStrike" spc="-1">
                  <a:solidFill>
                    <a:schemeClr val="lt1"/>
                  </a:solidFill>
                  <a:latin typeface="Calibri"/>
                </a:rPr>
                <a:t>RDM </a:t>
              </a:r>
              <a:r>
                <a:rPr lang="en-GB" sz="1500" b="0" strike="noStrike" spc="-1">
                  <a:solidFill>
                    <a:schemeClr val="lt1"/>
                  </a:solidFill>
                  <a:latin typeface="Calibri"/>
                </a:rPr>
                <a:t>Change Schedule mit vorgeschlagenen Deployment-Terminen für geplante und genehmigte Changes / Grundlage für die Planung und Terminierung von Releases</a:t>
              </a:r>
              <a:endParaRPr lang="de-DE" sz="1500" b="0" strike="noStrike" spc="-1">
                <a:solidFill>
                  <a:srgbClr val="000000"/>
                </a:solidFill>
                <a:latin typeface="Arial"/>
              </a:endParaRPr>
            </a:p>
            <a:p>
              <a:pPr defTabSz="666720">
                <a:lnSpc>
                  <a:spcPct val="90000"/>
                </a:lnSpc>
                <a:spcAft>
                  <a:spcPts val="601"/>
                </a:spcAft>
              </a:pPr>
              <a:endParaRPr lang="de-DE" sz="1500" b="0" strike="noStrike" spc="-1">
                <a:solidFill>
                  <a:srgbClr val="000000"/>
                </a:solidFill>
                <a:latin typeface="Arial"/>
              </a:endParaRPr>
            </a:p>
          </p:txBody>
        </p:sp>
      </p:grpSp>
      <p:sp>
        <p:nvSpPr>
          <p:cNvPr id="1266" name="Rectangle 1265"/>
          <p:cNvSpPr/>
          <p:nvPr/>
        </p:nvSpPr>
        <p:spPr>
          <a:xfrm>
            <a:off x="6660000" y="1842480"/>
            <a:ext cx="1242360" cy="1242360"/>
          </a:xfrm>
          <a:prstGeom prst="rect">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267" name="Rectangle 1266"/>
          <p:cNvSpPr/>
          <p:nvPr/>
        </p:nvSpPr>
        <p:spPr>
          <a:xfrm>
            <a:off x="913680" y="1908000"/>
            <a:ext cx="1140840" cy="114084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8"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Release &amp; Deployment Management (RDM)</a:t>
            </a:r>
            <a:endParaRPr lang="de-DE" sz="3200" b="0" strike="noStrike" spc="-1">
              <a:solidFill>
                <a:srgbClr val="000000"/>
              </a:solidFill>
              <a:latin typeface="Arial"/>
            </a:endParaRPr>
          </a:p>
        </p:txBody>
      </p:sp>
      <p:sp>
        <p:nvSpPr>
          <p:cNvPr id="1269" name="PlaceHolder 2"/>
          <p:cNvSpPr>
            <a:spLocks noGrp="1"/>
          </p:cNvSpPr>
          <p:nvPr>
            <p:ph type="sldNum" idx="143"/>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11B3BAC8-0770-49FA-9E4D-8FB8C087C05F}" type="slidenum">
              <a:rPr lang="en-US" sz="1200" b="0" strike="noStrike" spc="-1">
                <a:solidFill>
                  <a:srgbClr val="FFFFFF"/>
                </a:solidFill>
                <a:latin typeface="Calibri"/>
                <a:ea typeface="Calibri"/>
              </a:rPr>
              <a:t>129</a:t>
            </a:fld>
            <a:endParaRPr lang="de-DE" sz="1200" b="0" strike="noStrike" spc="-1">
              <a:solidFill>
                <a:srgbClr val="000000"/>
              </a:solidFill>
              <a:latin typeface="Times New Roman"/>
            </a:endParaRPr>
          </a:p>
        </p:txBody>
      </p:sp>
      <p:sp>
        <p:nvSpPr>
          <p:cNvPr id="1270" name="Google Shape;1573;p123"/>
          <p:cNvSpPr/>
          <p:nvPr/>
        </p:nvSpPr>
        <p:spPr>
          <a:xfrm>
            <a:off x="2895480" y="3933720"/>
            <a:ext cx="6398640" cy="170280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1271" name="Google Shape;1574;p123"/>
          <p:cNvSpPr/>
          <p:nvPr/>
        </p:nvSpPr>
        <p:spPr>
          <a:xfrm>
            <a:off x="2969640" y="4040640"/>
            <a:ext cx="1704240" cy="32724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1272" name="Google Shape;1575;p123"/>
          <p:cNvSpPr/>
          <p:nvPr/>
        </p:nvSpPr>
        <p:spPr>
          <a:xfrm>
            <a:off x="2969640" y="4448520"/>
            <a:ext cx="623088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a:ea typeface="Calibri"/>
              </a:rPr>
              <a:t>Bündelung von Changes in geeigneten Typen von Releases und deren effektives Deployment</a:t>
            </a:r>
            <a:endParaRPr lang="de-DE" sz="1800" b="0" strike="noStrike" spc="-1">
              <a:solidFill>
                <a:srgbClr val="000000"/>
              </a:solidFill>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Was ist ein Service?</a:t>
            </a:r>
            <a:endParaRPr lang="de-DE" sz="3200" b="0" strike="noStrike" spc="-1">
              <a:solidFill>
                <a:srgbClr val="000000"/>
              </a:solidFill>
              <a:latin typeface="Arial"/>
            </a:endParaRPr>
          </a:p>
        </p:txBody>
      </p:sp>
      <p:sp>
        <p:nvSpPr>
          <p:cNvPr id="175" name="PlaceHolder 2"/>
          <p:cNvSpPr>
            <a:spLocks noGrp="1"/>
          </p:cNvSpPr>
          <p:nvPr>
            <p:ph type="sldNum" idx="2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7A9272C5-F201-4AD5-8057-450D37864904}" type="slidenum">
              <a:rPr lang="en-US" sz="1200" b="0" strike="noStrike" spc="-1">
                <a:solidFill>
                  <a:srgbClr val="888888"/>
                </a:solidFill>
                <a:latin typeface="Calibri"/>
                <a:ea typeface="Calibri"/>
              </a:rPr>
              <a:t>13</a:t>
            </a:fld>
            <a:endParaRPr lang="de-DE" sz="1200" b="0" strike="noStrike" spc="-1">
              <a:solidFill>
                <a:srgbClr val="000000"/>
              </a:solidFill>
              <a:latin typeface="Times New Roman"/>
            </a:endParaRPr>
          </a:p>
        </p:txBody>
      </p:sp>
      <p:sp>
        <p:nvSpPr>
          <p:cNvPr id="176" name="Google Shape;129;p8"/>
          <p:cNvSpPr/>
          <p:nvPr/>
        </p:nvSpPr>
        <p:spPr>
          <a:xfrm>
            <a:off x="1913760" y="3050280"/>
            <a:ext cx="8392320" cy="2040840"/>
          </a:xfrm>
          <a:prstGeom prst="rect">
            <a:avLst/>
          </a:prstGeom>
          <a:noFill/>
          <a:ln w="0">
            <a:noFill/>
          </a:ln>
        </p:spPr>
        <p:style>
          <a:lnRef idx="0">
            <a:scrgbClr r="0" g="0" b="0"/>
          </a:lnRef>
          <a:fillRef idx="0">
            <a:scrgbClr r="0" g="0" b="0"/>
          </a:fillRef>
          <a:effectRef idx="0">
            <a:scrgbClr r="0" g="0" b="0"/>
          </a:effectRef>
          <a:fontRef idx="minor"/>
        </p:style>
        <p:txBody>
          <a:bodyPr lIns="90000" tIns="45000" rIns="117000" bIns="45000" anchor="t">
            <a:noAutofit/>
          </a:bodyPr>
          <a:lstStyle/>
          <a:p>
            <a:pPr marL="28080" defTabSz="914400">
              <a:lnSpc>
                <a:spcPct val="100000"/>
              </a:lnSpc>
              <a:tabLst>
                <a:tab pos="0" algn="l"/>
              </a:tabLst>
            </a:pPr>
            <a:r>
              <a:rPr lang="en-US" sz="2000" b="0" strike="noStrike" spc="-1">
                <a:solidFill>
                  <a:schemeClr val="dk1"/>
                </a:solidFill>
                <a:latin typeface="Calibri"/>
                <a:ea typeface="Calibri"/>
              </a:rPr>
              <a:t>Beispiele für IT-Services:</a:t>
            </a:r>
            <a:endParaRPr lang="de-DE" sz="2000" b="0" strike="noStrike" spc="-1">
              <a:solidFill>
                <a:srgbClr val="000000"/>
              </a:solidFill>
              <a:latin typeface="Arial"/>
            </a:endParaRPr>
          </a:p>
          <a:p>
            <a:pPr marL="761400" lvl="1" indent="-241200" defTabSz="914400">
              <a:lnSpc>
                <a:spcPct val="100000"/>
              </a:lnSpc>
              <a:spcBef>
                <a:spcPts val="422"/>
              </a:spcBef>
              <a:buClr>
                <a:srgbClr val="000000"/>
              </a:buClr>
              <a:buFont typeface="Calibri"/>
              <a:buChar char="–"/>
              <a:tabLst>
                <a:tab pos="0" algn="l"/>
              </a:tabLst>
            </a:pPr>
            <a:r>
              <a:rPr lang="en-US" sz="1800" b="0" strike="noStrike" spc="-1">
                <a:solidFill>
                  <a:schemeClr val="dk1"/>
                </a:solidFill>
                <a:latin typeface="Calibri"/>
                <a:ea typeface="Calibri"/>
              </a:rPr>
              <a:t>Bereitstellung von Standard-Desktop-Arbeitsplätzen</a:t>
            </a:r>
            <a:endParaRPr lang="de-DE" sz="1800" b="0" strike="noStrike" spc="-1">
              <a:solidFill>
                <a:srgbClr val="000000"/>
              </a:solidFill>
              <a:latin typeface="Arial"/>
            </a:endParaRPr>
          </a:p>
          <a:p>
            <a:pPr marL="761400" lvl="1" indent="-241200" defTabSz="914400">
              <a:lnSpc>
                <a:spcPct val="100000"/>
              </a:lnSpc>
              <a:spcBef>
                <a:spcPts val="422"/>
              </a:spcBef>
              <a:buClr>
                <a:srgbClr val="000000"/>
              </a:buClr>
              <a:buFont typeface="Calibri"/>
              <a:buChar char="–"/>
              <a:tabLst>
                <a:tab pos="0" algn="l"/>
              </a:tabLst>
            </a:pPr>
            <a:r>
              <a:rPr lang="en-US" sz="1800" b="0" strike="noStrike" spc="-1">
                <a:solidFill>
                  <a:schemeClr val="dk1"/>
                </a:solidFill>
                <a:latin typeface="Calibri"/>
                <a:ea typeface="Calibri"/>
              </a:rPr>
              <a:t>Konnektivität: E-Mail, LAN, Internetzugang</a:t>
            </a:r>
            <a:endParaRPr lang="de-DE" sz="1800" b="0" strike="noStrike" spc="-1">
              <a:solidFill>
                <a:srgbClr val="000000"/>
              </a:solidFill>
              <a:latin typeface="Arial"/>
            </a:endParaRPr>
          </a:p>
          <a:p>
            <a:pPr marL="761400" lvl="1" indent="-241200" defTabSz="914400">
              <a:lnSpc>
                <a:spcPct val="100000"/>
              </a:lnSpc>
              <a:spcBef>
                <a:spcPts val="422"/>
              </a:spcBef>
              <a:buClr>
                <a:srgbClr val="000000"/>
              </a:buClr>
              <a:buFont typeface="Calibri"/>
              <a:buChar char="–"/>
              <a:tabLst>
                <a:tab pos="0" algn="l"/>
              </a:tabLst>
            </a:pPr>
            <a:r>
              <a:rPr lang="en-US" sz="1800" b="0" strike="noStrike" spc="-1">
                <a:solidFill>
                  <a:schemeClr val="dk1"/>
                </a:solidFill>
                <a:latin typeface="Calibri"/>
                <a:ea typeface="Calibri"/>
              </a:rPr>
              <a:t>Bereitstellung von Rechenleistungen</a:t>
            </a:r>
            <a:endParaRPr lang="de-DE" sz="1800" b="0" strike="noStrike" spc="-1">
              <a:solidFill>
                <a:srgbClr val="000000"/>
              </a:solidFill>
              <a:latin typeface="Arial"/>
            </a:endParaRPr>
          </a:p>
          <a:p>
            <a:pPr marL="761400" lvl="1" indent="-241200" defTabSz="914400">
              <a:lnSpc>
                <a:spcPct val="100000"/>
              </a:lnSpc>
              <a:spcBef>
                <a:spcPts val="422"/>
              </a:spcBef>
              <a:buClr>
                <a:srgbClr val="000000"/>
              </a:buClr>
              <a:buFont typeface="Calibri"/>
              <a:buChar char="–"/>
              <a:tabLst>
                <a:tab pos="0" algn="l"/>
              </a:tabLst>
            </a:pPr>
            <a:r>
              <a:rPr lang="en-US" sz="1800" b="0" strike="noStrike" spc="-1">
                <a:solidFill>
                  <a:schemeClr val="dk1"/>
                </a:solidFill>
                <a:latin typeface="Calibri"/>
                <a:ea typeface="Calibri"/>
              </a:rPr>
              <a:t>Bereitstellung von Standard- und Spezialanwendungen</a:t>
            </a:r>
            <a:endParaRPr lang="de-DE" sz="1800" b="0" strike="noStrike" spc="-1">
              <a:solidFill>
                <a:srgbClr val="000000"/>
              </a:solidFill>
              <a:latin typeface="Arial"/>
            </a:endParaRPr>
          </a:p>
          <a:p>
            <a:pPr marL="761400" lvl="1" indent="-241200" defTabSz="914400">
              <a:lnSpc>
                <a:spcPct val="100000"/>
              </a:lnSpc>
              <a:spcBef>
                <a:spcPts val="422"/>
              </a:spcBef>
              <a:buClr>
                <a:srgbClr val="000000"/>
              </a:buClr>
              <a:buFont typeface="Calibri"/>
              <a:buChar char="–"/>
              <a:tabLst>
                <a:tab pos="0" algn="l"/>
              </a:tabLst>
            </a:pPr>
            <a:r>
              <a:rPr lang="en-US" sz="1800" b="0" strike="noStrike" spc="-1">
                <a:solidFill>
                  <a:schemeClr val="dk1"/>
                </a:solidFill>
                <a:latin typeface="Calibri"/>
                <a:ea typeface="Calibri"/>
              </a:rPr>
              <a:t>Speicherung, Sicherung, Archivierung</a:t>
            </a:r>
            <a:endParaRPr lang="de-DE" sz="1800" b="0" strike="noStrike" spc="-1">
              <a:solidFill>
                <a:srgbClr val="000000"/>
              </a:solidFill>
              <a:latin typeface="Arial"/>
            </a:endParaRPr>
          </a:p>
        </p:txBody>
      </p:sp>
      <p:graphicFrame>
        <p:nvGraphicFramePr>
          <p:cNvPr id="177" name="Google Shape;130;p8"/>
          <p:cNvGraphicFramePr/>
          <p:nvPr>
            <p:extLst>
              <p:ext uri="{D42A27DB-BD31-4B8C-83A1-F6EECF244321}">
                <p14:modId xmlns:p14="http://schemas.microsoft.com/office/powerpoint/2010/main" val="601629852"/>
              </p:ext>
            </p:extLst>
          </p:nvPr>
        </p:nvGraphicFramePr>
        <p:xfrm>
          <a:off x="665640" y="1696680"/>
          <a:ext cx="10860480" cy="1242240"/>
        </p:xfrm>
        <a:graphic>
          <a:graphicData uri="http://schemas.openxmlformats.org/drawingml/2006/table">
            <a:tbl>
              <a:tblPr/>
              <a:tblGrid>
                <a:gridCol w="10860480">
                  <a:extLst>
                    <a:ext uri="{9D8B030D-6E8A-4147-A177-3AD203B41FA5}">
                      <a16:colId xmlns:a16="http://schemas.microsoft.com/office/drawing/2014/main" val="20000"/>
                    </a:ext>
                  </a:extLst>
                </a:gridCol>
              </a:tblGrid>
              <a:tr h="2066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74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Service:</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800" b="0" strike="noStrike" spc="-1" dirty="0">
                          <a:solidFill>
                            <a:schemeClr val="dk1"/>
                          </a:solidFill>
                          <a:latin typeface="Calibri" panose="020F0502020204030204" pitchFamily="34" charset="0"/>
                          <a:ea typeface="Arial"/>
                          <a:cs typeface="Calibri" panose="020F0502020204030204" pitchFamily="34" charset="0"/>
                        </a:rPr>
                        <a:t>Weise, den </a:t>
                      </a:r>
                      <a:r>
                        <a:rPr lang="en-GB" sz="1800" b="0" strike="noStrike" spc="-1" dirty="0" err="1">
                          <a:solidFill>
                            <a:schemeClr val="dk1"/>
                          </a:solidFill>
                          <a:latin typeface="Calibri" panose="020F0502020204030204" pitchFamily="34" charset="0"/>
                          <a:ea typeface="Arial"/>
                          <a:cs typeface="Calibri" panose="020F0502020204030204" pitchFamily="34" charset="0"/>
                        </a:rPr>
                        <a:t>Kunden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Mehrwert</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zu</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liefern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indem</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wir</a:t>
                      </a:r>
                      <a:r>
                        <a:rPr lang="en-GB" sz="1800" b="0" strike="noStrike" spc="-1" dirty="0">
                          <a:solidFill>
                            <a:schemeClr val="dk1"/>
                          </a:solidFill>
                          <a:latin typeface="Calibri" panose="020F0502020204030204" pitchFamily="34" charset="0"/>
                          <a:ea typeface="Arial"/>
                          <a:cs typeface="Calibri" panose="020F0502020204030204" pitchFamily="34" charset="0"/>
                        </a:rPr>
                        <a:t> die von </a:t>
                      </a:r>
                      <a:r>
                        <a:rPr lang="en-GB" sz="1800" b="0" strike="noStrike" spc="-1" dirty="0" err="1">
                          <a:solidFill>
                            <a:schemeClr val="dk1"/>
                          </a:solidFill>
                          <a:latin typeface="Calibri" panose="020F0502020204030204" pitchFamily="34" charset="0"/>
                          <a:ea typeface="Arial"/>
                          <a:cs typeface="Calibri" panose="020F0502020204030204" pitchFamily="34" charset="0"/>
                        </a:rPr>
                        <a:t>ihnen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gewünschten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Ergebnisse</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herbeiführen</a:t>
                      </a:r>
                      <a:endParaRPr lang="de-DE" sz="18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178" name="Google Shape;131;p8"/>
          <p:cNvGraphicFramePr/>
          <p:nvPr>
            <p:extLst>
              <p:ext uri="{D42A27DB-BD31-4B8C-83A1-F6EECF244321}">
                <p14:modId xmlns:p14="http://schemas.microsoft.com/office/powerpoint/2010/main" val="3358442697"/>
              </p:ext>
            </p:extLst>
          </p:nvPr>
        </p:nvGraphicFramePr>
        <p:xfrm>
          <a:off x="665640" y="5207400"/>
          <a:ext cx="10860480" cy="1249680"/>
        </p:xfrm>
        <a:graphic>
          <a:graphicData uri="http://schemas.openxmlformats.org/drawingml/2006/table">
            <a:tbl>
              <a:tblPr/>
              <a:tblGrid>
                <a:gridCol w="10860480">
                  <a:extLst>
                    <a:ext uri="{9D8B030D-6E8A-4147-A177-3AD203B41FA5}">
                      <a16:colId xmlns:a16="http://schemas.microsoft.com/office/drawing/2014/main" val="20000"/>
                    </a:ext>
                  </a:extLst>
                </a:gridCol>
              </a:tblGrid>
              <a:tr h="2066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74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Service Provider:</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US" sz="1800" b="0" strike="noStrike" spc="-1" dirty="0" err="1">
                          <a:solidFill>
                            <a:schemeClr val="dk1"/>
                          </a:solidFill>
                          <a:latin typeface="Calibri" panose="020F0502020204030204" pitchFamily="34" charset="0"/>
                          <a:ea typeface="Arial"/>
                          <a:cs typeface="Calibri" panose="020F0502020204030204" pitchFamily="34" charset="0"/>
                        </a:rPr>
                        <a:t>Organisation</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oder</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Föderation</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oder</a:t>
                      </a:r>
                      <a:r>
                        <a:rPr lang="en-US" sz="1800" b="0" strike="noStrike" spc="-1" dirty="0">
                          <a:solidFill>
                            <a:schemeClr val="dk1"/>
                          </a:solidFill>
                          <a:latin typeface="Calibri" panose="020F0502020204030204" pitchFamily="34" charset="0"/>
                          <a:ea typeface="Arial"/>
                          <a:cs typeface="Calibri" panose="020F0502020204030204" pitchFamily="34" charset="0"/>
                        </a:rPr>
                        <a:t> Teil </a:t>
                      </a:r>
                      <a:r>
                        <a:rPr lang="en-US" sz="1800" b="0" strike="noStrike" spc="-1" dirty="0" err="1">
                          <a:solidFill>
                            <a:schemeClr val="dk1"/>
                          </a:solidFill>
                          <a:latin typeface="Calibri" panose="020F0502020204030204" pitchFamily="34" charset="0"/>
                          <a:ea typeface="Arial"/>
                          <a:cs typeface="Calibri" panose="020F0502020204030204" pitchFamily="34" charset="0"/>
                        </a:rPr>
                        <a:t>einer</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Organisation</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oder</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Föderation</a:t>
                      </a:r>
                      <a:r>
                        <a:rPr lang="en-US" sz="1800" b="0" strike="noStrike" spc="-1" dirty="0">
                          <a:solidFill>
                            <a:schemeClr val="dk1"/>
                          </a:solidFill>
                          <a:latin typeface="Calibri" panose="020F0502020204030204" pitchFamily="34" charset="0"/>
                          <a:ea typeface="Arial"/>
                          <a:cs typeface="Calibri" panose="020F0502020204030204" pitchFamily="34" charset="0"/>
                        </a:rPr>
                        <a:t>), die </a:t>
                      </a:r>
                      <a:r>
                        <a:rPr lang="en-US" sz="1800" b="0" strike="noStrike" spc="-1" dirty="0" err="1">
                          <a:solidFill>
                            <a:schemeClr val="dk1"/>
                          </a:solidFill>
                          <a:latin typeface="Calibri" panose="020F0502020204030204" pitchFamily="34" charset="0"/>
                          <a:ea typeface="Arial"/>
                          <a:cs typeface="Calibri" panose="020F0502020204030204" pitchFamily="34" charset="0"/>
                        </a:rPr>
                        <a:t>einen</a:t>
                      </a:r>
                      <a:r>
                        <a:rPr lang="en-US" sz="1800" b="0" strike="noStrike" spc="-1" dirty="0">
                          <a:solidFill>
                            <a:schemeClr val="dk1"/>
                          </a:solidFill>
                          <a:latin typeface="Calibri" panose="020F0502020204030204" pitchFamily="34" charset="0"/>
                          <a:ea typeface="Arial"/>
                          <a:cs typeface="Calibri" panose="020F0502020204030204" pitchFamily="34" charset="0"/>
                        </a:rPr>
                        <a:t> Service </a:t>
                      </a:r>
                      <a:r>
                        <a:rPr lang="en-US" sz="1800" b="0" strike="noStrike" spc="-1" dirty="0" err="1">
                          <a:solidFill>
                            <a:schemeClr val="dk1"/>
                          </a:solidFill>
                          <a:latin typeface="Calibri" panose="020F0502020204030204" pitchFamily="34" charset="0"/>
                          <a:ea typeface="Arial"/>
                          <a:cs typeface="Calibri" panose="020F0502020204030204" pitchFamily="34" charset="0"/>
                        </a:rPr>
                        <a:t>oder</a:t>
                      </a:r>
                      <a:r>
                        <a:rPr lang="en-US" sz="1800" b="0" strike="noStrike" spc="-1" dirty="0">
                          <a:solidFill>
                            <a:schemeClr val="dk1"/>
                          </a:solidFill>
                          <a:latin typeface="Calibri" panose="020F0502020204030204" pitchFamily="34" charset="0"/>
                          <a:ea typeface="Arial"/>
                          <a:cs typeface="Calibri" panose="020F0502020204030204" pitchFamily="34" charset="0"/>
                        </a:rPr>
                        <a:t> Services für </a:t>
                      </a:r>
                      <a:r>
                        <a:rPr lang="en-US" sz="1800" b="0" strike="noStrike" spc="-1" dirty="0" err="1">
                          <a:solidFill>
                            <a:schemeClr val="dk1"/>
                          </a:solidFill>
                          <a:latin typeface="Calibri" panose="020F0502020204030204" pitchFamily="34" charset="0"/>
                          <a:ea typeface="Arial"/>
                          <a:cs typeface="Calibri" panose="020F0502020204030204" pitchFamily="34" charset="0"/>
                        </a:rPr>
                        <a:t>Kunden</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verwaltet</a:t>
                      </a:r>
                      <a:r>
                        <a:rPr lang="en-US" sz="1800" b="0" strike="noStrike" spc="-1" dirty="0">
                          <a:solidFill>
                            <a:schemeClr val="dk1"/>
                          </a:solidFill>
                          <a:latin typeface="Calibri" panose="020F0502020204030204" pitchFamily="34" charset="0"/>
                          <a:ea typeface="Arial"/>
                          <a:cs typeface="Calibri" panose="020F0502020204030204" pitchFamily="34" charset="0"/>
                        </a:rPr>
                        <a:t> und </a:t>
                      </a:r>
                      <a:r>
                        <a:rPr lang="en-US" sz="1800" b="0" strike="noStrike" spc="-1" dirty="0" err="1">
                          <a:solidFill>
                            <a:schemeClr val="dk1"/>
                          </a:solidFill>
                          <a:latin typeface="Calibri" panose="020F0502020204030204" pitchFamily="34" charset="0"/>
                          <a:ea typeface="Arial"/>
                          <a:cs typeface="Calibri" panose="020F0502020204030204" pitchFamily="34" charset="0"/>
                        </a:rPr>
                        <a:t>bereitstellt</a:t>
                      </a:r>
                      <a:endParaRPr lang="de-DE" sz="18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Schlüsselfragen</a:t>
            </a:r>
            <a:endParaRPr lang="de-DE" sz="3200" b="0" strike="noStrike" spc="-1">
              <a:solidFill>
                <a:srgbClr val="000000"/>
              </a:solidFill>
              <a:latin typeface="Arial"/>
            </a:endParaRPr>
          </a:p>
        </p:txBody>
      </p:sp>
      <p:grpSp>
        <p:nvGrpSpPr>
          <p:cNvPr id="1274" name="Google Shape;1582;p124"/>
          <p:cNvGrpSpPr/>
          <p:nvPr/>
        </p:nvGrpSpPr>
        <p:grpSpPr>
          <a:xfrm>
            <a:off x="2260800" y="1697040"/>
            <a:ext cx="7670160" cy="4623120"/>
            <a:chOff x="2260800" y="1697040"/>
            <a:chExt cx="7670160" cy="4623120"/>
          </a:xfrm>
        </p:grpSpPr>
        <p:sp>
          <p:nvSpPr>
            <p:cNvPr id="1275" name="Google Shape;1583;p124"/>
            <p:cNvSpPr/>
            <p:nvPr/>
          </p:nvSpPr>
          <p:spPr>
            <a:xfrm rot="10800000">
              <a:off x="2636280" y="1697040"/>
              <a:ext cx="7294680" cy="7444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76" name="Google Shape;1584;p124"/>
            <p:cNvSpPr/>
            <p:nvPr/>
          </p:nvSpPr>
          <p:spPr>
            <a:xfrm>
              <a:off x="2820960" y="1697040"/>
              <a:ext cx="7108200" cy="74448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100" b="0" strike="noStrike" spc="-1">
                  <a:solidFill>
                    <a:schemeClr val="lt1"/>
                  </a:solidFill>
                  <a:latin typeface="Calibri"/>
                  <a:ea typeface="Calibri"/>
                </a:rPr>
                <a:t>Wie werden unterschiedliche Release- und Deployment-Strategien auf verschiedene CIs angewendet?</a:t>
              </a:r>
              <a:endParaRPr lang="de-DE" sz="2100" b="0" strike="noStrike" spc="-1">
                <a:solidFill>
                  <a:srgbClr val="000000"/>
                </a:solidFill>
                <a:latin typeface="Arial"/>
              </a:endParaRPr>
            </a:p>
          </p:txBody>
        </p:sp>
        <p:sp>
          <p:nvSpPr>
            <p:cNvPr id="1277" name="Google Shape;1585;p124"/>
            <p:cNvSpPr/>
            <p:nvPr/>
          </p:nvSpPr>
          <p:spPr>
            <a:xfrm>
              <a:off x="2260800" y="1697040"/>
              <a:ext cx="744480" cy="7444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78" name="Google Shape;1586;p124"/>
            <p:cNvSpPr/>
            <p:nvPr/>
          </p:nvSpPr>
          <p:spPr>
            <a:xfrm rot="10800000">
              <a:off x="2636280" y="2666880"/>
              <a:ext cx="7294680" cy="7444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79" name="Google Shape;1587;p124"/>
            <p:cNvSpPr/>
            <p:nvPr/>
          </p:nvSpPr>
          <p:spPr>
            <a:xfrm>
              <a:off x="2820960" y="2666880"/>
              <a:ext cx="7108200" cy="74448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100" b="0" strike="noStrike" spc="-1">
                  <a:solidFill>
                    <a:schemeClr val="lt1"/>
                  </a:solidFill>
                  <a:latin typeface="Calibri"/>
                  <a:ea typeface="Calibri"/>
                </a:rPr>
                <a:t>Welche Changes sind in welchen Releases enthalten?</a:t>
              </a:r>
              <a:endParaRPr lang="de-DE" sz="2100" b="0" strike="noStrike" spc="-1">
                <a:solidFill>
                  <a:srgbClr val="000000"/>
                </a:solidFill>
                <a:latin typeface="Arial"/>
              </a:endParaRPr>
            </a:p>
          </p:txBody>
        </p:sp>
        <p:sp>
          <p:nvSpPr>
            <p:cNvPr id="1280" name="Google Shape;1588;p124"/>
            <p:cNvSpPr/>
            <p:nvPr/>
          </p:nvSpPr>
          <p:spPr>
            <a:xfrm>
              <a:off x="2260800" y="2666880"/>
              <a:ext cx="744480" cy="7444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81" name="Google Shape;1589;p124"/>
            <p:cNvSpPr/>
            <p:nvPr/>
          </p:nvSpPr>
          <p:spPr>
            <a:xfrm rot="10800000">
              <a:off x="2636280" y="3636360"/>
              <a:ext cx="7294680" cy="7444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82" name="Google Shape;1590;p124"/>
            <p:cNvSpPr/>
            <p:nvPr/>
          </p:nvSpPr>
          <p:spPr>
            <a:xfrm>
              <a:off x="2820960" y="3636360"/>
              <a:ext cx="7108200" cy="74448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100" b="0" strike="noStrike" spc="-1">
                  <a:solidFill>
                    <a:schemeClr val="lt1"/>
                  </a:solidFill>
                  <a:latin typeface="Calibri"/>
                  <a:ea typeface="Calibri"/>
                </a:rPr>
                <a:t>Wie können Releases vor dem Deployment geplant und getestet werden?</a:t>
              </a:r>
              <a:endParaRPr lang="de-DE" sz="2100" b="0" strike="noStrike" spc="-1">
                <a:solidFill>
                  <a:srgbClr val="000000"/>
                </a:solidFill>
                <a:latin typeface="Arial"/>
              </a:endParaRPr>
            </a:p>
          </p:txBody>
        </p:sp>
        <p:sp>
          <p:nvSpPr>
            <p:cNvPr id="1283" name="Google Shape;1591;p124"/>
            <p:cNvSpPr/>
            <p:nvPr/>
          </p:nvSpPr>
          <p:spPr>
            <a:xfrm>
              <a:off x="2260800" y="3636360"/>
              <a:ext cx="744480" cy="7444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84" name="Google Shape;1592;p124"/>
            <p:cNvSpPr/>
            <p:nvPr/>
          </p:nvSpPr>
          <p:spPr>
            <a:xfrm rot="10800000">
              <a:off x="2636280" y="4605840"/>
              <a:ext cx="7294680" cy="7444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85" name="Google Shape;1593;p124"/>
            <p:cNvSpPr/>
            <p:nvPr/>
          </p:nvSpPr>
          <p:spPr>
            <a:xfrm>
              <a:off x="2820960" y="4605840"/>
              <a:ext cx="7108200" cy="74448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100" b="0" strike="noStrike" spc="-1">
                  <a:solidFill>
                    <a:schemeClr val="lt1"/>
                  </a:solidFill>
                  <a:latin typeface="Calibri"/>
                  <a:ea typeface="Calibri"/>
                </a:rPr>
                <a:t>Wie können wir feststellen, ob ein Release erfolgreich war?</a:t>
              </a:r>
              <a:endParaRPr lang="de-DE" sz="2100" b="0" strike="noStrike" spc="-1">
                <a:solidFill>
                  <a:srgbClr val="000000"/>
                </a:solidFill>
                <a:latin typeface="Arial"/>
              </a:endParaRPr>
            </a:p>
          </p:txBody>
        </p:sp>
        <p:sp>
          <p:nvSpPr>
            <p:cNvPr id="1286" name="Google Shape;1594;p124"/>
            <p:cNvSpPr/>
            <p:nvPr/>
          </p:nvSpPr>
          <p:spPr>
            <a:xfrm>
              <a:off x="2260800" y="4605840"/>
              <a:ext cx="744480" cy="7444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87" name="Google Shape;1595;p124"/>
            <p:cNvSpPr/>
            <p:nvPr/>
          </p:nvSpPr>
          <p:spPr>
            <a:xfrm rot="10800000">
              <a:off x="2636280" y="5575320"/>
              <a:ext cx="7294680" cy="7444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88" name="Google Shape;1596;p124"/>
            <p:cNvSpPr/>
            <p:nvPr/>
          </p:nvSpPr>
          <p:spPr>
            <a:xfrm>
              <a:off x="2820960" y="5575320"/>
              <a:ext cx="7108200" cy="74448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100" b="0" strike="noStrike" spc="-1">
                  <a:solidFill>
                    <a:schemeClr val="lt1"/>
                  </a:solidFill>
                  <a:latin typeface="Calibri"/>
                  <a:ea typeface="Calibri"/>
                </a:rPr>
                <a:t>Wie können erfolglose Deployments rückgängig gemacht werden?</a:t>
              </a:r>
              <a:endParaRPr lang="de-DE" sz="2100" b="0" strike="noStrike" spc="-1">
                <a:solidFill>
                  <a:srgbClr val="000000"/>
                </a:solidFill>
                <a:latin typeface="Arial"/>
              </a:endParaRPr>
            </a:p>
          </p:txBody>
        </p:sp>
        <p:sp>
          <p:nvSpPr>
            <p:cNvPr id="1289" name="Google Shape;1597;p124"/>
            <p:cNvSpPr/>
            <p:nvPr/>
          </p:nvSpPr>
          <p:spPr>
            <a:xfrm>
              <a:off x="2260800" y="5575320"/>
              <a:ext cx="744480" cy="7444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1290" name="PlaceHolder 2"/>
          <p:cNvSpPr>
            <a:spLocks noGrp="1"/>
          </p:cNvSpPr>
          <p:nvPr>
            <p:ph type="sldNum" idx="144"/>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C358C686-D4B4-409F-B1D8-3B822650246D}" type="slidenum">
              <a:rPr lang="en-US" sz="1200" b="0" strike="noStrike" spc="-1">
                <a:solidFill>
                  <a:srgbClr val="888888"/>
                </a:solidFill>
                <a:latin typeface="Calibri"/>
                <a:ea typeface="Calibri"/>
              </a:rPr>
              <a:t>130</a:t>
            </a:fld>
            <a:endParaRPr lang="de-DE" sz="1200" b="0" strike="noStrike" spc="-1">
              <a:solidFill>
                <a:srgbClr val="000000"/>
              </a:solidFill>
              <a:latin typeface="Times New Roman"/>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1"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Wichtige Begriffe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1292" name="PlaceHolder 2"/>
          <p:cNvSpPr>
            <a:spLocks noGrp="1"/>
          </p:cNvSpPr>
          <p:nvPr>
            <p:ph type="sldNum" idx="14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9B73562F-D289-4C41-83F5-3F4B1696B07A}" type="slidenum">
              <a:rPr lang="en-US" sz="1200" b="0" strike="noStrike" spc="-1">
                <a:solidFill>
                  <a:srgbClr val="888888"/>
                </a:solidFill>
                <a:latin typeface="Calibri"/>
                <a:ea typeface="Calibri"/>
              </a:rPr>
              <a:t>131</a:t>
            </a:fld>
            <a:endParaRPr lang="de-DE" sz="1200" b="0" strike="noStrike" spc="-1">
              <a:solidFill>
                <a:srgbClr val="000000"/>
              </a:solidFill>
              <a:latin typeface="Times New Roman"/>
            </a:endParaRPr>
          </a:p>
        </p:txBody>
      </p:sp>
      <p:graphicFrame>
        <p:nvGraphicFramePr>
          <p:cNvPr id="1293" name="Google Shape;1606;p125"/>
          <p:cNvGraphicFramePr/>
          <p:nvPr>
            <p:extLst>
              <p:ext uri="{D42A27DB-BD31-4B8C-83A1-F6EECF244321}">
                <p14:modId xmlns:p14="http://schemas.microsoft.com/office/powerpoint/2010/main" val="4010408966"/>
              </p:ext>
            </p:extLst>
          </p:nvPr>
        </p:nvGraphicFramePr>
        <p:xfrm>
          <a:off x="739800" y="1696680"/>
          <a:ext cx="10712520" cy="1046040"/>
        </p:xfrm>
        <a:graphic>
          <a:graphicData uri="http://schemas.openxmlformats.org/drawingml/2006/table">
            <a:tbl>
              <a:tblPr/>
              <a:tblGrid>
                <a:gridCol w="10712520">
                  <a:extLst>
                    <a:ext uri="{9D8B030D-6E8A-4147-A177-3AD203B41FA5}">
                      <a16:colId xmlns:a16="http://schemas.microsoft.com/office/drawing/2014/main" val="20000"/>
                    </a:ext>
                  </a:extLst>
                </a:gridCol>
              </a:tblGrid>
              <a:tr h="185040">
                <a:tc>
                  <a:txBody>
                    <a:bodyPr/>
                    <a:lstStyle/>
                    <a:p>
                      <a:pPr>
                        <a:lnSpc>
                          <a:spcPct val="100000"/>
                        </a:lnSpc>
                        <a:tabLst>
                          <a:tab pos="0" algn="l"/>
                        </a:tabLst>
                      </a:pPr>
                      <a:r>
                        <a:rPr lang="en-US" sz="1400" b="1" strike="noStrike" spc="-1" dirty="0">
                          <a:solidFill>
                            <a:schemeClr val="lt1"/>
                          </a:solidFill>
                          <a:latin typeface="Arial"/>
                          <a:ea typeface="Arial"/>
                        </a:rPr>
                        <a:t>Definition </a:t>
                      </a:r>
                      <a:r>
                        <a:rPr lang="en-US" sz="1400" b="1" strike="noStrike" spc="-1" dirty="0" err="1">
                          <a:solidFill>
                            <a:schemeClr val="lt1"/>
                          </a:solidFill>
                          <a:latin typeface="Calibri" panose="020F0502020204030204" pitchFamily="34" charset="0"/>
                          <a:ea typeface="Arial"/>
                          <a:cs typeface="Calibri" panose="020F0502020204030204" pitchFamily="34" charset="0"/>
                        </a:rPr>
                        <a:t>nach</a:t>
                      </a:r>
                      <a:r>
                        <a:rPr lang="en-US" sz="1400" b="1" strike="noStrike" spc="-1" dirty="0">
                          <a:solidFill>
                            <a:schemeClr val="lt1"/>
                          </a:solidFill>
                          <a:latin typeface="Arial"/>
                          <a:ea typeface="Arial"/>
                        </a:rPr>
                        <a:t> FitSM-0:</a:t>
                      </a:r>
                      <a:endParaRPr lang="de-DE" sz="1400" b="0" strike="noStrike" spc="-1" dirty="0">
                        <a:solidFill>
                          <a:srgbClr val="000000"/>
                        </a:solidFill>
                        <a:latin typeface="Arial"/>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7412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Release</a:t>
                      </a:r>
                      <a:r>
                        <a:rPr lang="en-US" sz="2000" b="1" strike="noStrike" spc="-1" dirty="0">
                          <a:solidFill>
                            <a:schemeClr val="dk1"/>
                          </a:solidFill>
                          <a:latin typeface="Arial"/>
                          <a:ea typeface="Arial"/>
                        </a:rPr>
                        <a:t>:</a:t>
                      </a:r>
                      <a:endParaRPr lang="de-DE" sz="2000" b="0" strike="noStrike" spc="-1" dirty="0">
                        <a:solidFill>
                          <a:srgbClr val="000000"/>
                        </a:solidFill>
                        <a:latin typeface="Arial"/>
                      </a:endParaRPr>
                    </a:p>
                    <a:p>
                      <a:pPr marL="457200">
                        <a:lnSpc>
                          <a:spcPct val="100000"/>
                        </a:lnSpc>
                        <a:tabLst>
                          <a:tab pos="0" algn="l"/>
                        </a:tabLst>
                      </a:pPr>
                      <a:r>
                        <a:rPr lang="en-GB" sz="1800" b="0" strike="noStrike" spc="-1" dirty="0">
                          <a:solidFill>
                            <a:schemeClr val="dk1"/>
                          </a:solidFill>
                          <a:latin typeface="Arial"/>
                          <a:ea typeface="Arial"/>
                        </a:rPr>
                        <a:t>Gruppe von </a:t>
                      </a:r>
                      <a:r>
                        <a:rPr lang="en-GB" sz="1800" b="0" strike="noStrike" spc="-1" dirty="0" err="1">
                          <a:solidFill>
                            <a:schemeClr val="dk1"/>
                          </a:solidFill>
                          <a:latin typeface="Arial"/>
                          <a:ea typeface="Arial"/>
                        </a:rPr>
                        <a:t>einem</a:t>
                      </a:r>
                      <a:r>
                        <a:rPr lang="en-GB" sz="1800" b="0" strike="noStrike" spc="-1" dirty="0">
                          <a:solidFill>
                            <a:schemeClr val="dk1"/>
                          </a:solidFill>
                          <a:latin typeface="Arial"/>
                          <a:ea typeface="Arial"/>
                        </a:rPr>
                        <a:t> </a:t>
                      </a:r>
                      <a:r>
                        <a:rPr lang="en-GB" sz="1800" b="0" strike="noStrike" spc="-1" dirty="0" err="1">
                          <a:solidFill>
                            <a:schemeClr val="dk1"/>
                          </a:solidFill>
                          <a:latin typeface="Arial"/>
                          <a:ea typeface="Arial"/>
                        </a:rPr>
                        <a:t>oder</a:t>
                      </a:r>
                      <a:r>
                        <a:rPr lang="en-GB" sz="1800" b="0" strike="noStrike" spc="-1" dirty="0">
                          <a:solidFill>
                            <a:schemeClr val="dk1"/>
                          </a:solidFill>
                          <a:latin typeface="Arial"/>
                          <a:ea typeface="Arial"/>
                        </a:rPr>
                        <a:t> </a:t>
                      </a:r>
                      <a:r>
                        <a:rPr lang="en-GB" sz="1800" b="0" strike="noStrike" spc="-1" dirty="0" err="1">
                          <a:solidFill>
                            <a:schemeClr val="dk1"/>
                          </a:solidFill>
                          <a:latin typeface="Arial"/>
                          <a:ea typeface="Arial"/>
                        </a:rPr>
                        <a:t>mehreren</a:t>
                      </a:r>
                      <a:r>
                        <a:rPr lang="en-GB" sz="1800" b="0" strike="noStrike" spc="-1" dirty="0">
                          <a:solidFill>
                            <a:schemeClr val="dk1"/>
                          </a:solidFill>
                          <a:latin typeface="Arial"/>
                          <a:ea typeface="Arial"/>
                        </a:rPr>
                        <a:t> Changes, die </a:t>
                      </a:r>
                      <a:r>
                        <a:rPr lang="en-GB" sz="1800" b="0" strike="noStrike" spc="-1" dirty="0" err="1">
                          <a:solidFill>
                            <a:schemeClr val="dk1"/>
                          </a:solidFill>
                          <a:latin typeface="Arial"/>
                          <a:ea typeface="Arial"/>
                        </a:rPr>
                        <a:t>als</a:t>
                      </a:r>
                      <a:r>
                        <a:rPr lang="en-GB" sz="1800" b="0" strike="noStrike" spc="-1" dirty="0">
                          <a:solidFill>
                            <a:schemeClr val="dk1"/>
                          </a:solidFill>
                          <a:latin typeface="Arial"/>
                          <a:ea typeface="Arial"/>
                        </a:rPr>
                        <a:t> </a:t>
                      </a:r>
                      <a:r>
                        <a:rPr lang="en-GB" sz="1800" b="0" strike="noStrike" spc="-1" dirty="0" err="1">
                          <a:solidFill>
                            <a:schemeClr val="dk1"/>
                          </a:solidFill>
                          <a:latin typeface="Arial"/>
                          <a:ea typeface="Arial"/>
                        </a:rPr>
                        <a:t>logische</a:t>
                      </a:r>
                      <a:r>
                        <a:rPr lang="en-GB" sz="1800" b="0" strike="noStrike" spc="-1" dirty="0">
                          <a:solidFill>
                            <a:schemeClr val="dk1"/>
                          </a:solidFill>
                          <a:latin typeface="Arial"/>
                          <a:ea typeface="Arial"/>
                        </a:rPr>
                        <a:t> Einheit </a:t>
                      </a:r>
                      <a:r>
                        <a:rPr lang="en-GB" sz="1800" b="0" strike="noStrike" spc="-1" dirty="0" err="1">
                          <a:solidFill>
                            <a:schemeClr val="dk1"/>
                          </a:solidFill>
                          <a:latin typeface="Arial"/>
                          <a:ea typeface="Arial"/>
                        </a:rPr>
                        <a:t>gruppiert</a:t>
                      </a:r>
                      <a:r>
                        <a:rPr lang="en-GB" sz="1800" b="0" strike="noStrike" spc="-1" dirty="0">
                          <a:solidFill>
                            <a:schemeClr val="dk1"/>
                          </a:solidFill>
                          <a:latin typeface="Arial"/>
                          <a:ea typeface="Arial"/>
                        </a:rPr>
                        <a:t> und deployed </a:t>
                      </a:r>
                      <a:r>
                        <a:rPr lang="en-GB" sz="1800" b="0" strike="noStrike" spc="-1" dirty="0" err="1">
                          <a:solidFill>
                            <a:schemeClr val="dk1"/>
                          </a:solidFill>
                          <a:latin typeface="Arial"/>
                          <a:ea typeface="Arial"/>
                        </a:rPr>
                        <a:t>werden</a:t>
                      </a:r>
                      <a:endParaRPr lang="de-DE" sz="1800" b="0" strike="noStrike" spc="-1" dirty="0">
                        <a:solidFill>
                          <a:srgbClr val="000000"/>
                        </a:solidFill>
                        <a:latin typeface="Arial"/>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1294" name="Google Shape;1607;p125"/>
          <p:cNvGraphicFramePr/>
          <p:nvPr>
            <p:extLst>
              <p:ext uri="{D42A27DB-BD31-4B8C-83A1-F6EECF244321}">
                <p14:modId xmlns:p14="http://schemas.microsoft.com/office/powerpoint/2010/main" val="1334052705"/>
              </p:ext>
            </p:extLst>
          </p:nvPr>
        </p:nvGraphicFramePr>
        <p:xfrm>
          <a:off x="739800" y="2953800"/>
          <a:ext cx="10712520" cy="2819400"/>
        </p:xfrm>
        <a:graphic>
          <a:graphicData uri="http://schemas.openxmlformats.org/drawingml/2006/table">
            <a:tbl>
              <a:tblPr/>
              <a:tblGrid>
                <a:gridCol w="10712520">
                  <a:extLst>
                    <a:ext uri="{9D8B030D-6E8A-4147-A177-3AD203B41FA5}">
                      <a16:colId xmlns:a16="http://schemas.microsoft.com/office/drawing/2014/main" val="20000"/>
                    </a:ext>
                  </a:extLst>
                </a:gridCol>
              </a:tblGrid>
              <a:tr h="185040">
                <a:tc>
                  <a:txBody>
                    <a:bodyPr/>
                    <a:lstStyle/>
                    <a:p>
                      <a:pPr>
                        <a:lnSpc>
                          <a:spcPct val="100000"/>
                        </a:lnSpc>
                        <a:tabLst>
                          <a:tab pos="0" algn="l"/>
                        </a:tabLst>
                      </a:pPr>
                      <a:r>
                        <a:rPr lang="en-US" sz="1400" b="1" strike="noStrike" spc="-1" dirty="0">
                          <a:solidFill>
                            <a:schemeClr val="lt1"/>
                          </a:solidFill>
                          <a:latin typeface="Calibri" panose="020F0502020204030204" pitchFamily="34" charset="0"/>
                          <a:ea typeface="Arial"/>
                          <a:cs typeface="Calibri" panose="020F0502020204030204" pitchFamily="34" charset="0"/>
                        </a:rPr>
                        <a:t>Definition </a:t>
                      </a:r>
                      <a:r>
                        <a:rPr lang="en-US" sz="1400" b="1" strike="noStrike" spc="-1" dirty="0" err="1">
                          <a:solidFill>
                            <a:schemeClr val="lt1"/>
                          </a:solidFill>
                          <a:latin typeface="Calibri" panose="020F0502020204030204" pitchFamily="34" charset="0"/>
                          <a:ea typeface="Arial"/>
                          <a:cs typeface="Calibri" panose="020F0502020204030204" pitchFamily="34" charset="0"/>
                        </a:rPr>
                        <a:t>nach</a:t>
                      </a:r>
                      <a:r>
                        <a:rPr lang="en-US" sz="1400" b="1" strike="noStrike" spc="-1" dirty="0">
                          <a:solidFill>
                            <a:schemeClr val="lt1"/>
                          </a:solidFill>
                          <a:latin typeface="Calibri" panose="020F0502020204030204" pitchFamily="34" charset="0"/>
                          <a:ea typeface="Arial"/>
                          <a:cs typeface="Calibri" panose="020F0502020204030204" pitchFamily="34" charset="0"/>
                        </a:rPr>
                        <a:t> FitSM-0:</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7412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Release and Deployment </a:t>
                      </a:r>
                      <a:r>
                        <a:rPr lang="en-US" sz="2000" b="1" strike="noStrike" spc="-1" dirty="0" err="1">
                          <a:solidFill>
                            <a:schemeClr val="dk1"/>
                          </a:solidFill>
                          <a:latin typeface="Calibri" panose="020F0502020204030204" pitchFamily="34" charset="0"/>
                          <a:ea typeface="Arial"/>
                          <a:cs typeface="Calibri" panose="020F0502020204030204" pitchFamily="34" charset="0"/>
                        </a:rPr>
                        <a:t>Strategie</a:t>
                      </a:r>
                      <a:r>
                        <a:rPr lang="en-US" sz="2000" b="1" strike="noStrike" spc="-1" dirty="0">
                          <a:solidFill>
                            <a:schemeClr val="dk1"/>
                          </a:solidFill>
                          <a:latin typeface="Calibri" panose="020F0502020204030204" pitchFamily="34" charset="0"/>
                          <a:ea typeface="Arial"/>
                          <a:cs typeface="Calibri" panose="020F0502020204030204" pitchFamily="34" charset="0"/>
                        </a:rPr>
                        <a:t>:</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800" b="0" strike="noStrike" spc="-1" dirty="0">
                          <a:solidFill>
                            <a:schemeClr val="dk1"/>
                          </a:solidFill>
                          <a:latin typeface="Calibri" panose="020F0502020204030204" pitchFamily="34" charset="0"/>
                          <a:ea typeface="Arial"/>
                          <a:cs typeface="Calibri" panose="020F0502020204030204" pitchFamily="34" charset="0"/>
                        </a:rPr>
                        <a:t>Ansatz für das Management von Releases und </a:t>
                      </a:r>
                      <a:r>
                        <a:rPr lang="en-GB" sz="1800" b="0" strike="noStrike" spc="-1" dirty="0" err="1">
                          <a:solidFill>
                            <a:schemeClr val="dk1"/>
                          </a:solidFill>
                          <a:latin typeface="Calibri" panose="020F0502020204030204" pitchFamily="34" charset="0"/>
                          <a:ea typeface="Arial"/>
                          <a:cs typeface="Calibri" panose="020F0502020204030204" pitchFamily="34" charset="0"/>
                        </a:rPr>
                        <a:t>deren</a:t>
                      </a:r>
                      <a:r>
                        <a:rPr lang="en-GB" sz="1800" b="0" strike="noStrike" spc="-1" dirty="0">
                          <a:solidFill>
                            <a:schemeClr val="dk1"/>
                          </a:solidFill>
                          <a:latin typeface="Calibri" panose="020F0502020204030204" pitchFamily="34" charset="0"/>
                          <a:ea typeface="Arial"/>
                          <a:cs typeface="Calibri" panose="020F0502020204030204" pitchFamily="34" charset="0"/>
                        </a:rPr>
                        <a:t> Deployment für </a:t>
                      </a:r>
                      <a:r>
                        <a:rPr lang="en-GB" sz="1800" b="0" strike="noStrike" spc="-1" dirty="0" err="1">
                          <a:solidFill>
                            <a:schemeClr val="dk1"/>
                          </a:solidFill>
                          <a:latin typeface="Calibri" panose="020F0502020204030204" pitchFamily="34" charset="0"/>
                          <a:ea typeface="Arial"/>
                          <a:cs typeface="Calibri" panose="020F0502020204030204" pitchFamily="34" charset="0"/>
                        </a:rPr>
                        <a:t>einen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bestimmten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Satz</a:t>
                      </a:r>
                      <a:r>
                        <a:rPr lang="en-GB" sz="1800" b="0" strike="noStrike" spc="-1" dirty="0">
                          <a:solidFill>
                            <a:schemeClr val="dk1"/>
                          </a:solidFill>
                          <a:latin typeface="Calibri" panose="020F0502020204030204" pitchFamily="34" charset="0"/>
                          <a:ea typeface="Arial"/>
                          <a:cs typeface="Calibri" panose="020F0502020204030204" pitchFamily="34" charset="0"/>
                        </a:rPr>
                        <a:t> von Service-</a:t>
                      </a:r>
                      <a:r>
                        <a:rPr lang="en-GB" sz="1800" b="0" strike="noStrike" spc="-1" dirty="0" err="1">
                          <a:solidFill>
                            <a:schemeClr val="dk1"/>
                          </a:solidFill>
                          <a:latin typeface="Calibri" panose="020F0502020204030204" pitchFamily="34" charset="0"/>
                          <a:ea typeface="Arial"/>
                          <a:cs typeface="Calibri" panose="020F0502020204030204" pitchFamily="34" charset="0"/>
                        </a:rPr>
                        <a:t>Komponenten</a:t>
                      </a:r>
                      <a:r>
                        <a:rPr lang="en-GB" sz="1800" b="0" strike="noStrike" spc="-1" dirty="0">
                          <a:solidFill>
                            <a:schemeClr val="dk1"/>
                          </a:solidFill>
                          <a:latin typeface="Calibri" panose="020F0502020204030204" pitchFamily="34" charset="0"/>
                          <a:ea typeface="Arial"/>
                          <a:cs typeface="Calibri" panose="020F0502020204030204" pitchFamily="34" charset="0"/>
                        </a:rPr>
                        <a:t> und </a:t>
                      </a:r>
                      <a:r>
                        <a:rPr lang="en-GB" sz="1800" b="0" strike="noStrike" spc="-1" dirty="0" err="1">
                          <a:solidFill>
                            <a:schemeClr val="dk1"/>
                          </a:solidFill>
                          <a:latin typeface="Calibri" panose="020F0502020204030204" pitchFamily="34" charset="0"/>
                          <a:ea typeface="Arial"/>
                          <a:cs typeface="Calibri" panose="020F0502020204030204" pitchFamily="34" charset="0"/>
                        </a:rPr>
                        <a:t>zugehörigen</a:t>
                      </a:r>
                      <a:r>
                        <a:rPr lang="en-GB" sz="1800" b="0" strike="noStrike" spc="-1" dirty="0">
                          <a:solidFill>
                            <a:schemeClr val="dk1"/>
                          </a:solidFill>
                          <a:latin typeface="Calibri" panose="020F0502020204030204" pitchFamily="34" charset="0"/>
                          <a:ea typeface="Arial"/>
                          <a:cs typeface="Calibri" panose="020F0502020204030204" pitchFamily="34" charset="0"/>
                        </a:rPr>
                        <a:t> Configuration Items (CIs), </a:t>
                      </a:r>
                      <a:r>
                        <a:rPr lang="en-GB" sz="1800" b="0" strike="noStrike" spc="-1" dirty="0" err="1">
                          <a:solidFill>
                            <a:schemeClr val="dk1"/>
                          </a:solidFill>
                          <a:latin typeface="Calibri" panose="020F0502020204030204" pitchFamily="34" charset="0"/>
                          <a:ea typeface="Arial"/>
                          <a:cs typeface="Calibri" panose="020F0502020204030204" pitchFamily="34" charset="0"/>
                        </a:rPr>
                        <a:t>einschließlich</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organisatorischer</a:t>
                      </a:r>
                      <a:r>
                        <a:rPr lang="en-GB" sz="1800" b="0" strike="noStrike" spc="-1" dirty="0">
                          <a:solidFill>
                            <a:schemeClr val="dk1"/>
                          </a:solidFill>
                          <a:latin typeface="Calibri" panose="020F0502020204030204" pitchFamily="34" charset="0"/>
                          <a:ea typeface="Arial"/>
                          <a:cs typeface="Calibri" panose="020F0502020204030204" pitchFamily="34" charset="0"/>
                        </a:rPr>
                        <a:t> und </a:t>
                      </a:r>
                      <a:r>
                        <a:rPr lang="en-GB" sz="1800" b="0" strike="noStrike" spc="-1" dirty="0" err="1">
                          <a:solidFill>
                            <a:schemeClr val="dk1"/>
                          </a:solidFill>
                          <a:latin typeface="Calibri" panose="020F0502020204030204" pitchFamily="34" charset="0"/>
                          <a:ea typeface="Arial"/>
                          <a:cs typeface="Calibri" panose="020F0502020204030204" pitchFamily="34" charset="0"/>
                        </a:rPr>
                        <a:t>technischer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Aspekte</a:t>
                      </a:r>
                      <a:r>
                        <a:rPr lang="en-GB" sz="1800" b="0" strike="noStrike" spc="-1" dirty="0">
                          <a:solidFill>
                            <a:schemeClr val="dk1"/>
                          </a:solidFill>
                          <a:latin typeface="Calibri" panose="020F0502020204030204" pitchFamily="34" charset="0"/>
                          <a:ea typeface="Arial"/>
                          <a:cs typeface="Calibri" panose="020F0502020204030204" pitchFamily="34" charset="0"/>
                        </a:rPr>
                        <a:t> der </a:t>
                      </a:r>
                      <a:r>
                        <a:rPr lang="en-GB" sz="1800" b="0" strike="noStrike" spc="-1" dirty="0" err="1">
                          <a:solidFill>
                            <a:schemeClr val="dk1"/>
                          </a:solidFill>
                          <a:latin typeface="Calibri" panose="020F0502020204030204" pitchFamily="34" charset="0"/>
                          <a:ea typeface="Arial"/>
                          <a:cs typeface="Calibri" panose="020F0502020204030204" pitchFamily="34" charset="0"/>
                        </a:rPr>
                        <a:t>Planung</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Erstellung</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Prüfung</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Bewertung</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Abnahme</a:t>
                      </a:r>
                      <a:r>
                        <a:rPr lang="en-GB" sz="1800" b="0" strike="noStrike" spc="-1" dirty="0">
                          <a:solidFill>
                            <a:schemeClr val="dk1"/>
                          </a:solidFill>
                          <a:latin typeface="Calibri" panose="020F0502020204030204" pitchFamily="34" charset="0"/>
                          <a:ea typeface="Arial"/>
                          <a:cs typeface="Calibri" panose="020F0502020204030204" pitchFamily="34" charset="0"/>
                        </a:rPr>
                        <a:t> und des Deployments von Releases</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err="1">
                          <a:solidFill>
                            <a:schemeClr val="dk1"/>
                          </a:solidFill>
                          <a:latin typeface="Calibri" panose="020F0502020204030204" pitchFamily="34" charset="0"/>
                          <a:ea typeface="Arial"/>
                          <a:cs typeface="Calibri" panose="020F0502020204030204" pitchFamily="34" charset="0"/>
                        </a:rPr>
                        <a:t>Hinweis</a:t>
                      </a:r>
                      <a:r>
                        <a:rPr lang="en-GB" sz="1600" b="0" strike="noStrike" spc="-1" dirty="0">
                          <a:solidFill>
                            <a:schemeClr val="dk1"/>
                          </a:solidFill>
                          <a:latin typeface="Calibri" panose="020F0502020204030204" pitchFamily="34" charset="0"/>
                          <a:ea typeface="Arial"/>
                          <a:cs typeface="Calibri" panose="020F0502020204030204" pitchFamily="34" charset="0"/>
                        </a:rPr>
                        <a:t>: Zu den </a:t>
                      </a:r>
                      <a:r>
                        <a:rPr lang="en-GB" sz="1600" b="0" strike="noStrike" spc="-1" dirty="0" err="1">
                          <a:solidFill>
                            <a:schemeClr val="dk1"/>
                          </a:solidFill>
                          <a:latin typeface="Calibri" panose="020F0502020204030204" pitchFamily="34" charset="0"/>
                          <a:ea typeface="Arial"/>
                          <a:cs typeface="Calibri" panose="020F0502020204030204" pitchFamily="34" charset="0"/>
                        </a:rPr>
                        <a:t>typischen</a:t>
                      </a:r>
                      <a:r>
                        <a:rPr lang="en-GB" sz="1600" b="0" strike="noStrike" spc="-1" dirty="0">
                          <a:solidFill>
                            <a:schemeClr val="dk1"/>
                          </a:solidFill>
                          <a:latin typeface="Calibri" panose="020F0502020204030204" pitchFamily="34" charset="0"/>
                          <a:ea typeface="Arial"/>
                          <a:cs typeface="Calibri" panose="020F0502020204030204" pitchFamily="34" charset="0"/>
                        </a:rPr>
                        <a:t> Release- und Deployment-</a:t>
                      </a:r>
                      <a:r>
                        <a:rPr lang="en-GB" sz="1600" b="0" strike="noStrike" spc="-1" dirty="0" err="1">
                          <a:solidFill>
                            <a:schemeClr val="dk1"/>
                          </a:solidFill>
                          <a:latin typeface="Calibri" panose="020F0502020204030204" pitchFamily="34" charset="0"/>
                          <a:ea typeface="Arial"/>
                          <a:cs typeface="Calibri" panose="020F0502020204030204" pitchFamily="34" charset="0"/>
                        </a:rPr>
                        <a:t>Strategien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gehören</a:t>
                      </a:r>
                      <a:r>
                        <a:rPr lang="en-GB" sz="1600" b="0" strike="noStrike" spc="-1" dirty="0">
                          <a:solidFill>
                            <a:schemeClr val="dk1"/>
                          </a:solidFill>
                          <a:latin typeface="Calibri" panose="020F0502020204030204" pitchFamily="34" charset="0"/>
                          <a:ea typeface="Arial"/>
                          <a:cs typeface="Calibri" panose="020F0502020204030204" pitchFamily="34" charset="0"/>
                        </a:rPr>
                        <a:t> die </a:t>
                      </a:r>
                      <a:r>
                        <a:rPr lang="en-GB" sz="1600" b="0" strike="noStrike" spc="-1" dirty="0" err="1">
                          <a:solidFill>
                            <a:schemeClr val="dk1"/>
                          </a:solidFill>
                          <a:latin typeface="Calibri" panose="020F0502020204030204" pitchFamily="34" charset="0"/>
                          <a:ea typeface="Arial"/>
                          <a:cs typeface="Calibri" panose="020F0502020204030204" pitchFamily="34" charset="0"/>
                        </a:rPr>
                        <a:t>kontinuierliche</a:t>
                      </a:r>
                      <a:r>
                        <a:rPr lang="en-GB" sz="1600" b="0" strike="noStrike" spc="-1" dirty="0">
                          <a:solidFill>
                            <a:schemeClr val="dk1"/>
                          </a:solidFill>
                          <a:latin typeface="Calibri" panose="020F0502020204030204" pitchFamily="34" charset="0"/>
                          <a:ea typeface="Arial"/>
                          <a:cs typeface="Calibri" panose="020F0502020204030204" pitchFamily="34" charset="0"/>
                        </a:rPr>
                        <a:t> Integration (</a:t>
                      </a:r>
                      <a:r>
                        <a:rPr lang="en-GB" sz="1600" b="0" strike="noStrike" spc="-1" dirty="0" err="1">
                          <a:solidFill>
                            <a:schemeClr val="dk1"/>
                          </a:solidFill>
                          <a:latin typeface="Calibri" panose="020F0502020204030204" pitchFamily="34" charset="0"/>
                          <a:ea typeface="Arial"/>
                          <a:cs typeface="Calibri" panose="020F0502020204030204" pitchFamily="34" charset="0"/>
                        </a:rPr>
                        <a:t>eine</a:t>
                      </a:r>
                      <a:r>
                        <a:rPr lang="en-GB" sz="1600" b="0" strike="noStrike" spc="-1" dirty="0">
                          <a:solidFill>
                            <a:schemeClr val="dk1"/>
                          </a:solidFill>
                          <a:latin typeface="Calibri" panose="020F0502020204030204" pitchFamily="34" charset="0"/>
                          <a:ea typeface="Arial"/>
                          <a:cs typeface="Calibri" panose="020F0502020204030204" pitchFamily="34" charset="0"/>
                        </a:rPr>
                        <a:t> DevOps-Praxis, </a:t>
                      </a:r>
                      <a:r>
                        <a:rPr lang="en-GB" sz="1600" b="0" strike="noStrike" spc="-1" dirty="0" err="1">
                          <a:solidFill>
                            <a:schemeClr val="dk1"/>
                          </a:solidFill>
                          <a:latin typeface="Calibri" panose="020F0502020204030204" pitchFamily="34" charset="0"/>
                          <a:ea typeface="Arial"/>
                          <a:cs typeface="Calibri" panose="020F0502020204030204" pitchFamily="34" charset="0"/>
                        </a:rPr>
                        <a:t>bei</a:t>
                      </a:r>
                      <a:r>
                        <a:rPr lang="en-GB" sz="1600" b="0" strike="noStrike" spc="-1" dirty="0">
                          <a:solidFill>
                            <a:schemeClr val="dk1"/>
                          </a:solidFill>
                          <a:latin typeface="Calibri" panose="020F0502020204030204" pitchFamily="34" charset="0"/>
                          <a:ea typeface="Arial"/>
                          <a:cs typeface="Calibri" panose="020F0502020204030204" pitchFamily="34" charset="0"/>
                        </a:rPr>
                        <a:t> der </a:t>
                      </a:r>
                      <a:r>
                        <a:rPr lang="en-GB" sz="1600" b="0" strike="noStrike" spc="-1" dirty="0" err="1">
                          <a:solidFill>
                            <a:schemeClr val="dk1"/>
                          </a:solidFill>
                          <a:latin typeface="Calibri" panose="020F0502020204030204" pitchFamily="34" charset="0"/>
                          <a:ea typeface="Arial"/>
                          <a:cs typeface="Calibri" panose="020F0502020204030204" pitchFamily="34" charset="0"/>
                        </a:rPr>
                        <a:t>Änderungen</a:t>
                      </a:r>
                      <a:r>
                        <a:rPr lang="en-GB" sz="1600" b="0" strike="noStrike" spc="-1" dirty="0">
                          <a:solidFill>
                            <a:schemeClr val="dk1"/>
                          </a:solidFill>
                          <a:latin typeface="Calibri" panose="020F0502020204030204" pitchFamily="34" charset="0"/>
                          <a:ea typeface="Arial"/>
                          <a:cs typeface="Calibri" panose="020F0502020204030204" pitchFamily="34" charset="0"/>
                        </a:rPr>
                        <a:t> am Software-</a:t>
                      </a:r>
                      <a:r>
                        <a:rPr lang="en-GB" sz="1600" b="0" strike="noStrike" spc="-1" dirty="0" err="1">
                          <a:solidFill>
                            <a:schemeClr val="dk1"/>
                          </a:solidFill>
                          <a:latin typeface="Calibri" panose="020F0502020204030204" pitchFamily="34" charset="0"/>
                          <a:ea typeface="Arial"/>
                          <a:cs typeface="Calibri" panose="020F0502020204030204" pitchFamily="34" charset="0"/>
                        </a:rPr>
                        <a:t>Quellcode</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regelmäßig</a:t>
                      </a:r>
                      <a:r>
                        <a:rPr lang="en-GB" sz="1600" b="0" strike="noStrike" spc="-1" dirty="0">
                          <a:solidFill>
                            <a:schemeClr val="dk1"/>
                          </a:solidFill>
                          <a:latin typeface="Calibri" panose="020F0502020204030204" pitchFamily="34" charset="0"/>
                          <a:ea typeface="Arial"/>
                          <a:cs typeface="Calibri" panose="020F0502020204030204" pitchFamily="34" charset="0"/>
                        </a:rPr>
                        <a:t> in </a:t>
                      </a:r>
                      <a:r>
                        <a:rPr lang="en-GB" sz="1600" b="0" strike="noStrike" spc="-1" dirty="0" err="1">
                          <a:solidFill>
                            <a:schemeClr val="dk1"/>
                          </a:solidFill>
                          <a:latin typeface="Calibri" panose="020F0502020204030204" pitchFamily="34" charset="0"/>
                          <a:ea typeface="Arial"/>
                          <a:cs typeface="Calibri" panose="020F0502020204030204" pitchFamily="34" charset="0"/>
                        </a:rPr>
                        <a:t>ein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zentrales</a:t>
                      </a:r>
                      <a:r>
                        <a:rPr lang="en-GB" sz="1600" b="0" strike="noStrike" spc="-1" dirty="0">
                          <a:solidFill>
                            <a:schemeClr val="dk1"/>
                          </a:solidFill>
                          <a:latin typeface="Calibri" panose="020F0502020204030204" pitchFamily="34" charset="0"/>
                          <a:ea typeface="Arial"/>
                          <a:cs typeface="Calibri" panose="020F0502020204030204" pitchFamily="34" charset="0"/>
                        </a:rPr>
                        <a:t> Repository </a:t>
                      </a:r>
                      <a:r>
                        <a:rPr lang="en-GB" sz="1600" b="0" strike="noStrike" spc="-1" dirty="0" err="1">
                          <a:solidFill>
                            <a:schemeClr val="dk1"/>
                          </a:solidFill>
                          <a:latin typeface="Calibri" panose="020F0502020204030204" pitchFamily="34" charset="0"/>
                          <a:ea typeface="Arial"/>
                          <a:cs typeface="Calibri" panose="020F0502020204030204" pitchFamily="34" charset="0"/>
                        </a:rPr>
                        <a:t>zusammengeführt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werden</a:t>
                      </a:r>
                      <a:r>
                        <a:rPr lang="en-GB" sz="1600" b="0" strike="noStrike" spc="-1" dirty="0">
                          <a:solidFill>
                            <a:schemeClr val="dk1"/>
                          </a:solidFill>
                          <a:latin typeface="Calibri" panose="020F0502020204030204" pitchFamily="34" charset="0"/>
                          <a:ea typeface="Arial"/>
                          <a:cs typeface="Calibri" panose="020F0502020204030204" pitchFamily="34" charset="0"/>
                        </a:rPr>
                        <a:t> und </a:t>
                      </a:r>
                      <a:r>
                        <a:rPr lang="en-GB" sz="1600" b="0" strike="noStrike" spc="-1" dirty="0" err="1">
                          <a:solidFill>
                            <a:schemeClr val="dk1"/>
                          </a:solidFill>
                          <a:latin typeface="Calibri" panose="020F0502020204030204" pitchFamily="34" charset="0"/>
                          <a:ea typeface="Arial"/>
                          <a:cs typeface="Calibri" panose="020F0502020204030204" pitchFamily="34" charset="0"/>
                        </a:rPr>
                        <a:t>anschließend</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automatisierte</a:t>
                      </a:r>
                      <a:r>
                        <a:rPr lang="en-GB" sz="1600" b="0" strike="noStrike" spc="-1" dirty="0">
                          <a:solidFill>
                            <a:schemeClr val="dk1"/>
                          </a:solidFill>
                          <a:latin typeface="Calibri" panose="020F0502020204030204" pitchFamily="34" charset="0"/>
                          <a:ea typeface="Arial"/>
                          <a:cs typeface="Calibri" panose="020F0502020204030204" pitchFamily="34" charset="0"/>
                        </a:rPr>
                        <a:t> Builds und Tests </a:t>
                      </a:r>
                      <a:r>
                        <a:rPr lang="en-GB" sz="1600" b="0" strike="noStrike" spc="-1" dirty="0" err="1">
                          <a:solidFill>
                            <a:schemeClr val="dk1"/>
                          </a:solidFill>
                          <a:latin typeface="Calibri" panose="020F0502020204030204" pitchFamily="34" charset="0"/>
                          <a:ea typeface="Arial"/>
                          <a:cs typeface="Calibri" panose="020F0502020204030204" pitchFamily="34" charset="0"/>
                        </a:rPr>
                        <a:t>durchgeführt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werden</a:t>
                      </a:r>
                      <a:r>
                        <a:rPr lang="en-GB" sz="1600" b="0" strike="noStrike" spc="-1" dirty="0">
                          <a:solidFill>
                            <a:schemeClr val="dk1"/>
                          </a:solidFill>
                          <a:latin typeface="Calibri" panose="020F0502020204030204" pitchFamily="34" charset="0"/>
                          <a:ea typeface="Arial"/>
                          <a:cs typeface="Calibri" panose="020F0502020204030204" pitchFamily="34" charset="0"/>
                        </a:rPr>
                        <a:t>) und </a:t>
                      </a:r>
                      <a:r>
                        <a:rPr lang="en-GB" sz="1600" b="0" strike="noStrike" spc="-1" dirty="0" err="1">
                          <a:solidFill>
                            <a:schemeClr val="dk1"/>
                          </a:solidFill>
                          <a:latin typeface="Calibri" panose="020F0502020204030204" pitchFamily="34" charset="0"/>
                          <a:ea typeface="Arial"/>
                          <a:cs typeface="Calibri" panose="020F0502020204030204" pitchFamily="34" charset="0"/>
                        </a:rPr>
                        <a:t>feste</a:t>
                      </a:r>
                      <a:r>
                        <a:rPr lang="en-GB" sz="1600" b="0" strike="noStrike" spc="-1" dirty="0">
                          <a:solidFill>
                            <a:schemeClr val="dk1"/>
                          </a:solidFill>
                          <a:latin typeface="Calibri" panose="020F0502020204030204" pitchFamily="34" charset="0"/>
                          <a:ea typeface="Arial"/>
                          <a:cs typeface="Calibri" panose="020F0502020204030204" pitchFamily="34" charset="0"/>
                        </a:rPr>
                        <a:t> Release-</a:t>
                      </a:r>
                      <a:r>
                        <a:rPr lang="en-GB" sz="1600" b="0" strike="noStrike" spc="-1" dirty="0" err="1">
                          <a:solidFill>
                            <a:schemeClr val="dk1"/>
                          </a:solidFill>
                          <a:latin typeface="Calibri" panose="020F0502020204030204" pitchFamily="34" charset="0"/>
                          <a:ea typeface="Arial"/>
                          <a:cs typeface="Calibri" panose="020F0502020204030204" pitchFamily="34" charset="0"/>
                        </a:rPr>
                        <a:t>Zyklen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bei</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denen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kleinere</a:t>
                      </a:r>
                      <a:r>
                        <a:rPr lang="en-GB" sz="1600" b="0" strike="noStrike" spc="-1" dirty="0">
                          <a:solidFill>
                            <a:schemeClr val="dk1"/>
                          </a:solidFill>
                          <a:latin typeface="Calibri" panose="020F0502020204030204" pitchFamily="34" charset="0"/>
                          <a:ea typeface="Arial"/>
                          <a:cs typeface="Calibri" panose="020F0502020204030204" pitchFamily="34" charset="0"/>
                        </a:rPr>
                        <a:t> und </a:t>
                      </a:r>
                      <a:r>
                        <a:rPr lang="en-GB" sz="1600" b="0" strike="noStrike" spc="-1" dirty="0" err="1">
                          <a:solidFill>
                            <a:schemeClr val="dk1"/>
                          </a:solidFill>
                          <a:latin typeface="Calibri" panose="020F0502020204030204" pitchFamily="34" charset="0"/>
                          <a:ea typeface="Arial"/>
                          <a:cs typeface="Calibri" panose="020F0502020204030204" pitchFamily="34" charset="0"/>
                        </a:rPr>
                        <a:t>größere</a:t>
                      </a:r>
                      <a:r>
                        <a:rPr lang="en-GB" sz="1600" b="0" strike="noStrike" spc="-1" dirty="0">
                          <a:solidFill>
                            <a:schemeClr val="dk1"/>
                          </a:solidFill>
                          <a:latin typeface="Calibri" panose="020F0502020204030204" pitchFamily="34" charset="0"/>
                          <a:ea typeface="Arial"/>
                          <a:cs typeface="Calibri" panose="020F0502020204030204" pitchFamily="34" charset="0"/>
                        </a:rPr>
                        <a:t> Releases </a:t>
                      </a:r>
                      <a:r>
                        <a:rPr lang="en-GB" sz="1600" b="0" strike="noStrike" spc="-1" dirty="0" err="1">
                          <a:solidFill>
                            <a:schemeClr val="dk1"/>
                          </a:solidFill>
                          <a:latin typeface="Calibri" panose="020F0502020204030204" pitchFamily="34" charset="0"/>
                          <a:ea typeface="Arial"/>
                          <a:cs typeface="Calibri" panose="020F0502020204030204" pitchFamily="34" charset="0"/>
                        </a:rPr>
                        <a:t>nach</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einem</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langfristigen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Zeitplan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geplant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werden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wobei</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zwischen</a:t>
                      </a:r>
                      <a:r>
                        <a:rPr lang="en-GB" sz="1600" b="0" strike="noStrike" spc="-1" dirty="0">
                          <a:solidFill>
                            <a:schemeClr val="dk1"/>
                          </a:solidFill>
                          <a:latin typeface="Calibri" panose="020F0502020204030204" pitchFamily="34" charset="0"/>
                          <a:ea typeface="Arial"/>
                          <a:cs typeface="Calibri" panose="020F0502020204030204" pitchFamily="34" charset="0"/>
                        </a:rPr>
                        <a:t> den Release-</a:t>
                      </a:r>
                      <a:r>
                        <a:rPr lang="en-GB" sz="1600" b="0" strike="noStrike" spc="-1" dirty="0" err="1">
                          <a:solidFill>
                            <a:schemeClr val="dk1"/>
                          </a:solidFill>
                          <a:latin typeface="Calibri" panose="020F0502020204030204" pitchFamily="34" charset="0"/>
                          <a:ea typeface="Arial"/>
                          <a:cs typeface="Calibri" panose="020F0502020204030204" pitchFamily="34" charset="0"/>
                        </a:rPr>
                        <a:t>Zyklen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bei</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Bedarf</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Notfall</a:t>
                      </a:r>
                      <a:r>
                        <a:rPr lang="en-GB" sz="1600" b="0" strike="noStrike" spc="-1" dirty="0">
                          <a:solidFill>
                            <a:schemeClr val="dk1"/>
                          </a:solidFill>
                          <a:latin typeface="Calibri" panose="020F0502020204030204" pitchFamily="34" charset="0"/>
                          <a:ea typeface="Arial"/>
                          <a:cs typeface="Calibri" panose="020F0502020204030204" pitchFamily="34" charset="0"/>
                        </a:rPr>
                        <a:t>-Releases </a:t>
                      </a:r>
                      <a:r>
                        <a:rPr lang="en-GB" sz="1600" b="0" strike="noStrike" spc="-1" dirty="0" err="1">
                          <a:solidFill>
                            <a:schemeClr val="dk1"/>
                          </a:solidFill>
                          <a:latin typeface="Calibri" panose="020F0502020204030204" pitchFamily="34" charset="0"/>
                          <a:ea typeface="Arial"/>
                          <a:cs typeface="Calibri" panose="020F0502020204030204" pitchFamily="34" charset="0"/>
                        </a:rPr>
                        <a:t>bereitgestellt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werden</a:t>
                      </a:r>
                      <a:r>
                        <a:rPr lang="en-GB" sz="1600" b="0" strike="noStrike" spc="-1" dirty="0">
                          <a:solidFill>
                            <a:schemeClr val="dk1"/>
                          </a:solidFill>
                          <a:latin typeface="Calibri" panose="020F0502020204030204" pitchFamily="34" charset="0"/>
                          <a:ea typeface="Arial"/>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5"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sp>
        <p:nvSpPr>
          <p:cNvPr id="1296" name="PlaceHolder 2"/>
          <p:cNvSpPr>
            <a:spLocks noGrp="1"/>
          </p:cNvSpPr>
          <p:nvPr>
            <p:ph type="sldNum" idx="14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A6BA1755-F04E-4799-8E2C-F39F6384F709}" type="slidenum">
              <a:rPr lang="en-US" sz="1200" b="0" strike="noStrike" spc="-1">
                <a:solidFill>
                  <a:srgbClr val="888888"/>
                </a:solidFill>
                <a:latin typeface="Calibri"/>
                <a:ea typeface="Calibri"/>
              </a:rPr>
              <a:t>132</a:t>
            </a:fld>
            <a:endParaRPr lang="de-DE" sz="1200" b="0" strike="noStrike" spc="-1">
              <a:solidFill>
                <a:srgbClr val="000000"/>
              </a:solidFill>
              <a:latin typeface="Times New Roman"/>
            </a:endParaRPr>
          </a:p>
        </p:txBody>
      </p:sp>
      <p:graphicFrame>
        <p:nvGraphicFramePr>
          <p:cNvPr id="1297" name="Google Shape;1615;p126"/>
          <p:cNvGraphicFramePr/>
          <p:nvPr/>
        </p:nvGraphicFramePr>
        <p:xfrm>
          <a:off x="1981080" y="1697040"/>
          <a:ext cx="8229600" cy="4700270"/>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PR13 Release &amp; Deployment Management</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PR13.1 Release- und Deployment-Strategien müssen zusammen mit den Service-Komponenten und CIs, auf die sie angewendet werden, definiert werden. Die Strategien müssen auf die Häufigkeit und die Auswirkungen von Releases sowie auf die Technologie, die das Deployment unterstützt, abgestimmt sein.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PR13.2 Kriterien für die Aufnahme genehmigter Changes in ein Release müssen unter Berücksichtigung der jeweiligen Release- und Deployment-Strategie festgelegt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PR13.3 Das Deployment von Releases muss geplant werden, einschließlich der Akzeptanzkriterien, soweit erforderlich.</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PR13.4 Releases müssen vor dem Deployment erstellt, getestet und anhand von Abnahmekriterien bewertet werden. Der Umfang der Release-Tests muss dem Typ des Releases und seinen möglichen Auswirkungen auf die Services angemessen sein.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PR13.5 Die Deployment-Vorbereitung muss Maßnahmen für den Fall eines erfolglosen Deployments vorsehen.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PR13.6 Deployment-Aktivitäten müssen auf Erfolg oder Misserfolg bewertet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8"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299" name="Google Shape;1621;p127"/>
          <p:cNvGrpSpPr/>
          <p:nvPr/>
        </p:nvGrpSpPr>
        <p:grpSpPr>
          <a:xfrm>
            <a:off x="246600" y="1729440"/>
            <a:ext cx="11782440" cy="4749120"/>
            <a:chOff x="246600" y="1729440"/>
            <a:chExt cx="11782440" cy="4749120"/>
          </a:xfrm>
        </p:grpSpPr>
        <p:sp>
          <p:nvSpPr>
            <p:cNvPr id="1300" name="Google Shape;1622;p127"/>
            <p:cNvSpPr/>
            <p:nvPr/>
          </p:nvSpPr>
          <p:spPr>
            <a:xfrm>
              <a:off x="246600" y="2129040"/>
              <a:ext cx="11782440" cy="43495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01" name="Google Shape;1623;p127"/>
            <p:cNvSpPr/>
            <p:nvPr/>
          </p:nvSpPr>
          <p:spPr>
            <a:xfrm>
              <a:off x="246600" y="2129040"/>
              <a:ext cx="11782440" cy="4349520"/>
            </a:xfrm>
            <a:prstGeom prst="rect">
              <a:avLst/>
            </a:prstGeom>
            <a:noFill/>
            <a:ln w="0">
              <a:noFill/>
            </a:ln>
          </p:spPr>
          <p:style>
            <a:lnRef idx="0">
              <a:scrgbClr r="0" g="0" b="0"/>
            </a:lnRef>
            <a:fillRef idx="0">
              <a:scrgbClr r="0" g="0" b="0"/>
            </a:fillRef>
            <a:effectRef idx="0">
              <a:scrgbClr r="0" g="0" b="0"/>
            </a:effectRef>
            <a:fontRef idx="minor"/>
          </p:style>
          <p:txBody>
            <a:bodyPr lIns="851760" tIns="541440" rIns="851760" bIns="185040" anchor="t">
              <a:noAutofit/>
            </a:bodyPr>
            <a:lstStyle/>
            <a:p>
              <a:pPr marL="228600" lvl="1" indent="-228600" defTabSz="914400">
                <a:lnSpc>
                  <a:spcPct val="90000"/>
                </a:lnSpc>
                <a:spcBef>
                  <a:spcPts val="601"/>
                </a:spcBef>
                <a:buClr>
                  <a:srgbClr val="000000"/>
                </a:buClr>
                <a:buFont typeface="Calibri"/>
                <a:buChar char="•"/>
              </a:pPr>
              <a:r>
                <a:rPr lang="en-US" sz="1800" b="0" strike="noStrike" spc="-1">
                  <a:solidFill>
                    <a:schemeClr val="dk1"/>
                  </a:solidFill>
                  <a:latin typeface="Calibri"/>
                </a:rPr>
                <a:t>Definieren Sie eine standardisierte und wiederholbare Weise der </a:t>
              </a:r>
              <a:r>
                <a:rPr lang="en-US" sz="1800" b="1" strike="noStrike" spc="-1">
                  <a:solidFill>
                    <a:schemeClr val="dk1"/>
                  </a:solidFill>
                  <a:latin typeface="Calibri"/>
                </a:rPr>
                <a:t>Definition und Planung von Releases</a:t>
              </a:r>
              <a:r>
                <a:rPr lang="en-US" sz="1800" b="0" strike="noStrike" spc="-1">
                  <a:solidFill>
                    <a:schemeClr val="dk1"/>
                  </a:solidFill>
                  <a:latin typeface="Calibri"/>
                </a:rPr>
                <a:t>, basierend auf genehmigten Changes und dem Zeitplan für Changes.</a:t>
              </a:r>
              <a:endParaRPr lang="de-DE" sz="1800" b="0" strike="noStrike" spc="-1">
                <a:solidFill>
                  <a:srgbClr val="000000"/>
                </a:solidFill>
                <a:latin typeface="Arial"/>
              </a:endParaRPr>
            </a:p>
            <a:p>
              <a:pPr marL="228600" lvl="1" indent="-228600" defTabSz="914400">
                <a:lnSpc>
                  <a:spcPct val="90000"/>
                </a:lnSpc>
                <a:spcBef>
                  <a:spcPts val="601"/>
                </a:spcBef>
                <a:buClr>
                  <a:srgbClr val="000000"/>
                </a:buClr>
                <a:buFont typeface="Calibri"/>
                <a:buChar char="•"/>
              </a:pPr>
              <a:r>
                <a:rPr lang="en-US" sz="1800" b="0" strike="noStrike" spc="-1">
                  <a:solidFill>
                    <a:schemeClr val="dk1"/>
                  </a:solidFill>
                  <a:latin typeface="Calibri"/>
                </a:rPr>
                <a:t>Definieren Sie </a:t>
              </a:r>
              <a:r>
                <a:rPr lang="en-US" sz="1800" b="1" strike="noStrike" spc="-1">
                  <a:solidFill>
                    <a:schemeClr val="dk1"/>
                  </a:solidFill>
                  <a:latin typeface="Calibri"/>
                </a:rPr>
                <a:t>Kriterien zur Identifizierung verschiedener Typen von Releases</a:t>
              </a:r>
              <a:r>
                <a:rPr lang="en-US" sz="1800" b="0" strike="noStrike" spc="-1">
                  <a:solidFill>
                    <a:schemeClr val="dk1"/>
                  </a:solidFill>
                  <a:latin typeface="Calibri"/>
                </a:rPr>
                <a:t>, wie Major Releases, Minor Releases oder Emergency Releases.</a:t>
              </a:r>
              <a:endParaRPr lang="de-DE" sz="1800" b="0" strike="noStrike" spc="-1">
                <a:solidFill>
                  <a:srgbClr val="000000"/>
                </a:solidFill>
                <a:latin typeface="Arial"/>
              </a:endParaRPr>
            </a:p>
            <a:p>
              <a:pPr marL="228600" lvl="1" indent="-228600" defTabSz="914400">
                <a:lnSpc>
                  <a:spcPct val="90000"/>
                </a:lnSpc>
                <a:spcBef>
                  <a:spcPts val="601"/>
                </a:spcBef>
                <a:buClr>
                  <a:srgbClr val="000000"/>
                </a:buClr>
                <a:buFont typeface="Calibri"/>
                <a:buChar char="•"/>
              </a:pPr>
              <a:r>
                <a:rPr lang="en-US" sz="1800" b="0" strike="noStrike" spc="-1">
                  <a:solidFill>
                    <a:schemeClr val="dk1"/>
                  </a:solidFill>
                  <a:latin typeface="Calibri"/>
                </a:rPr>
                <a:t>Definition von </a:t>
              </a:r>
              <a:r>
                <a:rPr lang="en-US" sz="1800" b="1" strike="noStrike" spc="-1">
                  <a:solidFill>
                    <a:schemeClr val="dk1"/>
                  </a:solidFill>
                  <a:latin typeface="Calibri"/>
                </a:rPr>
                <a:t>Release- und Deployment-Strategien </a:t>
              </a:r>
              <a:r>
                <a:rPr lang="en-US" sz="1800" b="0" strike="noStrike" spc="-1">
                  <a:solidFill>
                    <a:schemeClr val="dk1"/>
                  </a:solidFill>
                  <a:latin typeface="Calibri"/>
                </a:rPr>
                <a:t>für alle CIs, die unter der Kontrolle des Change Management-Prozesses stehen, um sicherzustellen, dass der Ansatz für die Bereitstellung von Änderungen an einem CI oder einer Gruppe von CIs verstanden wird.</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GB" sz="1600" b="0" strike="noStrike" spc="-1">
                  <a:solidFill>
                    <a:schemeClr val="dk1"/>
                  </a:solidFill>
                  <a:latin typeface="Calibri"/>
                </a:rPr>
                <a:t>Definieren Sie die Service-Komponenten und CIs, für die die Strategie gilt, und unter welchen Bedingungen</a:t>
              </a:r>
              <a:endParaRPr lang="de-DE" sz="16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GB" sz="1600" b="0" strike="noStrike" spc="-1">
                  <a:solidFill>
                    <a:schemeClr val="dk1"/>
                  </a:solidFill>
                  <a:latin typeface="Calibri"/>
                </a:rPr>
                <a:t>Definieren Sie die Häufigkeit der Releases und die Art der Freigabe für die Strategie</a:t>
              </a:r>
              <a:endParaRPr lang="de-DE" sz="16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GB" sz="1600" b="0" strike="noStrike" spc="-1">
                  <a:solidFill>
                    <a:schemeClr val="dk1"/>
                  </a:solidFill>
                  <a:latin typeface="Calibri"/>
                </a:rPr>
                <a:t>Definieren Sie die im Rahmen dieser Strategie durchzuführenden Tests</a:t>
              </a:r>
              <a:endParaRPr lang="de-DE" sz="1600" b="0" strike="noStrike" spc="-1">
                <a:solidFill>
                  <a:srgbClr val="000000"/>
                </a:solidFill>
                <a:latin typeface="Arial"/>
              </a:endParaRPr>
            </a:p>
            <a:p>
              <a:pPr marL="228600" lvl="1" indent="-228600" defTabSz="914400">
                <a:lnSpc>
                  <a:spcPct val="90000"/>
                </a:lnSpc>
                <a:spcBef>
                  <a:spcPts val="601"/>
                </a:spcBef>
                <a:buClr>
                  <a:srgbClr val="000000"/>
                </a:buClr>
                <a:buFont typeface="Calibri"/>
                <a:buChar char="•"/>
                <a:tabLst>
                  <a:tab pos="1079640" algn="l"/>
                </a:tabLst>
              </a:pPr>
              <a:r>
                <a:rPr lang="en-US" sz="1800" b="0" strike="noStrike" spc="-1">
                  <a:solidFill>
                    <a:schemeClr val="dk1"/>
                  </a:solidFill>
                  <a:latin typeface="Calibri"/>
                </a:rPr>
                <a:t>Definieren Sie eine Weise zur </a:t>
              </a:r>
              <a:r>
                <a:rPr lang="en-US" sz="1800" b="1" strike="noStrike" spc="-1">
                  <a:solidFill>
                    <a:schemeClr val="dk1"/>
                  </a:solidFill>
                  <a:latin typeface="Calibri"/>
                </a:rPr>
                <a:t>Aufzeichnung der Ergebnisse von Release und Deployment Tests und der Evaluierung </a:t>
              </a:r>
              <a:r>
                <a:rPr lang="en-US" sz="1800" b="0" strike="noStrike" spc="-1">
                  <a:solidFill>
                    <a:schemeClr val="dk1"/>
                  </a:solidFill>
                  <a:latin typeface="Calibri"/>
                </a:rPr>
                <a:t>von Akzeptanzkriterien.</a:t>
              </a:r>
              <a:endParaRPr lang="de-DE" sz="1800" b="0" strike="noStrike" spc="-1">
                <a:solidFill>
                  <a:srgbClr val="000000"/>
                </a:solidFill>
                <a:latin typeface="Arial"/>
              </a:endParaRPr>
            </a:p>
          </p:txBody>
        </p:sp>
        <p:sp>
          <p:nvSpPr>
            <p:cNvPr id="1302" name="Google Shape;1624;p127"/>
            <p:cNvSpPr/>
            <p:nvPr/>
          </p:nvSpPr>
          <p:spPr>
            <a:xfrm>
              <a:off x="835920" y="1729440"/>
              <a:ext cx="8246880" cy="7974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03" name="Google Shape;1625;p127"/>
            <p:cNvSpPr/>
            <p:nvPr/>
          </p:nvSpPr>
          <p:spPr>
            <a:xfrm>
              <a:off x="875880" y="1768320"/>
              <a:ext cx="8166600" cy="7192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200" b="0" strike="noStrike" spc="-1">
                  <a:solidFill>
                    <a:schemeClr val="lt1"/>
                  </a:solidFill>
                  <a:latin typeface="Calibri"/>
                  <a:ea typeface="Calibri"/>
                </a:rPr>
                <a:t>Erstmalige Einrichtung des Prozesses</a:t>
              </a:r>
              <a:endParaRPr lang="de-DE" sz="2200" b="0" strike="noStrike" spc="-1">
                <a:solidFill>
                  <a:srgbClr val="000000"/>
                </a:solidFill>
                <a:latin typeface="Arial"/>
              </a:endParaRPr>
            </a:p>
          </p:txBody>
        </p:sp>
      </p:grpSp>
      <p:sp>
        <p:nvSpPr>
          <p:cNvPr id="1304" name="PlaceHolder 2"/>
          <p:cNvSpPr>
            <a:spLocks noGrp="1"/>
          </p:cNvSpPr>
          <p:nvPr>
            <p:ph type="sldNum" idx="147"/>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0A951E7-25A7-45FD-A752-FE9A54CA5A7D}" type="slidenum">
              <a:rPr lang="en-US" sz="1200" b="0" strike="noStrike" spc="-1">
                <a:solidFill>
                  <a:srgbClr val="888888"/>
                </a:solidFill>
                <a:latin typeface="Calibri"/>
                <a:ea typeface="Calibri"/>
              </a:rPr>
              <a:t>133</a:t>
            </a:fld>
            <a:endParaRPr lang="de-DE" sz="1200" b="0" strike="noStrike" spc="-1">
              <a:solidFill>
                <a:srgbClr val="000000"/>
              </a:solidFill>
              <a:latin typeface="Times New Roman"/>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5"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Inputs und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306" name="Google Shape;1632;p128"/>
          <p:cNvGrpSpPr/>
          <p:nvPr/>
        </p:nvGrpSpPr>
        <p:grpSpPr>
          <a:xfrm>
            <a:off x="1981080" y="2008440"/>
            <a:ext cx="8227800" cy="4000320"/>
            <a:chOff x="1981080" y="2008440"/>
            <a:chExt cx="8227800" cy="4000320"/>
          </a:xfrm>
        </p:grpSpPr>
        <p:sp>
          <p:nvSpPr>
            <p:cNvPr id="1307" name="Google Shape;1633;p128"/>
            <p:cNvSpPr/>
            <p:nvPr/>
          </p:nvSpPr>
          <p:spPr>
            <a:xfrm>
              <a:off x="1981080" y="2008440"/>
              <a:ext cx="8227440" cy="119664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08" name="Google Shape;1634;p128"/>
            <p:cNvSpPr/>
            <p:nvPr/>
          </p:nvSpPr>
          <p:spPr>
            <a:xfrm>
              <a:off x="1981080" y="2308320"/>
              <a:ext cx="7927920" cy="59724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1309" name="Google Shape;1635;p128"/>
            <p:cNvSpPr/>
            <p:nvPr/>
          </p:nvSpPr>
          <p:spPr>
            <a:xfrm>
              <a:off x="1981080" y="2935800"/>
              <a:ext cx="3799800" cy="267336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10" name="Google Shape;1636;p128"/>
            <p:cNvSpPr/>
            <p:nvPr/>
          </p:nvSpPr>
          <p:spPr>
            <a:xfrm>
              <a:off x="1981080" y="2935800"/>
              <a:ext cx="3799800" cy="267336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t">
              <a:noAutofit/>
            </a:bodyPr>
            <a:lstStyle/>
            <a:p>
              <a:pPr defTabSz="914400">
                <a:lnSpc>
                  <a:spcPct val="90000"/>
                </a:lnSpc>
                <a:tabLst>
                  <a:tab pos="0" algn="l"/>
                </a:tabLst>
              </a:pPr>
              <a:r>
                <a:rPr lang="en-US" sz="2300" b="0" strike="noStrike" spc="-1">
                  <a:solidFill>
                    <a:schemeClr val="dk1"/>
                  </a:solidFill>
                  <a:latin typeface="Calibri"/>
                  <a:ea typeface="Calibri"/>
                </a:rPr>
                <a:t>Informationen über genehmigte Changes</a:t>
              </a:r>
              <a:endParaRPr lang="de-DE" sz="2300" b="0" strike="noStrike" spc="-1">
                <a:solidFill>
                  <a:srgbClr val="000000"/>
                </a:solidFill>
                <a:latin typeface="Arial"/>
              </a:endParaRPr>
            </a:p>
            <a:p>
              <a:pPr defTabSz="914400">
                <a:lnSpc>
                  <a:spcPct val="90000"/>
                </a:lnSpc>
                <a:spcBef>
                  <a:spcPts val="805"/>
                </a:spcBef>
                <a:tabLst>
                  <a:tab pos="0" algn="l"/>
                </a:tabLst>
              </a:pPr>
              <a:r>
                <a:rPr lang="en-US" sz="2300" b="0" strike="noStrike" spc="-1">
                  <a:solidFill>
                    <a:schemeClr val="dk1"/>
                  </a:solidFill>
                  <a:latin typeface="Calibri"/>
                  <a:ea typeface="Calibri"/>
                </a:rPr>
                <a:t>Zeitplan ändern</a:t>
              </a:r>
              <a:endParaRPr lang="de-DE" sz="2300" b="0" strike="noStrike" spc="-1">
                <a:solidFill>
                  <a:srgbClr val="000000"/>
                </a:solidFill>
                <a:latin typeface="Arial"/>
              </a:endParaRPr>
            </a:p>
            <a:p>
              <a:pPr defTabSz="914400">
                <a:lnSpc>
                  <a:spcPct val="90000"/>
                </a:lnSpc>
                <a:spcBef>
                  <a:spcPts val="805"/>
                </a:spcBef>
                <a:tabLst>
                  <a:tab pos="0" algn="l"/>
                </a:tabLst>
              </a:pPr>
              <a:r>
                <a:rPr lang="en-GB" sz="2300" b="0" strike="noStrike" spc="-1">
                  <a:solidFill>
                    <a:schemeClr val="dk1"/>
                  </a:solidFill>
                  <a:latin typeface="Calibri"/>
                  <a:ea typeface="Calibri"/>
                </a:rPr>
                <a:t>Einschränkungen oder Anforderungen bei der Release und Deployment-Planung</a:t>
              </a:r>
              <a:endParaRPr lang="de-DE" sz="2300" b="0" strike="noStrike" spc="-1">
                <a:solidFill>
                  <a:srgbClr val="000000"/>
                </a:solidFill>
                <a:latin typeface="Arial"/>
              </a:endParaRPr>
            </a:p>
          </p:txBody>
        </p:sp>
        <p:sp>
          <p:nvSpPr>
            <p:cNvPr id="1311" name="Google Shape;1637;p128"/>
            <p:cNvSpPr/>
            <p:nvPr/>
          </p:nvSpPr>
          <p:spPr>
            <a:xfrm>
              <a:off x="5783400" y="2408040"/>
              <a:ext cx="4425480" cy="119664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12" name="Google Shape;1638;p128"/>
            <p:cNvSpPr/>
            <p:nvPr/>
          </p:nvSpPr>
          <p:spPr>
            <a:xfrm>
              <a:off x="5783400" y="2707560"/>
              <a:ext cx="4125600" cy="59724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1313" name="Google Shape;1639;p128"/>
            <p:cNvSpPr/>
            <p:nvPr/>
          </p:nvSpPr>
          <p:spPr>
            <a:xfrm>
              <a:off x="5783400" y="3335400"/>
              <a:ext cx="3799800" cy="267336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14" name="Google Shape;1640;p128"/>
            <p:cNvSpPr/>
            <p:nvPr/>
          </p:nvSpPr>
          <p:spPr>
            <a:xfrm>
              <a:off x="5783400" y="3335400"/>
              <a:ext cx="3799800" cy="267336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t">
              <a:noAutofit/>
            </a:bodyPr>
            <a:lstStyle/>
            <a:p>
              <a:pPr defTabSz="914400">
                <a:lnSpc>
                  <a:spcPct val="90000"/>
                </a:lnSpc>
                <a:tabLst>
                  <a:tab pos="0" algn="l"/>
                </a:tabLst>
              </a:pPr>
              <a:r>
                <a:rPr lang="en-US" sz="2300" b="0" strike="noStrike" spc="-1">
                  <a:solidFill>
                    <a:schemeClr val="dk1"/>
                  </a:solidFill>
                  <a:latin typeface="Calibri"/>
                  <a:ea typeface="Calibri"/>
                </a:rPr>
                <a:t>Definierte und erfolgreich eingesetzte Releases</a:t>
              </a:r>
              <a:endParaRPr lang="de-DE" sz="2300" b="0" strike="noStrike" spc="-1">
                <a:solidFill>
                  <a:srgbClr val="000000"/>
                </a:solidFill>
                <a:latin typeface="Arial"/>
              </a:endParaRPr>
            </a:p>
            <a:p>
              <a:pPr defTabSz="914400">
                <a:lnSpc>
                  <a:spcPct val="90000"/>
                </a:lnSpc>
                <a:spcBef>
                  <a:spcPts val="805"/>
                </a:spcBef>
                <a:tabLst>
                  <a:tab pos="0" algn="l"/>
                </a:tabLst>
              </a:pPr>
              <a:r>
                <a:rPr lang="en-US" sz="2300" b="0" strike="noStrike" spc="-1">
                  <a:solidFill>
                    <a:schemeClr val="dk1"/>
                  </a:solidFill>
                  <a:latin typeface="Calibri"/>
                  <a:ea typeface="Calibri"/>
                </a:rPr>
                <a:t>Informationen / Berichte über den Erfolg und Misserfolg von Releases</a:t>
              </a:r>
              <a:endParaRPr lang="de-DE" sz="2300" b="0" strike="noStrike" spc="-1">
                <a:solidFill>
                  <a:srgbClr val="000000"/>
                </a:solidFill>
                <a:latin typeface="Arial"/>
              </a:endParaRPr>
            </a:p>
          </p:txBody>
        </p:sp>
      </p:grpSp>
      <p:sp>
        <p:nvSpPr>
          <p:cNvPr id="1315" name="PlaceHolder 2"/>
          <p:cNvSpPr>
            <a:spLocks noGrp="1"/>
          </p:cNvSpPr>
          <p:nvPr>
            <p:ph type="sldNum" idx="14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2E28ECB9-39EB-461D-ACD0-8AAAAC93E524}" type="slidenum">
              <a:rPr lang="en-US" sz="1200" b="0" strike="noStrike" spc="-1">
                <a:solidFill>
                  <a:srgbClr val="888888"/>
                </a:solidFill>
                <a:latin typeface="Calibri"/>
                <a:ea typeface="Calibri"/>
              </a:rPr>
              <a:t>134</a:t>
            </a:fld>
            <a:endParaRPr lang="de-DE" sz="1200" b="0" strike="noStrike" spc="-1">
              <a:solidFill>
                <a:srgbClr val="000000"/>
              </a:solidFill>
              <a:latin typeface="Times New Roman"/>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Prozessdiagramm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317" name="PlaceHolder 2"/>
          <p:cNvSpPr>
            <a:spLocks noGrp="1"/>
          </p:cNvSpPr>
          <p:nvPr>
            <p:ph type="sldNum" idx="149"/>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70A5A892-C624-4DA3-AD5D-B37B7579B548}" type="slidenum">
              <a:rPr lang="en-US" sz="1200" b="0" strike="noStrike" spc="-1">
                <a:solidFill>
                  <a:srgbClr val="888888"/>
                </a:solidFill>
                <a:latin typeface="Calibri"/>
                <a:ea typeface="Calibri"/>
              </a:rPr>
              <a:t>135</a:t>
            </a:fld>
            <a:endParaRPr lang="de-DE" sz="1200" b="0" strike="noStrike" spc="-1">
              <a:solidFill>
                <a:srgbClr val="000000"/>
              </a:solidFill>
              <a:latin typeface="Times New Roman"/>
            </a:endParaRPr>
          </a:p>
        </p:txBody>
      </p:sp>
      <p:grpSp>
        <p:nvGrpSpPr>
          <p:cNvPr id="1318" name="Gruppieren 5"/>
          <p:cNvGrpSpPr/>
          <p:nvPr/>
        </p:nvGrpSpPr>
        <p:grpSpPr>
          <a:xfrm>
            <a:off x="164160" y="1680840"/>
            <a:ext cx="10991520" cy="5112360"/>
            <a:chOff x="164160" y="1680840"/>
            <a:chExt cx="10991520" cy="5112360"/>
          </a:xfrm>
        </p:grpSpPr>
        <p:sp>
          <p:nvSpPr>
            <p:cNvPr id="1319" name="Flussdiagramm: Dokument 64"/>
            <p:cNvSpPr/>
            <p:nvPr/>
          </p:nvSpPr>
          <p:spPr>
            <a:xfrm>
              <a:off x="1398960" y="2284560"/>
              <a:ext cx="1782360" cy="4366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endParaRPr lang="en-GB" sz="1100" b="0" strike="noStrike" spc="-1">
                <a:solidFill>
                  <a:schemeClr val="dk1"/>
                </a:solidFill>
                <a:latin typeface="Calibri"/>
              </a:endParaRPr>
            </a:p>
          </p:txBody>
        </p:sp>
        <p:sp>
          <p:nvSpPr>
            <p:cNvPr id="1320" name="Rectangle 18"/>
            <p:cNvSpPr/>
            <p:nvPr/>
          </p:nvSpPr>
          <p:spPr>
            <a:xfrm>
              <a:off x="3801240" y="1737720"/>
              <a:ext cx="4994640" cy="19173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900" b="0" strike="noStrike" spc="-1">
                <a:solidFill>
                  <a:srgbClr val="000000"/>
                </a:solidFill>
                <a:latin typeface="Arial"/>
              </a:endParaRPr>
            </a:p>
            <a:p>
              <a:pPr algn="ctr" defTabSz="914400">
                <a:lnSpc>
                  <a:spcPct val="100000"/>
                </a:lnSpc>
              </a:pPr>
              <a:r>
                <a:rPr lang="en-GB" sz="1800" b="0" strike="noStrike" spc="-1">
                  <a:solidFill>
                    <a:schemeClr val="lt1"/>
                  </a:solidFill>
                  <a:latin typeface="Calibri"/>
                </a:rPr>
                <a:t>Release-Planung</a:t>
              </a:r>
              <a:endParaRPr lang="de-DE" sz="1800" b="0" strike="noStrike" spc="-1">
                <a:solidFill>
                  <a:srgbClr val="000000"/>
                </a:solidFill>
                <a:latin typeface="Arial"/>
              </a:endParaRPr>
            </a:p>
          </p:txBody>
        </p:sp>
        <p:sp>
          <p:nvSpPr>
            <p:cNvPr id="1321" name="Rectangle 23"/>
            <p:cNvSpPr/>
            <p:nvPr/>
          </p:nvSpPr>
          <p:spPr>
            <a:xfrm>
              <a:off x="3803040" y="4015800"/>
              <a:ext cx="4994640" cy="277740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900" b="0" strike="noStrike" spc="-1">
                <a:solidFill>
                  <a:srgbClr val="000000"/>
                </a:solidFill>
                <a:latin typeface="Arial"/>
              </a:endParaRPr>
            </a:p>
            <a:p>
              <a:pPr algn="ctr" defTabSz="914400">
                <a:lnSpc>
                  <a:spcPct val="100000"/>
                </a:lnSpc>
              </a:pPr>
              <a:r>
                <a:rPr lang="en-GB" sz="1800" b="0" strike="noStrike" spc="-1">
                  <a:solidFill>
                    <a:schemeClr val="lt1"/>
                  </a:solidFill>
                  <a:latin typeface="Calibri"/>
                </a:rPr>
                <a:t>Release und Deployment</a:t>
              </a:r>
              <a:endParaRPr lang="de-DE" sz="1800" b="0" strike="noStrike" spc="-1">
                <a:solidFill>
                  <a:srgbClr val="000000"/>
                </a:solidFill>
                <a:latin typeface="Arial"/>
              </a:endParaRPr>
            </a:p>
          </p:txBody>
        </p:sp>
        <p:sp>
          <p:nvSpPr>
            <p:cNvPr id="1322" name="Rectangle 18"/>
            <p:cNvSpPr/>
            <p:nvPr/>
          </p:nvSpPr>
          <p:spPr>
            <a:xfrm>
              <a:off x="4034880" y="4469400"/>
              <a:ext cx="1978920" cy="4586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100" b="0" strike="noStrike" spc="-1">
                  <a:solidFill>
                    <a:schemeClr val="dk1"/>
                  </a:solidFill>
                  <a:latin typeface="Calibri"/>
                </a:rPr>
                <a:t>Kommunikation / Ausbildung planen und durchführen</a:t>
              </a:r>
              <a:endParaRPr lang="de-DE" sz="1100" b="0" strike="noStrike" spc="-1">
                <a:solidFill>
                  <a:srgbClr val="000000"/>
                </a:solidFill>
                <a:latin typeface="Arial"/>
              </a:endParaRPr>
            </a:p>
          </p:txBody>
        </p:sp>
        <p:sp>
          <p:nvSpPr>
            <p:cNvPr id="1323" name="Flussdiagramm: Dokument 54"/>
            <p:cNvSpPr/>
            <p:nvPr/>
          </p:nvSpPr>
          <p:spPr>
            <a:xfrm>
              <a:off x="1462680" y="2219400"/>
              <a:ext cx="1782360" cy="45360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a:rPr>
                <a:t>Änderungen [genehmigt]</a:t>
              </a:r>
              <a:endParaRPr lang="de-DE" sz="1100" b="0" strike="noStrike" spc="-1">
                <a:solidFill>
                  <a:srgbClr val="000000"/>
                </a:solidFill>
                <a:latin typeface="Arial"/>
              </a:endParaRPr>
            </a:p>
          </p:txBody>
        </p:sp>
        <p:sp>
          <p:nvSpPr>
            <p:cNvPr id="1324" name="Rectangle 62"/>
            <p:cNvSpPr/>
            <p:nvPr/>
          </p:nvSpPr>
          <p:spPr>
            <a:xfrm>
              <a:off x="5721480" y="3426120"/>
              <a:ext cx="567360" cy="24336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GB" sz="1600" b="0" strike="noStrike" spc="-1">
                  <a:solidFill>
                    <a:schemeClr val="dk1"/>
                  </a:solidFill>
                  <a:latin typeface="Calibri"/>
                </a:rPr>
                <a:t>Ja</a:t>
              </a:r>
              <a:endParaRPr lang="de-DE" sz="1600" b="0" strike="noStrike" spc="-1">
                <a:solidFill>
                  <a:srgbClr val="000000"/>
                </a:solidFill>
                <a:latin typeface="Arial"/>
              </a:endParaRPr>
            </a:p>
          </p:txBody>
        </p:sp>
        <p:sp>
          <p:nvSpPr>
            <p:cNvPr id="1325" name="Rectangle 62"/>
            <p:cNvSpPr/>
            <p:nvPr/>
          </p:nvSpPr>
          <p:spPr>
            <a:xfrm>
              <a:off x="7949880" y="3081600"/>
              <a:ext cx="719280" cy="24336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GB" sz="1600" b="0" strike="noStrike" spc="-1">
                  <a:solidFill>
                    <a:schemeClr val="dk1"/>
                  </a:solidFill>
                  <a:latin typeface="Calibri"/>
                </a:rPr>
                <a:t>Nein</a:t>
              </a:r>
              <a:endParaRPr lang="de-DE" sz="1600" b="0" strike="noStrike" spc="-1">
                <a:solidFill>
                  <a:srgbClr val="000000"/>
                </a:solidFill>
                <a:latin typeface="Arial"/>
              </a:endParaRPr>
            </a:p>
          </p:txBody>
        </p:sp>
        <p:sp>
          <p:nvSpPr>
            <p:cNvPr id="1326" name="Rectangle 18"/>
            <p:cNvSpPr/>
            <p:nvPr/>
          </p:nvSpPr>
          <p:spPr>
            <a:xfrm>
              <a:off x="6565320" y="4469400"/>
              <a:ext cx="1978920" cy="4586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Deployment vorbereiten</a:t>
              </a:r>
              <a:endParaRPr lang="de-DE" sz="1600" b="0" strike="noStrike" spc="-1">
                <a:solidFill>
                  <a:srgbClr val="000000"/>
                </a:solidFill>
                <a:latin typeface="Arial"/>
              </a:endParaRPr>
            </a:p>
          </p:txBody>
        </p:sp>
        <p:cxnSp>
          <p:nvCxnSpPr>
            <p:cNvPr id="1327" name="Gerade Verbindung mit Pfeil 74"/>
            <p:cNvCxnSpPr>
              <a:stCxn id="1322" idx="3"/>
              <a:endCxn id="1326" idx="1"/>
            </p:cNvCxnSpPr>
            <p:nvPr/>
          </p:nvCxnSpPr>
          <p:spPr>
            <a:xfrm>
              <a:off x="6013800" y="4698720"/>
              <a:ext cx="551880" cy="360"/>
            </a:xfrm>
            <a:prstGeom prst="straightConnector1">
              <a:avLst/>
            </a:prstGeom>
            <a:ln w="19050">
              <a:solidFill>
                <a:srgbClr val="000000"/>
              </a:solidFill>
              <a:round/>
              <a:tailEnd type="arrow" w="med" len="med"/>
            </a:ln>
          </p:spPr>
        </p:cxnSp>
        <p:cxnSp>
          <p:nvCxnSpPr>
            <p:cNvPr id="1328" name="Gerade Verbindung mit Pfeil 87"/>
            <p:cNvCxnSpPr>
              <a:stCxn id="1329" idx="1"/>
              <a:endCxn id="1323" idx="3"/>
            </p:cNvCxnSpPr>
            <p:nvPr/>
          </p:nvCxnSpPr>
          <p:spPr>
            <a:xfrm flipH="1">
              <a:off x="3245040" y="2443680"/>
              <a:ext cx="757440" cy="2880"/>
            </a:xfrm>
            <a:prstGeom prst="straightConnector1">
              <a:avLst/>
            </a:prstGeom>
            <a:ln w="19050">
              <a:solidFill>
                <a:srgbClr val="000000"/>
              </a:solidFill>
              <a:prstDash val="sysDash"/>
              <a:round/>
              <a:headEnd type="arrow" w="med" len="med"/>
            </a:ln>
          </p:spPr>
        </p:cxnSp>
        <p:sp>
          <p:nvSpPr>
            <p:cNvPr id="1330" name="Zylinder 161"/>
            <p:cNvSpPr/>
            <p:nvPr/>
          </p:nvSpPr>
          <p:spPr>
            <a:xfrm>
              <a:off x="1464120" y="3398760"/>
              <a:ext cx="1782360" cy="523800"/>
            </a:xfrm>
            <a:prstGeom prst="can">
              <a:avLst>
                <a:gd name="adj" fmla="val 25000"/>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horzOverflow="overflow" lIns="90000" tIns="45000" rIns="90000" bIns="45000" numCol="1" spcCol="0" anchor="ctr">
              <a:noAutofit/>
            </a:bodyPr>
            <a:lstStyle/>
            <a:p>
              <a:pPr algn="ctr" defTabSz="914400">
                <a:lnSpc>
                  <a:spcPct val="100000"/>
                </a:lnSpc>
              </a:pPr>
              <a:r>
                <a:rPr lang="en-GB" sz="1600" b="0" strike="noStrike" spc="-1">
                  <a:solidFill>
                    <a:schemeClr val="dk1"/>
                  </a:solidFill>
                  <a:latin typeface="Calibri"/>
                </a:rPr>
                <a:t>CMDB</a:t>
              </a:r>
              <a:endParaRPr lang="de-DE" sz="1600" b="0" strike="noStrike" spc="-1">
                <a:solidFill>
                  <a:srgbClr val="000000"/>
                </a:solidFill>
                <a:latin typeface="Arial"/>
              </a:endParaRPr>
            </a:p>
          </p:txBody>
        </p:sp>
        <p:sp>
          <p:nvSpPr>
            <p:cNvPr id="1329" name="Rectangle 18"/>
            <p:cNvSpPr/>
            <p:nvPr/>
          </p:nvSpPr>
          <p:spPr>
            <a:xfrm>
              <a:off x="4002120" y="2214360"/>
              <a:ext cx="1978920" cy="4586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Release planen und erstellen</a:t>
              </a:r>
              <a:endParaRPr lang="de-DE" sz="1600" b="0" strike="noStrike" spc="-1">
                <a:solidFill>
                  <a:srgbClr val="000000"/>
                </a:solidFill>
                <a:latin typeface="Arial"/>
              </a:endParaRPr>
            </a:p>
          </p:txBody>
        </p:sp>
        <p:sp>
          <p:nvSpPr>
            <p:cNvPr id="1331" name="Flussdiagramm: Dokument 38"/>
            <p:cNvSpPr/>
            <p:nvPr/>
          </p:nvSpPr>
          <p:spPr>
            <a:xfrm>
              <a:off x="5661000" y="2535480"/>
              <a:ext cx="265680" cy="9504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32760" rIns="90000" bIns="32760" anchor="ctr">
              <a:noAutofit/>
            </a:bodyPr>
            <a:lstStyle/>
            <a:p>
              <a:pPr algn="ctr" defTabSz="914400">
                <a:lnSpc>
                  <a:spcPct val="100000"/>
                </a:lnSpc>
              </a:pPr>
              <a:endParaRPr lang="en-GB" sz="1100" b="0" strike="noStrike" spc="-1">
                <a:solidFill>
                  <a:schemeClr val="dk1"/>
                </a:solidFill>
                <a:latin typeface="Calibri"/>
              </a:endParaRPr>
            </a:p>
          </p:txBody>
        </p:sp>
        <p:sp>
          <p:nvSpPr>
            <p:cNvPr id="1332" name="Rectangle 18"/>
            <p:cNvSpPr/>
            <p:nvPr/>
          </p:nvSpPr>
          <p:spPr>
            <a:xfrm>
              <a:off x="6563160" y="2211120"/>
              <a:ext cx="1978920" cy="4586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Test Release</a:t>
              </a:r>
              <a:endParaRPr lang="de-DE" sz="1600" b="0" strike="noStrike" spc="-1">
                <a:solidFill>
                  <a:srgbClr val="000000"/>
                </a:solidFill>
                <a:latin typeface="Arial"/>
              </a:endParaRPr>
            </a:p>
          </p:txBody>
        </p:sp>
        <p:cxnSp>
          <p:nvCxnSpPr>
            <p:cNvPr id="1333" name="Gerade Verbindung mit Pfeil 43"/>
            <p:cNvCxnSpPr>
              <a:stCxn id="1329" idx="3"/>
              <a:endCxn id="1332" idx="1"/>
            </p:cNvCxnSpPr>
            <p:nvPr/>
          </p:nvCxnSpPr>
          <p:spPr>
            <a:xfrm flipV="1">
              <a:off x="5981040" y="2440440"/>
              <a:ext cx="582480" cy="3600"/>
            </a:xfrm>
            <a:prstGeom prst="straightConnector1">
              <a:avLst/>
            </a:prstGeom>
            <a:ln w="19050">
              <a:solidFill>
                <a:srgbClr val="000000"/>
              </a:solidFill>
              <a:round/>
              <a:tailEnd type="arrow" w="med" len="med"/>
            </a:ln>
          </p:spPr>
        </p:cxnSp>
        <p:cxnSp>
          <p:nvCxnSpPr>
            <p:cNvPr id="1334" name="Gewinkelte Verbindung 115"/>
            <p:cNvCxnSpPr>
              <a:stCxn id="1332" idx="2"/>
              <a:endCxn id="1335" idx="0"/>
            </p:cNvCxnSpPr>
            <p:nvPr/>
          </p:nvCxnSpPr>
          <p:spPr>
            <a:xfrm rot="5400000">
              <a:off x="6730920" y="2212560"/>
              <a:ext cx="364680" cy="1279080"/>
            </a:xfrm>
            <a:prstGeom prst="bentConnector3">
              <a:avLst>
                <a:gd name="adj1" fmla="val 50592"/>
              </a:avLst>
            </a:prstGeom>
            <a:ln w="19050">
              <a:solidFill>
                <a:srgbClr val="000000"/>
              </a:solidFill>
              <a:round/>
              <a:tailEnd type="arrow" w="med" len="med"/>
            </a:ln>
          </p:spPr>
        </p:cxnSp>
        <p:cxnSp>
          <p:nvCxnSpPr>
            <p:cNvPr id="1336" name="Gewinkelte Verbindung 115"/>
            <p:cNvCxnSpPr>
              <a:stCxn id="1335" idx="2"/>
              <a:endCxn id="1322" idx="1"/>
            </p:cNvCxnSpPr>
            <p:nvPr/>
          </p:nvCxnSpPr>
          <p:spPr>
            <a:xfrm rot="5400000">
              <a:off x="4556520" y="2981880"/>
              <a:ext cx="1195200" cy="2239200"/>
            </a:xfrm>
            <a:prstGeom prst="bentConnector4">
              <a:avLst>
                <a:gd name="adj1" fmla="val 28954"/>
                <a:gd name="adj2" fmla="val 121771"/>
              </a:avLst>
            </a:prstGeom>
            <a:ln w="19050">
              <a:solidFill>
                <a:srgbClr val="000000"/>
              </a:solidFill>
              <a:round/>
              <a:tailEnd type="arrow" w="med" len="med"/>
            </a:ln>
          </p:spPr>
        </p:cxnSp>
        <p:sp>
          <p:nvSpPr>
            <p:cNvPr id="1337" name="Rectangle 18"/>
            <p:cNvSpPr/>
            <p:nvPr/>
          </p:nvSpPr>
          <p:spPr>
            <a:xfrm>
              <a:off x="6565320" y="5297400"/>
              <a:ext cx="1978920" cy="4586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Deployment von Release</a:t>
              </a:r>
              <a:endParaRPr lang="de-DE" sz="1600" b="0" strike="noStrike" spc="-1">
                <a:solidFill>
                  <a:srgbClr val="000000"/>
                </a:solidFill>
                <a:latin typeface="Arial"/>
              </a:endParaRPr>
            </a:p>
          </p:txBody>
        </p:sp>
        <p:cxnSp>
          <p:nvCxnSpPr>
            <p:cNvPr id="1338" name="Gerade Verbindung mit Pfeil 119"/>
            <p:cNvCxnSpPr>
              <a:stCxn id="1326" idx="2"/>
              <a:endCxn id="1337" idx="0"/>
            </p:cNvCxnSpPr>
            <p:nvPr/>
          </p:nvCxnSpPr>
          <p:spPr>
            <a:xfrm>
              <a:off x="7554600" y="4928040"/>
              <a:ext cx="360" cy="369720"/>
            </a:xfrm>
            <a:prstGeom prst="straightConnector1">
              <a:avLst/>
            </a:prstGeom>
            <a:ln w="19050">
              <a:solidFill>
                <a:srgbClr val="000000"/>
              </a:solidFill>
              <a:round/>
              <a:tailEnd type="arrow" w="med" len="med"/>
            </a:ln>
          </p:spPr>
        </p:cxnSp>
        <p:sp>
          <p:nvSpPr>
            <p:cNvPr id="1339" name="Rectangle 18"/>
            <p:cNvSpPr/>
            <p:nvPr/>
          </p:nvSpPr>
          <p:spPr>
            <a:xfrm>
              <a:off x="4034880" y="5292360"/>
              <a:ext cx="1978920" cy="4586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Review des Releases auf Erfolg</a:t>
              </a:r>
              <a:endParaRPr lang="de-DE" sz="1600" b="0" strike="noStrike" spc="-1">
                <a:solidFill>
                  <a:srgbClr val="000000"/>
                </a:solidFill>
                <a:latin typeface="Arial"/>
              </a:endParaRPr>
            </a:p>
          </p:txBody>
        </p:sp>
        <p:cxnSp>
          <p:nvCxnSpPr>
            <p:cNvPr id="1340" name="Gerade Verbindung mit Pfeil 151"/>
            <p:cNvCxnSpPr>
              <a:stCxn id="1337" idx="1"/>
            </p:cNvCxnSpPr>
            <p:nvPr/>
          </p:nvCxnSpPr>
          <p:spPr>
            <a:xfrm flipH="1">
              <a:off x="6015960" y="5526720"/>
              <a:ext cx="549720" cy="3240"/>
            </a:xfrm>
            <a:prstGeom prst="straightConnector1">
              <a:avLst/>
            </a:prstGeom>
            <a:ln w="19050">
              <a:solidFill>
                <a:srgbClr val="000000"/>
              </a:solidFill>
              <a:round/>
              <a:tailEnd type="arrow" w="med" len="med"/>
            </a:ln>
          </p:spPr>
        </p:cxnSp>
        <p:sp>
          <p:nvSpPr>
            <p:cNvPr id="1335" name="Flussdiagramm: Verzweigung 162"/>
            <p:cNvSpPr/>
            <p:nvPr/>
          </p:nvSpPr>
          <p:spPr>
            <a:xfrm>
              <a:off x="4758120" y="3034080"/>
              <a:ext cx="3031200" cy="469800"/>
            </a:xfrm>
            <a:prstGeom prst="flowChartDecision">
              <a:avLst/>
            </a:prstGeom>
            <a:solidFill>
              <a:schemeClr val="accent1">
                <a:lumMod val="40000"/>
                <a:lumOff val="60000"/>
              </a:schemeClr>
            </a:solid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a:rPr>
                <a:t>Bereit für Deployment?</a:t>
              </a:r>
              <a:endParaRPr lang="de-DE" sz="1100" b="0" strike="noStrike" spc="-1">
                <a:solidFill>
                  <a:srgbClr val="000000"/>
                </a:solidFill>
                <a:latin typeface="Arial"/>
              </a:endParaRPr>
            </a:p>
          </p:txBody>
        </p:sp>
        <p:cxnSp>
          <p:nvCxnSpPr>
            <p:cNvPr id="1341" name="Verbinder: gekrümmt 165"/>
            <p:cNvCxnSpPr/>
            <p:nvPr/>
          </p:nvCxnSpPr>
          <p:spPr>
            <a:xfrm flipV="1">
              <a:off x="3294000" y="2575440"/>
              <a:ext cx="702000" cy="483480"/>
            </a:xfrm>
            <a:prstGeom prst="curvedConnector3">
              <a:avLst>
                <a:gd name="adj1" fmla="val 25038"/>
              </a:avLst>
            </a:prstGeom>
            <a:ln w="19050">
              <a:solidFill>
                <a:srgbClr val="000000"/>
              </a:solidFill>
              <a:prstDash val="sysDash"/>
              <a:round/>
              <a:tailEnd type="arrow" w="med" len="med"/>
            </a:ln>
          </p:spPr>
        </p:cxnSp>
        <p:cxnSp>
          <p:nvCxnSpPr>
            <p:cNvPr id="1342" name="Gewinkelte Verbindung 115"/>
            <p:cNvCxnSpPr>
              <a:stCxn id="1335" idx="3"/>
              <a:endCxn id="1332" idx="3"/>
            </p:cNvCxnSpPr>
            <p:nvPr/>
          </p:nvCxnSpPr>
          <p:spPr>
            <a:xfrm flipV="1">
              <a:off x="7789320" y="2440440"/>
              <a:ext cx="753120" cy="828720"/>
            </a:xfrm>
            <a:prstGeom prst="bentConnector3">
              <a:avLst>
                <a:gd name="adj1" fmla="val 172549"/>
              </a:avLst>
            </a:prstGeom>
            <a:ln w="19050">
              <a:solidFill>
                <a:srgbClr val="000000"/>
              </a:solidFill>
              <a:round/>
              <a:tailEnd type="arrow" w="med" len="med"/>
            </a:ln>
          </p:spPr>
        </p:cxnSp>
        <p:cxnSp>
          <p:nvCxnSpPr>
            <p:cNvPr id="1343" name="Verbinder: gekrümmt 71"/>
            <p:cNvCxnSpPr>
              <a:stCxn id="1330" idx="1"/>
            </p:cNvCxnSpPr>
            <p:nvPr/>
          </p:nvCxnSpPr>
          <p:spPr>
            <a:xfrm rot="10800000" flipH="1">
              <a:off x="1463760" y="3055680"/>
              <a:ext cx="1918800" cy="604800"/>
            </a:xfrm>
            <a:prstGeom prst="curvedConnector3">
              <a:avLst>
                <a:gd name="adj1" fmla="val -18221"/>
              </a:avLst>
            </a:prstGeom>
            <a:ln w="19050">
              <a:solidFill>
                <a:srgbClr val="000000"/>
              </a:solidFill>
              <a:prstDash val="sysDash"/>
              <a:round/>
            </a:ln>
          </p:spPr>
        </p:cxnSp>
        <p:sp>
          <p:nvSpPr>
            <p:cNvPr id="1344" name="Flussdiagramm: Dokument 70"/>
            <p:cNvSpPr/>
            <p:nvPr/>
          </p:nvSpPr>
          <p:spPr>
            <a:xfrm>
              <a:off x="1462680" y="2833200"/>
              <a:ext cx="1782360" cy="45360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600" b="0" strike="noStrike" spc="-1">
                  <a:solidFill>
                    <a:schemeClr val="dk1"/>
                  </a:solidFill>
                  <a:latin typeface="Calibri"/>
                </a:rPr>
                <a:t>Zeitplan ändern</a:t>
              </a:r>
              <a:endParaRPr lang="de-DE" sz="1600" b="0" strike="noStrike" spc="-1">
                <a:solidFill>
                  <a:srgbClr val="000000"/>
                </a:solidFill>
                <a:latin typeface="Arial"/>
              </a:endParaRPr>
            </a:p>
          </p:txBody>
        </p:sp>
        <p:sp>
          <p:nvSpPr>
            <p:cNvPr id="1345" name="Rectangle 18"/>
            <p:cNvSpPr/>
            <p:nvPr/>
          </p:nvSpPr>
          <p:spPr>
            <a:xfrm>
              <a:off x="4034880" y="6099480"/>
              <a:ext cx="1978920" cy="4586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Stakeholder informieren</a:t>
              </a:r>
              <a:endParaRPr lang="de-DE" sz="1600" b="0" strike="noStrike" spc="-1">
                <a:solidFill>
                  <a:srgbClr val="000000"/>
                </a:solidFill>
                <a:latin typeface="Arial"/>
              </a:endParaRPr>
            </a:p>
          </p:txBody>
        </p:sp>
        <p:sp>
          <p:nvSpPr>
            <p:cNvPr id="1346" name="Rectangle 18"/>
            <p:cNvSpPr/>
            <p:nvPr/>
          </p:nvSpPr>
          <p:spPr>
            <a:xfrm>
              <a:off x="6565320" y="6099480"/>
              <a:ext cx="1978920" cy="4586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Abschließen der Freigabe</a:t>
              </a:r>
              <a:endParaRPr lang="de-DE" sz="1600" b="0" strike="noStrike" spc="-1">
                <a:solidFill>
                  <a:srgbClr val="000000"/>
                </a:solidFill>
                <a:latin typeface="Arial"/>
              </a:endParaRPr>
            </a:p>
          </p:txBody>
        </p:sp>
        <p:cxnSp>
          <p:nvCxnSpPr>
            <p:cNvPr id="1347" name="Gerade Verbindung mit Pfeil 78"/>
            <p:cNvCxnSpPr>
              <a:endCxn id="1345" idx="0"/>
            </p:cNvCxnSpPr>
            <p:nvPr/>
          </p:nvCxnSpPr>
          <p:spPr>
            <a:xfrm flipH="1">
              <a:off x="5024160" y="5758200"/>
              <a:ext cx="2880" cy="341640"/>
            </a:xfrm>
            <a:prstGeom prst="straightConnector1">
              <a:avLst/>
            </a:prstGeom>
            <a:ln w="19050">
              <a:solidFill>
                <a:srgbClr val="000000"/>
              </a:solidFill>
              <a:round/>
              <a:tailEnd type="arrow" w="med" len="med"/>
            </a:ln>
          </p:spPr>
        </p:cxnSp>
        <p:cxnSp>
          <p:nvCxnSpPr>
            <p:cNvPr id="1348" name="Gerade Verbindung mit Pfeil 83"/>
            <p:cNvCxnSpPr>
              <a:stCxn id="1345" idx="3"/>
              <a:endCxn id="1346" idx="1"/>
            </p:cNvCxnSpPr>
            <p:nvPr/>
          </p:nvCxnSpPr>
          <p:spPr>
            <a:xfrm>
              <a:off x="6013800" y="6328800"/>
              <a:ext cx="551880" cy="360"/>
            </a:xfrm>
            <a:prstGeom prst="straightConnector1">
              <a:avLst/>
            </a:prstGeom>
            <a:ln w="19050">
              <a:solidFill>
                <a:srgbClr val="000000"/>
              </a:solidFill>
              <a:round/>
              <a:tailEnd type="arrow" w="med" len="med"/>
            </a:ln>
          </p:spPr>
        </p:cxnSp>
        <p:sp>
          <p:nvSpPr>
            <p:cNvPr id="1349" name="Flussdiagramm: Dokument 84"/>
            <p:cNvSpPr/>
            <p:nvPr/>
          </p:nvSpPr>
          <p:spPr>
            <a:xfrm>
              <a:off x="1464120" y="4659480"/>
              <a:ext cx="1782360" cy="45360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a:rPr>
                <a:t>Release [bereit zum Deployment]</a:t>
              </a:r>
              <a:endParaRPr lang="de-DE" sz="1100" b="0" strike="noStrike" spc="-1">
                <a:solidFill>
                  <a:srgbClr val="000000"/>
                </a:solidFill>
                <a:latin typeface="Arial"/>
              </a:endParaRPr>
            </a:p>
          </p:txBody>
        </p:sp>
        <p:cxnSp>
          <p:nvCxnSpPr>
            <p:cNvPr id="1350" name="Gerade Verbindung mit Pfeil 85"/>
            <p:cNvCxnSpPr/>
            <p:nvPr/>
          </p:nvCxnSpPr>
          <p:spPr>
            <a:xfrm flipH="1">
              <a:off x="3248280" y="4844160"/>
              <a:ext cx="788760" cy="2160"/>
            </a:xfrm>
            <a:prstGeom prst="straightConnector1">
              <a:avLst/>
            </a:prstGeom>
            <a:ln w="19050">
              <a:solidFill>
                <a:srgbClr val="000000"/>
              </a:solidFill>
              <a:prstDash val="sysDash"/>
              <a:round/>
              <a:headEnd type="arrow" w="med" len="med"/>
            </a:ln>
          </p:spPr>
        </p:cxnSp>
        <p:sp>
          <p:nvSpPr>
            <p:cNvPr id="1351" name="Flussdiagramm: Dokument 86"/>
            <p:cNvSpPr/>
            <p:nvPr/>
          </p:nvSpPr>
          <p:spPr>
            <a:xfrm>
              <a:off x="9377640" y="5310360"/>
              <a:ext cx="1778040" cy="43272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a:rPr>
                <a:t>Release Akzeptanzkriterien</a:t>
              </a:r>
              <a:endParaRPr lang="de-DE" sz="1100" b="0" strike="noStrike" spc="-1">
                <a:solidFill>
                  <a:srgbClr val="000000"/>
                </a:solidFill>
                <a:latin typeface="Arial"/>
              </a:endParaRPr>
            </a:p>
          </p:txBody>
        </p:sp>
        <p:cxnSp>
          <p:nvCxnSpPr>
            <p:cNvPr id="1352" name="Gerade Verbindung mit Pfeil 88"/>
            <p:cNvCxnSpPr>
              <a:stCxn id="1337" idx="3"/>
              <a:endCxn id="1351" idx="1"/>
            </p:cNvCxnSpPr>
            <p:nvPr/>
          </p:nvCxnSpPr>
          <p:spPr>
            <a:xfrm>
              <a:off x="8544240" y="5526720"/>
              <a:ext cx="833760" cy="360"/>
            </a:xfrm>
            <a:prstGeom prst="straightConnector1">
              <a:avLst/>
            </a:prstGeom>
            <a:ln w="19050">
              <a:solidFill>
                <a:srgbClr val="000000"/>
              </a:solidFill>
              <a:prstDash val="sysDash"/>
              <a:round/>
              <a:headEnd type="arrow" w="med" len="med"/>
            </a:ln>
          </p:spPr>
        </p:cxnSp>
        <p:sp>
          <p:nvSpPr>
            <p:cNvPr id="1353" name="Flussdiagramm: Dokument 90"/>
            <p:cNvSpPr/>
            <p:nvPr/>
          </p:nvSpPr>
          <p:spPr>
            <a:xfrm>
              <a:off x="9373320" y="6104880"/>
              <a:ext cx="1782360" cy="45360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400" b="0" strike="noStrike" spc="-1">
                  <a:solidFill>
                    <a:schemeClr val="dk1"/>
                  </a:solidFill>
                  <a:latin typeface="Calibri"/>
                </a:rPr>
                <a:t>Release [geschlossen]</a:t>
              </a:r>
              <a:endParaRPr lang="de-DE" sz="1400" b="0" strike="noStrike" spc="-1">
                <a:solidFill>
                  <a:srgbClr val="000000"/>
                </a:solidFill>
                <a:latin typeface="Arial"/>
              </a:endParaRPr>
            </a:p>
          </p:txBody>
        </p:sp>
        <p:sp>
          <p:nvSpPr>
            <p:cNvPr id="1354" name="Line 28"/>
            <p:cNvSpPr/>
            <p:nvPr/>
          </p:nvSpPr>
          <p:spPr>
            <a:xfrm>
              <a:off x="164160" y="6327000"/>
              <a:ext cx="1241280" cy="360"/>
            </a:xfrm>
            <a:prstGeom prst="line">
              <a:avLst/>
            </a:prstGeom>
            <a:ln w="25400">
              <a:solidFill>
                <a:srgbClr val="A6A6A6"/>
              </a:solidFill>
              <a:round/>
              <a:headEnd type="triangle" w="med" len="me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strike="noStrike" spc="-1">
                <a:solidFill>
                  <a:schemeClr val="dk1"/>
                </a:solidFill>
                <a:latin typeface="Calibri"/>
              </a:endParaRPr>
            </a:p>
          </p:txBody>
        </p:sp>
        <p:sp>
          <p:nvSpPr>
            <p:cNvPr id="1355" name="TextBox 2"/>
            <p:cNvSpPr/>
            <p:nvPr/>
          </p:nvSpPr>
          <p:spPr>
            <a:xfrm>
              <a:off x="382320" y="6031800"/>
              <a:ext cx="819720" cy="3333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00000"/>
                </a:lnSpc>
              </a:pPr>
              <a:r>
                <a:rPr lang="en-GB" sz="1600" b="0" strike="noStrike" spc="-1">
                  <a:solidFill>
                    <a:schemeClr val="dk1"/>
                  </a:solidFill>
                  <a:latin typeface="Calibri"/>
                </a:rPr>
                <a:t>zu CHM</a:t>
              </a:r>
              <a:endParaRPr lang="de-DE" sz="1600" b="0" strike="noStrike" spc="-1">
                <a:solidFill>
                  <a:srgbClr val="000000"/>
                </a:solidFill>
                <a:latin typeface="Arial"/>
              </a:endParaRPr>
            </a:p>
          </p:txBody>
        </p:sp>
        <p:cxnSp>
          <p:nvCxnSpPr>
            <p:cNvPr id="1356" name="Gerade Verbindung mit Pfeil 94"/>
            <p:cNvCxnSpPr>
              <a:endCxn id="1345" idx="1"/>
            </p:cNvCxnSpPr>
            <p:nvPr/>
          </p:nvCxnSpPr>
          <p:spPr>
            <a:xfrm flipV="1">
              <a:off x="3183120" y="6328800"/>
              <a:ext cx="852120" cy="5760"/>
            </a:xfrm>
            <a:prstGeom prst="straightConnector1">
              <a:avLst/>
            </a:prstGeom>
            <a:ln w="19050">
              <a:solidFill>
                <a:srgbClr val="000000"/>
              </a:solidFill>
              <a:prstDash val="sysDash"/>
              <a:round/>
              <a:headEnd type="arrow" w="med" len="med"/>
            </a:ln>
          </p:spPr>
        </p:cxnSp>
        <p:cxnSp>
          <p:nvCxnSpPr>
            <p:cNvPr id="1357" name="Gerade Verbindung mit Pfeil 97"/>
            <p:cNvCxnSpPr>
              <a:stCxn id="1353" idx="1"/>
              <a:endCxn id="1346" idx="3"/>
            </p:cNvCxnSpPr>
            <p:nvPr/>
          </p:nvCxnSpPr>
          <p:spPr>
            <a:xfrm flipH="1" flipV="1">
              <a:off x="8544240" y="6328800"/>
              <a:ext cx="829440" cy="3240"/>
            </a:xfrm>
            <a:prstGeom prst="straightConnector1">
              <a:avLst/>
            </a:prstGeom>
            <a:ln w="19050">
              <a:solidFill>
                <a:srgbClr val="000000"/>
              </a:solidFill>
              <a:prstDash val="sysDash"/>
              <a:round/>
              <a:headEnd type="arrow" w="med" len="med"/>
            </a:ln>
          </p:spPr>
        </p:cxnSp>
        <p:sp>
          <p:nvSpPr>
            <p:cNvPr id="1358" name="Flussdiagramm: Dokument 45"/>
            <p:cNvSpPr/>
            <p:nvPr/>
          </p:nvSpPr>
          <p:spPr>
            <a:xfrm>
              <a:off x="1377360" y="1680840"/>
              <a:ext cx="1910880" cy="43272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a:rPr>
                <a:t>Release and Deployment Strategie</a:t>
              </a:r>
              <a:endParaRPr lang="de-DE" sz="1100" b="0" strike="noStrike" spc="-1">
                <a:solidFill>
                  <a:srgbClr val="000000"/>
                </a:solidFill>
                <a:latin typeface="Arial"/>
              </a:endParaRPr>
            </a:p>
          </p:txBody>
        </p:sp>
        <p:cxnSp>
          <p:nvCxnSpPr>
            <p:cNvPr id="1359" name="Verbinder: gekrümmt 47"/>
            <p:cNvCxnSpPr>
              <a:endCxn id="1358" idx="3"/>
            </p:cNvCxnSpPr>
            <p:nvPr/>
          </p:nvCxnSpPr>
          <p:spPr>
            <a:xfrm rot="10800000">
              <a:off x="3288240" y="1896840"/>
              <a:ext cx="328680" cy="554400"/>
            </a:xfrm>
            <a:prstGeom prst="curvedConnector3">
              <a:avLst>
                <a:gd name="adj1" fmla="val 100000"/>
              </a:avLst>
            </a:prstGeom>
            <a:ln w="19050">
              <a:solidFill>
                <a:srgbClr val="000000"/>
              </a:solidFill>
              <a:prstDash val="sysDash"/>
              <a:round/>
            </a:ln>
          </p:spPr>
        </p:cxnSp>
        <p:sp>
          <p:nvSpPr>
            <p:cNvPr id="1360" name="Flussdiagramm: Dokument 50"/>
            <p:cNvSpPr/>
            <p:nvPr/>
          </p:nvSpPr>
          <p:spPr>
            <a:xfrm>
              <a:off x="1411560" y="6099480"/>
              <a:ext cx="1778040" cy="47376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a:rPr>
                <a:t>Informationen zum Release</a:t>
              </a:r>
              <a:endParaRPr lang="de-DE" sz="1100" b="0" strike="noStrike" spc="-1">
                <a:solidFill>
                  <a:srgbClr val="000000"/>
                </a:solidFill>
                <a:latin typeface="Arial"/>
              </a:endParaRPr>
            </a:p>
          </p:txBody>
        </p:sp>
      </p:gr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362" name="Google Shape;1695;p130"/>
          <p:cNvGrpSpPr/>
          <p:nvPr/>
        </p:nvGrpSpPr>
        <p:grpSpPr>
          <a:xfrm>
            <a:off x="609480" y="1783080"/>
            <a:ext cx="10970640" cy="4451040"/>
            <a:chOff x="609480" y="1783080"/>
            <a:chExt cx="10970640" cy="4451040"/>
          </a:xfrm>
        </p:grpSpPr>
        <p:sp>
          <p:nvSpPr>
            <p:cNvPr id="1363" name="Google Shape;1696;p130"/>
            <p:cNvSpPr/>
            <p:nvPr/>
          </p:nvSpPr>
          <p:spPr>
            <a:xfrm>
              <a:off x="609480" y="2078280"/>
              <a:ext cx="10970640" cy="41558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64" name="Google Shape;1697;p130"/>
            <p:cNvSpPr/>
            <p:nvPr/>
          </p:nvSpPr>
          <p:spPr>
            <a:xfrm>
              <a:off x="609480" y="2078280"/>
              <a:ext cx="10970640" cy="4155840"/>
            </a:xfrm>
            <a:prstGeom prst="rect">
              <a:avLst/>
            </a:prstGeom>
            <a:noFill/>
            <a:ln w="0">
              <a:noFill/>
            </a:ln>
          </p:spPr>
          <p:style>
            <a:lnRef idx="0">
              <a:scrgbClr r="0" g="0" b="0"/>
            </a:lnRef>
            <a:fillRef idx="0">
              <a:scrgbClr r="0" g="0" b="0"/>
            </a:fillRef>
            <a:effectRef idx="0">
              <a:scrgbClr r="0" g="0" b="0"/>
            </a:effectRef>
            <a:fontRef idx="minor"/>
          </p:style>
          <p:txBody>
            <a:bodyPr lIns="851760" tIns="416520" rIns="851760" bIns="142200" anchor="t">
              <a:noAutofit/>
            </a:bodyPr>
            <a:lstStyle/>
            <a:p>
              <a:pPr marL="228600" lvl="1" indent="-228600" defTabSz="914400">
                <a:lnSpc>
                  <a:spcPct val="90000"/>
                </a:lnSpc>
                <a:buClr>
                  <a:srgbClr val="000000"/>
                </a:buClr>
                <a:buFont typeface="Calibri"/>
                <a:buChar char="•"/>
              </a:pPr>
              <a:r>
                <a:rPr lang="en-US" sz="2000" b="1" strike="noStrike" spc="-1">
                  <a:solidFill>
                    <a:schemeClr val="dk1"/>
                  </a:solidFill>
                  <a:latin typeface="Calibri"/>
                  <a:ea typeface="Calibri"/>
                </a:rPr>
                <a:t>Release-Planung</a:t>
              </a:r>
              <a:endParaRPr lang="de-DE" sz="20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Erstellen eines Releases, basierend auf der geltenden Release- und Deployment-Strategie</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Testen eines Releases</a:t>
              </a:r>
              <a:endParaRPr lang="de-DE" sz="1800" b="0" strike="noStrike" spc="-1">
                <a:solidFill>
                  <a:srgbClr val="000000"/>
                </a:solidFill>
                <a:latin typeface="Arial"/>
              </a:endParaRPr>
            </a:p>
            <a:p>
              <a:pPr marL="228600" indent="-101520" defTabSz="914400">
                <a:lnSpc>
                  <a:spcPct val="90000"/>
                </a:lnSpc>
                <a:spcBef>
                  <a:spcPts val="300"/>
                </a:spcBef>
                <a:tabLst>
                  <a:tab pos="0" algn="l"/>
                </a:tabLst>
              </a:pPr>
              <a:endParaRPr lang="de-DE" sz="2000" b="0" strike="noStrike" spc="-1">
                <a:solidFill>
                  <a:srgbClr val="000000"/>
                </a:solidFill>
                <a:latin typeface="Arial"/>
              </a:endParaRPr>
            </a:p>
            <a:p>
              <a:pPr marL="228600" lvl="1" indent="-228600" defTabSz="914400">
                <a:lnSpc>
                  <a:spcPct val="90000"/>
                </a:lnSpc>
                <a:spcBef>
                  <a:spcPts val="300"/>
                </a:spcBef>
                <a:buClr>
                  <a:srgbClr val="000000"/>
                </a:buClr>
                <a:buFont typeface="Calibri"/>
                <a:buChar char="•"/>
                <a:tabLst>
                  <a:tab pos="0" algn="l"/>
                </a:tabLst>
              </a:pPr>
              <a:r>
                <a:rPr lang="en-US" sz="2000" b="1" strike="noStrike" spc="-1">
                  <a:solidFill>
                    <a:schemeClr val="dk1"/>
                  </a:solidFill>
                  <a:latin typeface="Calibri"/>
                  <a:ea typeface="Calibri"/>
                </a:rPr>
                <a:t>Release und Deployment</a:t>
              </a:r>
              <a:endParaRPr lang="de-DE" sz="20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Planung und Durchführung von Kommunikations- und Schulungsmaßnahmen für Anwender und Supportpersonal</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Deployment eines Releases vorbereiten</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Deployment eines Releases</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Review eines Releases auf Erfolg</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Informieren Sie die Beteiligten über die Ergebnisse des Releases</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Abschließen eines Releases</a:t>
              </a:r>
              <a:endParaRPr lang="de-DE" sz="1800" b="0" strike="noStrike" spc="-1">
                <a:solidFill>
                  <a:srgbClr val="000000"/>
                </a:solidFill>
                <a:latin typeface="Arial"/>
              </a:endParaRPr>
            </a:p>
          </p:txBody>
        </p:sp>
        <p:sp>
          <p:nvSpPr>
            <p:cNvPr id="1365" name="Google Shape;1698;p130"/>
            <p:cNvSpPr/>
            <p:nvPr/>
          </p:nvSpPr>
          <p:spPr>
            <a:xfrm>
              <a:off x="1158120" y="1783080"/>
              <a:ext cx="7678800" cy="58824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66" name="Google Shape;1699;p130"/>
            <p:cNvSpPr/>
            <p:nvPr/>
          </p:nvSpPr>
          <p:spPr>
            <a:xfrm>
              <a:off x="1186920" y="1811880"/>
              <a:ext cx="7621200" cy="5306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000" b="0" strike="noStrike" spc="-1">
                  <a:solidFill>
                    <a:schemeClr val="lt1"/>
                  </a:solidFill>
                  <a:latin typeface="Calibri"/>
                  <a:ea typeface="Calibri"/>
                </a:rPr>
                <a:t>Laufende Ausführung von Prozessen</a:t>
              </a:r>
              <a:endParaRPr lang="de-DE" sz="2000" b="0" strike="noStrike" spc="-1">
                <a:solidFill>
                  <a:srgbClr val="000000"/>
                </a:solidFill>
                <a:latin typeface="Arial"/>
              </a:endParaRPr>
            </a:p>
          </p:txBody>
        </p:sp>
      </p:grpSp>
      <p:sp>
        <p:nvSpPr>
          <p:cNvPr id="1367" name="PlaceHolder 2"/>
          <p:cNvSpPr>
            <a:spLocks noGrp="1"/>
          </p:cNvSpPr>
          <p:nvPr>
            <p:ph type="sldNum" idx="150"/>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E509E3EB-371F-4907-9AB1-3333EB764D99}" type="slidenum">
              <a:rPr lang="en-US" sz="1200" b="0" strike="noStrike" spc="-1">
                <a:solidFill>
                  <a:srgbClr val="888888"/>
                </a:solidFill>
                <a:latin typeface="Calibri"/>
                <a:ea typeface="Calibri"/>
              </a:rPr>
              <a:t>136</a:t>
            </a:fld>
            <a:endParaRPr lang="de-DE" sz="1200" b="0" strike="noStrike" spc="-1">
              <a:solidFill>
                <a:srgbClr val="000000"/>
              </a:solidFill>
              <a:latin typeface="Times New Roman"/>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8"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Wichtige Überlegungen</a:t>
            </a:r>
            <a:endParaRPr lang="de-DE" sz="3200" b="0" strike="noStrike" spc="-1">
              <a:solidFill>
                <a:srgbClr val="000000"/>
              </a:solidFill>
              <a:latin typeface="Arial"/>
            </a:endParaRPr>
          </a:p>
        </p:txBody>
      </p:sp>
      <p:grpSp>
        <p:nvGrpSpPr>
          <p:cNvPr id="1369" name="Google Shape;1706;p131"/>
          <p:cNvGrpSpPr/>
          <p:nvPr/>
        </p:nvGrpSpPr>
        <p:grpSpPr>
          <a:xfrm>
            <a:off x="2477880" y="2111400"/>
            <a:ext cx="7233840" cy="3794040"/>
            <a:chOff x="2477880" y="2111400"/>
            <a:chExt cx="7233840" cy="3794040"/>
          </a:xfrm>
        </p:grpSpPr>
        <p:sp>
          <p:nvSpPr>
            <p:cNvPr id="1370" name="Google Shape;1707;p131"/>
            <p:cNvSpPr/>
            <p:nvPr/>
          </p:nvSpPr>
          <p:spPr>
            <a:xfrm>
              <a:off x="2477880" y="2891520"/>
              <a:ext cx="3437640" cy="22338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71" name="Google Shape;1708;p131"/>
            <p:cNvSpPr/>
            <p:nvPr/>
          </p:nvSpPr>
          <p:spPr>
            <a:xfrm>
              <a:off x="2587320" y="3000960"/>
              <a:ext cx="3219120" cy="2015280"/>
            </a:xfrm>
            <a:prstGeom prst="rect">
              <a:avLst/>
            </a:prstGeom>
            <a:noFill/>
            <a:ln w="0">
              <a:noFill/>
            </a:ln>
          </p:spPr>
          <p:style>
            <a:lnRef idx="0">
              <a:scrgbClr r="0" g="0" b="0"/>
            </a:lnRef>
            <a:fillRef idx="0">
              <a:scrgbClr r="0" g="0" b="0"/>
            </a:fillRef>
            <a:effectRef idx="0">
              <a:scrgbClr r="0" g="0" b="0"/>
            </a:effectRef>
            <a:fontRef idx="minor"/>
          </p:style>
          <p:txBody>
            <a:bodyPr lIns="90000" tIns="91440" rIns="90000" bIns="91440" anchor="t">
              <a:noAutofit/>
            </a:bodyPr>
            <a:lstStyle/>
            <a:p>
              <a:pPr defTabSz="914400">
                <a:lnSpc>
                  <a:spcPct val="90000"/>
                </a:lnSpc>
                <a:tabLst>
                  <a:tab pos="0" algn="l"/>
                </a:tabLst>
              </a:pPr>
              <a:r>
                <a:rPr lang="en-US" sz="2100" b="0" strike="noStrike" spc="-1">
                  <a:solidFill>
                    <a:schemeClr val="lt1"/>
                  </a:solidFill>
                  <a:latin typeface="Calibri"/>
                  <a:ea typeface="Calibri"/>
                </a:rPr>
                <a:t>Release and Deployment Strategie</a:t>
              </a:r>
              <a:endParaRPr lang="de-DE" sz="2100" b="0" strike="noStrike" spc="-1">
                <a:solidFill>
                  <a:srgbClr val="000000"/>
                </a:solidFill>
                <a:latin typeface="Arial"/>
              </a:endParaRPr>
            </a:p>
            <a:p>
              <a:pPr marL="171360" lvl="1" indent="-171360" defTabSz="914400">
                <a:lnSpc>
                  <a:spcPct val="90000"/>
                </a:lnSpc>
                <a:spcBef>
                  <a:spcPts val="839"/>
                </a:spcBef>
                <a:buClr>
                  <a:srgbClr val="FFFFFF"/>
                </a:buClr>
                <a:buFont typeface="Calibri"/>
                <a:buChar char="•"/>
                <a:tabLst>
                  <a:tab pos="0" algn="l"/>
                </a:tabLst>
              </a:pPr>
              <a:r>
                <a:rPr lang="en-US" sz="1600" b="0" strike="noStrike" spc="-1">
                  <a:solidFill>
                    <a:schemeClr val="lt1"/>
                  </a:solidFill>
                  <a:latin typeface="Calibri"/>
                  <a:ea typeface="Calibri"/>
                </a:rPr>
                <a:t>Definiert den Ansatz für die Planung und das Deployment eines bestimmten Releases</a:t>
              </a:r>
              <a:endParaRPr lang="de-DE" sz="1600" b="0" strike="noStrike" spc="-1">
                <a:solidFill>
                  <a:srgbClr val="000000"/>
                </a:solidFill>
                <a:latin typeface="Arial"/>
              </a:endParaRPr>
            </a:p>
          </p:txBody>
        </p:sp>
        <p:sp>
          <p:nvSpPr>
            <p:cNvPr id="1372" name="Google Shape;1709;p131"/>
            <p:cNvSpPr/>
            <p:nvPr/>
          </p:nvSpPr>
          <p:spPr>
            <a:xfrm>
              <a:off x="4197960" y="2111400"/>
              <a:ext cx="3794040" cy="3794040"/>
            </a:xfrm>
            <a:custGeom>
              <a:avLst/>
              <a:gdLst>
                <a:gd name="textAreaLeft" fmla="*/ 0 w 3794040"/>
                <a:gd name="textAreaRight" fmla="*/ 3796200 w 3794040"/>
                <a:gd name="textAreaTop" fmla="*/ 0 h 3794040"/>
                <a:gd name="textAreaBottom" fmla="*/ 3796200 h 3794040"/>
              </a:gdLst>
              <a:ahLst/>
              <a:cxnLst/>
              <a:rect l="textAreaLeft" t="textAreaTop" r="textAreaRight" b="textAreaBottom"/>
              <a:pathLst>
                <a:path w="120000" h="120000">
                  <a:moveTo>
                    <a:pt x="12088" y="23883"/>
                  </a:moveTo>
                  <a:lnTo>
                    <a:pt x="12088" y="23883"/>
                  </a:lnTo>
                  <a:cubicBezTo>
                    <a:pt x="23425" y="8843"/>
                    <a:pt x="41166" y="0"/>
                    <a:pt x="60000" y="0"/>
                  </a:cubicBezTo>
                  <a:cubicBezTo>
                    <a:pt x="78834" y="0"/>
                    <a:pt x="96575" y="8843"/>
                    <a:pt x="107912" y="23883"/>
                  </a:cubicBezTo>
                </a:path>
              </a:pathLst>
            </a:custGeom>
            <a:noFill/>
            <a:ln w="9525">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73" name="Google Shape;1710;p131"/>
            <p:cNvSpPr/>
            <p:nvPr/>
          </p:nvSpPr>
          <p:spPr>
            <a:xfrm>
              <a:off x="6274080" y="2891520"/>
              <a:ext cx="3437640" cy="22338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74" name="Google Shape;1711;p131"/>
            <p:cNvSpPr/>
            <p:nvPr/>
          </p:nvSpPr>
          <p:spPr>
            <a:xfrm>
              <a:off x="6383520" y="3000960"/>
              <a:ext cx="3219120" cy="2015280"/>
            </a:xfrm>
            <a:prstGeom prst="rect">
              <a:avLst/>
            </a:prstGeom>
            <a:noFill/>
            <a:ln w="0">
              <a:noFill/>
            </a:ln>
          </p:spPr>
          <p:style>
            <a:lnRef idx="0">
              <a:scrgbClr r="0" g="0" b="0"/>
            </a:lnRef>
            <a:fillRef idx="0">
              <a:scrgbClr r="0" g="0" b="0"/>
            </a:fillRef>
            <a:effectRef idx="0">
              <a:scrgbClr r="0" g="0" b="0"/>
            </a:effectRef>
            <a:fontRef idx="minor"/>
          </p:style>
          <p:txBody>
            <a:bodyPr lIns="90000" tIns="91440" rIns="90000" bIns="91440" anchor="t">
              <a:noAutofit/>
            </a:bodyPr>
            <a:lstStyle/>
            <a:p>
              <a:pPr defTabSz="914400">
                <a:lnSpc>
                  <a:spcPct val="90000"/>
                </a:lnSpc>
                <a:tabLst>
                  <a:tab pos="0" algn="l"/>
                </a:tabLst>
              </a:pPr>
              <a:r>
                <a:rPr lang="en-US" sz="2100" b="0" strike="noStrike" spc="-1">
                  <a:solidFill>
                    <a:schemeClr val="lt1"/>
                  </a:solidFill>
                  <a:latin typeface="Calibri"/>
                  <a:ea typeface="Calibri"/>
                </a:rPr>
                <a:t>Ansatz der Prüfung</a:t>
              </a:r>
              <a:endParaRPr lang="de-DE" sz="2100" b="0" strike="noStrike" spc="-1">
                <a:solidFill>
                  <a:srgbClr val="000000"/>
                </a:solidFill>
                <a:latin typeface="Arial"/>
              </a:endParaRPr>
            </a:p>
            <a:p>
              <a:pPr marL="171360" lvl="1" indent="-171360" defTabSz="914400">
                <a:lnSpc>
                  <a:spcPct val="90000"/>
                </a:lnSpc>
                <a:spcBef>
                  <a:spcPts val="839"/>
                </a:spcBef>
                <a:buClr>
                  <a:srgbClr val="FFFFFF"/>
                </a:buClr>
                <a:buFont typeface="Calibri"/>
                <a:buChar char="•"/>
                <a:tabLst>
                  <a:tab pos="0" algn="l"/>
                </a:tabLst>
              </a:pPr>
              <a:r>
                <a:rPr lang="en-US" sz="1600" b="0" strike="noStrike" spc="-1">
                  <a:solidFill>
                    <a:schemeClr val="lt1"/>
                  </a:solidFill>
                  <a:latin typeface="Calibri"/>
                  <a:ea typeface="Calibri"/>
                </a:rPr>
                <a:t>Definiert den Ansatz für das Testen eines bestimmten Releases, bevor alle Änderungen / Funktionen allen Anwendern des Services zur Verfügung gestellt werden</a:t>
              </a:r>
              <a:endParaRPr lang="de-DE" sz="1600" b="0" strike="noStrike" spc="-1">
                <a:solidFill>
                  <a:srgbClr val="000000"/>
                </a:solidFill>
                <a:latin typeface="Arial"/>
              </a:endParaRPr>
            </a:p>
          </p:txBody>
        </p:sp>
        <p:sp>
          <p:nvSpPr>
            <p:cNvPr id="1375" name="Google Shape;1712;p131"/>
            <p:cNvSpPr/>
            <p:nvPr/>
          </p:nvSpPr>
          <p:spPr>
            <a:xfrm>
              <a:off x="4197960" y="2111400"/>
              <a:ext cx="3794040" cy="3794040"/>
            </a:xfrm>
            <a:custGeom>
              <a:avLst/>
              <a:gdLst>
                <a:gd name="textAreaLeft" fmla="*/ 0 w 3794040"/>
                <a:gd name="textAreaRight" fmla="*/ 3796200 w 3794040"/>
                <a:gd name="textAreaTop" fmla="*/ 0 h 3794040"/>
                <a:gd name="textAreaBottom" fmla="*/ 3796200 h 3794040"/>
              </a:gdLst>
              <a:ahLst/>
              <a:cxnLst/>
              <a:rect l="textAreaLeft" t="textAreaTop" r="textAreaRight" b="textAreaBottom"/>
              <a:pathLst>
                <a:path w="120000" h="120000">
                  <a:moveTo>
                    <a:pt x="107912" y="96117"/>
                  </a:moveTo>
                  <a:cubicBezTo>
                    <a:pt x="96575" y="111157"/>
                    <a:pt x="78834" y="120000"/>
                    <a:pt x="60000" y="120000"/>
                  </a:cubicBezTo>
                  <a:cubicBezTo>
                    <a:pt x="41166" y="120000"/>
                    <a:pt x="23425" y="111157"/>
                    <a:pt x="12088" y="96117"/>
                  </a:cubicBezTo>
                </a:path>
              </a:pathLst>
            </a:custGeom>
            <a:noFill/>
            <a:ln w="9525">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1376" name="PlaceHolder 2"/>
          <p:cNvSpPr>
            <a:spLocks noGrp="1"/>
          </p:cNvSpPr>
          <p:nvPr>
            <p:ph type="sldNum" idx="15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BBB6B42-2C1D-47E1-B16F-6700B9841720}" type="slidenum">
              <a:rPr lang="en-US" sz="1200" b="0" strike="noStrike" spc="-1">
                <a:solidFill>
                  <a:srgbClr val="888888"/>
                </a:solidFill>
                <a:latin typeface="Calibri"/>
                <a:ea typeface="Calibri"/>
              </a:rPr>
              <a:t>137</a:t>
            </a:fld>
            <a:endParaRPr lang="de-DE" sz="1200" b="0" strike="noStrike" spc="-1">
              <a:solidFill>
                <a:srgbClr val="000000"/>
              </a:solidFill>
              <a:latin typeface="Times New Roman"/>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7"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Typische Release- und Deployment-Strategien</a:t>
            </a:r>
            <a:endParaRPr lang="de-DE" sz="3200" b="0" strike="noStrike" spc="-1">
              <a:solidFill>
                <a:srgbClr val="000000"/>
              </a:solidFill>
              <a:latin typeface="Arial"/>
            </a:endParaRPr>
          </a:p>
        </p:txBody>
      </p:sp>
      <p:sp>
        <p:nvSpPr>
          <p:cNvPr id="1378" name="PlaceHolder 2"/>
          <p:cNvSpPr>
            <a:spLocks noGrp="1"/>
          </p:cNvSpPr>
          <p:nvPr>
            <p:ph/>
          </p:nvPr>
        </p:nvSpPr>
        <p:spPr>
          <a:xfrm>
            <a:off x="609480" y="1696680"/>
            <a:ext cx="10970640" cy="4623840"/>
          </a:xfrm>
          <a:prstGeom prst="rect">
            <a:avLst/>
          </a:prstGeom>
          <a:noFill/>
          <a:ln w="0">
            <a:noFill/>
          </a:ln>
        </p:spPr>
        <p:txBody>
          <a:bodyPr lIns="91440" tIns="45720" rIns="91440" bIns="45720" anchor="t">
            <a:normAutofit fontScale="71666" lnSpcReduction="10000"/>
          </a:bodyPr>
          <a:lstStyle/>
          <a:p>
            <a:pPr marL="343080" indent="-343080">
              <a:lnSpc>
                <a:spcPct val="100000"/>
              </a:lnSpc>
              <a:buClr>
                <a:srgbClr val="000000"/>
              </a:buClr>
              <a:buFont typeface="Arial"/>
              <a:buChar char="•"/>
            </a:pPr>
            <a:r>
              <a:rPr lang="en-US" sz="2800" b="1" strike="noStrike" spc="-1">
                <a:solidFill>
                  <a:schemeClr val="dk1"/>
                </a:solidFill>
                <a:latin typeface="Calibri"/>
                <a:ea typeface="Calibri"/>
              </a:rPr>
              <a:t>Big Bang Deployment</a:t>
            </a:r>
            <a:endParaRPr lang="de-DE" sz="28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Das gesamte System oder die gesamte Anwendung wird auf einmal freigegeben und deployed.</a:t>
            </a:r>
            <a:endParaRPr lang="de-DE" sz="24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Es handelt sich um ein einziges, umfangreiches Release, in dem alle Changes gemeinsam umgesetzt werden.</a:t>
            </a:r>
            <a:endParaRPr lang="de-DE" sz="2400" b="0" strike="noStrike" spc="-1">
              <a:solidFill>
                <a:srgbClr val="000000"/>
              </a:solidFill>
              <a:latin typeface="Arial"/>
            </a:endParaRPr>
          </a:p>
          <a:p>
            <a:pPr marL="343080" indent="-343080">
              <a:lnSpc>
                <a:spcPct val="100000"/>
              </a:lnSpc>
              <a:spcBef>
                <a:spcPts val="434"/>
              </a:spcBef>
              <a:buClr>
                <a:srgbClr val="000000"/>
              </a:buClr>
              <a:buFont typeface="Arial"/>
              <a:buChar char="•"/>
            </a:pPr>
            <a:r>
              <a:rPr lang="en-US" sz="2800" b="1" strike="noStrike" spc="-1">
                <a:solidFill>
                  <a:schemeClr val="dk1"/>
                </a:solidFill>
                <a:latin typeface="Calibri"/>
                <a:ea typeface="Calibri"/>
              </a:rPr>
              <a:t>Gestaffelte Markteinführung</a:t>
            </a:r>
            <a:endParaRPr lang="de-DE" sz="28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Release und Deployment der Changes in Phasen oder Stufen.</a:t>
            </a:r>
            <a:endParaRPr lang="de-DE" sz="24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Ermöglicht ein schrittweises Deployment, beginnend mit einer kleineren Untergruppe von Anwendern oder bestimmten Funktionen und schrittweise Ausweitung auf eine größere Anwendergemeinschaft oder zusätzliche Funktionen.</a:t>
            </a:r>
            <a:endParaRPr lang="de-DE" sz="2400" b="0" strike="noStrike" spc="-1">
              <a:solidFill>
                <a:srgbClr val="000000"/>
              </a:solidFill>
              <a:latin typeface="Arial"/>
            </a:endParaRPr>
          </a:p>
          <a:p>
            <a:pPr marL="343080" indent="-343080">
              <a:lnSpc>
                <a:spcPct val="100000"/>
              </a:lnSpc>
              <a:spcBef>
                <a:spcPts val="434"/>
              </a:spcBef>
              <a:buClr>
                <a:srgbClr val="000000"/>
              </a:buClr>
              <a:buFont typeface="Arial"/>
              <a:buChar char="•"/>
            </a:pPr>
            <a:r>
              <a:rPr lang="en-US" sz="2800" b="1" strike="noStrike" spc="-1">
                <a:solidFill>
                  <a:schemeClr val="dk1"/>
                </a:solidFill>
                <a:latin typeface="Calibri"/>
                <a:ea typeface="Calibri"/>
              </a:rPr>
              <a:t>Rolling Deployment</a:t>
            </a:r>
            <a:endParaRPr lang="de-DE" sz="28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Es handelt sich um ein schrittweises Deployment von Changes auf verschiedene Server oder Komponenten, wobei das System betriebsbereit bleibt.</a:t>
            </a:r>
            <a:endParaRPr lang="de-DE" sz="24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Gewährleistet kontinuierliche Verfügbarkeit und minimiert Ausfallzeiten im Verlauf des Deployments.</a:t>
            </a:r>
            <a:endParaRPr lang="de-DE" sz="2400" b="0" strike="noStrike" spc="-1">
              <a:solidFill>
                <a:srgbClr val="000000"/>
              </a:solidFill>
              <a:latin typeface="Arial"/>
            </a:endParaRPr>
          </a:p>
          <a:p>
            <a:pPr marL="343080" indent="-343080">
              <a:lnSpc>
                <a:spcPct val="100000"/>
              </a:lnSpc>
              <a:spcBef>
                <a:spcPts val="434"/>
              </a:spcBef>
              <a:buClr>
                <a:srgbClr val="000000"/>
              </a:buClr>
              <a:buFont typeface="Arial"/>
              <a:buChar char="•"/>
            </a:pPr>
            <a:r>
              <a:rPr lang="en-US" sz="2800" b="1" strike="noStrike" spc="-1">
                <a:solidFill>
                  <a:schemeClr val="dk1"/>
                </a:solidFill>
                <a:latin typeface="Calibri"/>
                <a:ea typeface="Calibri"/>
              </a:rPr>
              <a:t>Kontinuierliches Deployment</a:t>
            </a:r>
            <a:endParaRPr lang="de-DE" sz="28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Die Changes werden automatisch in die Produktion deployment, sobald sie die notwendigen Tests und Qualitätsprüfungen bestanden haben.</a:t>
            </a:r>
            <a:endParaRPr lang="de-DE" sz="24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Erfordert ein hohes Maß an Automatisierung und kontinuierlicher Integrationspraxis.</a:t>
            </a:r>
            <a:endParaRPr lang="de-DE" sz="2400" b="0" strike="noStrike" spc="-1">
              <a:solidFill>
                <a:srgbClr val="000000"/>
              </a:solidFill>
              <a:latin typeface="Arial"/>
            </a:endParaRPr>
          </a:p>
        </p:txBody>
      </p:sp>
      <p:sp>
        <p:nvSpPr>
          <p:cNvPr id="1379" name="PlaceHolder 3"/>
          <p:cNvSpPr>
            <a:spLocks noGrp="1"/>
          </p:cNvSpPr>
          <p:nvPr>
            <p:ph type="sldNum" idx="15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EF98AF1A-34AA-406C-B656-11F67DC5CA09}" type="slidenum">
              <a:rPr lang="en-US" sz="1200" b="0" strike="noStrike" spc="-1">
                <a:solidFill>
                  <a:srgbClr val="888888"/>
                </a:solidFill>
                <a:latin typeface="Calibri"/>
                <a:ea typeface="Calibri"/>
              </a:rPr>
              <a:t>138</a:t>
            </a:fld>
            <a:endParaRPr lang="de-DE" sz="1200" b="0" strike="noStrike" spc="-1">
              <a:solidFill>
                <a:srgbClr val="000000"/>
              </a:solidFill>
              <a:latin typeface="Times New Roman"/>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0"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Release und Deployment Testansätze</a:t>
            </a:r>
            <a:endParaRPr lang="de-DE" sz="3200" b="0" strike="noStrike" spc="-1">
              <a:solidFill>
                <a:srgbClr val="000000"/>
              </a:solidFill>
              <a:latin typeface="Arial"/>
            </a:endParaRPr>
          </a:p>
        </p:txBody>
      </p:sp>
      <p:sp>
        <p:nvSpPr>
          <p:cNvPr id="1381" name="PlaceHolder 2"/>
          <p:cNvSpPr>
            <a:spLocks noGrp="1"/>
          </p:cNvSpPr>
          <p:nvPr>
            <p:ph/>
          </p:nvPr>
        </p:nvSpPr>
        <p:spPr>
          <a:xfrm>
            <a:off x="609480" y="1696680"/>
            <a:ext cx="10970640" cy="4623840"/>
          </a:xfrm>
          <a:prstGeom prst="rect">
            <a:avLst/>
          </a:prstGeom>
          <a:noFill/>
          <a:ln w="0">
            <a:noFill/>
          </a:ln>
        </p:spPr>
        <p:txBody>
          <a:bodyPr lIns="91440" tIns="45720" rIns="91440" bIns="45720" anchor="t">
            <a:normAutofit fontScale="71666"/>
          </a:bodyPr>
          <a:lstStyle/>
          <a:p>
            <a:pPr marL="343080" indent="-343080">
              <a:lnSpc>
                <a:spcPct val="100000"/>
              </a:lnSpc>
              <a:buClr>
                <a:srgbClr val="000000"/>
              </a:buClr>
              <a:buFont typeface="Arial"/>
              <a:buChar char="•"/>
            </a:pPr>
            <a:r>
              <a:rPr lang="en-US" sz="2800" b="1" strike="noStrike" spc="-1">
                <a:solidFill>
                  <a:schemeClr val="dk1"/>
                </a:solidFill>
                <a:latin typeface="Calibri"/>
                <a:ea typeface="Calibri"/>
              </a:rPr>
              <a:t>Kanarische Tests</a:t>
            </a:r>
            <a:endParaRPr lang="de-DE" sz="28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400" b="0" strike="noStrike" spc="-1">
                <a:solidFill>
                  <a:schemeClr val="dk1"/>
                </a:solidFill>
                <a:latin typeface="Calibri"/>
                <a:ea typeface="Calibri"/>
              </a:rPr>
              <a:t>Deployment der Änderungen für eine kleine Untergruppe von Anwendern oder Servern, während die Mehrheit der Anwender weiterhin das bestehende System nutzt.</a:t>
            </a:r>
            <a:endParaRPr lang="de-DE" sz="24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400" b="0" strike="noStrike" spc="-1">
                <a:solidFill>
                  <a:schemeClr val="dk1"/>
                </a:solidFill>
                <a:latin typeface="Calibri"/>
                <a:ea typeface="Calibri"/>
              </a:rPr>
              <a:t>Ermöglicht das Testen und Validieren von Changes in einer kontrollierten Umgebung vor einem breiteren Deployment.</a:t>
            </a:r>
            <a:endParaRPr lang="de-DE" sz="2400" b="0" strike="noStrike" spc="-1">
              <a:solidFill>
                <a:srgbClr val="000000"/>
              </a:solidFill>
              <a:latin typeface="Arial"/>
            </a:endParaRPr>
          </a:p>
          <a:p>
            <a:pPr marL="343080" indent="-343080">
              <a:lnSpc>
                <a:spcPct val="100000"/>
              </a:lnSpc>
              <a:spcBef>
                <a:spcPts val="519"/>
              </a:spcBef>
              <a:buClr>
                <a:srgbClr val="000000"/>
              </a:buClr>
              <a:buFont typeface="Arial"/>
              <a:buChar char="•"/>
            </a:pPr>
            <a:r>
              <a:rPr lang="en-US" sz="2800" b="1" strike="noStrike" spc="-1">
                <a:solidFill>
                  <a:schemeClr val="dk1"/>
                </a:solidFill>
                <a:latin typeface="Calibri"/>
                <a:ea typeface="Calibri"/>
              </a:rPr>
              <a:t>A/B-Tests / Split-Tests</a:t>
            </a:r>
            <a:endParaRPr lang="de-DE" sz="28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400" b="0" strike="noStrike" spc="-1">
                <a:solidFill>
                  <a:schemeClr val="dk1"/>
                </a:solidFill>
                <a:latin typeface="Calibri"/>
                <a:ea typeface="Calibri"/>
              </a:rPr>
              <a:t>Release und Deployment mehrerer Versionen einer Funktion oder eines Entwurfs für verschiedene Anwendergruppen</a:t>
            </a:r>
            <a:endParaRPr lang="de-DE" sz="24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400" b="0" strike="noStrike" spc="-1">
                <a:solidFill>
                  <a:schemeClr val="dk1"/>
                </a:solidFill>
                <a:latin typeface="Calibri"/>
                <a:ea typeface="Calibri"/>
              </a:rPr>
              <a:t>Ermöglicht den Vergleich und die Analyse der Leistung und der Reaktion des Anwenders, um die optimale Lösung zu ermitteln.</a:t>
            </a:r>
            <a:endParaRPr lang="de-DE" sz="2400" b="0" strike="noStrike" spc="-1">
              <a:solidFill>
                <a:srgbClr val="000000"/>
              </a:solidFill>
              <a:latin typeface="Arial"/>
            </a:endParaRPr>
          </a:p>
          <a:p>
            <a:pPr marL="343080" indent="-343080">
              <a:lnSpc>
                <a:spcPct val="100000"/>
              </a:lnSpc>
              <a:spcBef>
                <a:spcPts val="519"/>
              </a:spcBef>
              <a:buClr>
                <a:srgbClr val="000000"/>
              </a:buClr>
              <a:buFont typeface="Arial"/>
              <a:buChar char="•"/>
            </a:pPr>
            <a:r>
              <a:rPr lang="en-US" sz="2800" b="1" strike="noStrike" spc="-1">
                <a:solidFill>
                  <a:schemeClr val="dk1"/>
                </a:solidFill>
                <a:latin typeface="Calibri"/>
                <a:ea typeface="Calibri"/>
              </a:rPr>
              <a:t>Blaugrüne Prüfung</a:t>
            </a:r>
            <a:endParaRPr lang="de-DE" sz="28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400" b="0" strike="noStrike" spc="-1">
                <a:solidFill>
                  <a:schemeClr val="dk1"/>
                </a:solidFill>
                <a:latin typeface="Calibri"/>
                <a:ea typeface="Calibri"/>
              </a:rPr>
              <a:t>Es werden zwei identische Umgebungen (blau und grün) beibehalten, wobei eine als Produktionsumgebung dient, während die andere für Tests und Deployment verwendet wird.</a:t>
            </a:r>
            <a:endParaRPr lang="de-DE" sz="24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400" b="0" strike="noStrike" spc="-1">
                <a:solidFill>
                  <a:schemeClr val="dk1"/>
                </a:solidFill>
                <a:latin typeface="Calibri"/>
                <a:ea typeface="Calibri"/>
              </a:rPr>
              <a:t>Die Changes werden in der nicht produktiven Umgebung deployment, und sobald sie validiert sind, wird der Datenverkehr in die aktualisierte Umgebung umgeschaltet.</a:t>
            </a:r>
            <a:endParaRPr lang="de-DE" sz="2400" b="0" strike="noStrike" spc="-1">
              <a:solidFill>
                <a:srgbClr val="000000"/>
              </a:solidFill>
              <a:latin typeface="Arial"/>
            </a:endParaRPr>
          </a:p>
        </p:txBody>
      </p:sp>
      <p:sp>
        <p:nvSpPr>
          <p:cNvPr id="1382" name="PlaceHolder 3"/>
          <p:cNvSpPr>
            <a:spLocks noGrp="1"/>
          </p:cNvSpPr>
          <p:nvPr>
            <p:ph type="sldNum" idx="153"/>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17BB566C-AA08-47B1-8089-B3359C9FDB04}" type="slidenum">
              <a:rPr lang="en-US" sz="1200" b="0" strike="noStrike" spc="-1">
                <a:solidFill>
                  <a:srgbClr val="888888"/>
                </a:solidFill>
                <a:latin typeface="Calibri"/>
                <a:ea typeface="Calibri"/>
              </a:rPr>
              <a:t>139</a:t>
            </a:fld>
            <a:endParaRPr lang="de-DE" sz="1200" b="0" strike="noStrike" spc="-1">
              <a:solidFill>
                <a:srgbClr val="000000"/>
              </a:solidFill>
              <a:latin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Was ist ein Service?</a:t>
            </a:r>
            <a:endParaRPr lang="de-DE" sz="3200" b="0" strike="noStrike" spc="-1">
              <a:solidFill>
                <a:srgbClr val="000000"/>
              </a:solidFill>
              <a:latin typeface="Arial"/>
            </a:endParaRPr>
          </a:p>
        </p:txBody>
      </p:sp>
      <p:sp>
        <p:nvSpPr>
          <p:cNvPr id="180" name="PlaceHolder 2"/>
          <p:cNvSpPr>
            <a:spLocks noGrp="1"/>
          </p:cNvSpPr>
          <p:nvPr>
            <p:ph type="sldNum" idx="29"/>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5834A6F-F553-41C1-9F2C-1D4E2BCD2B78}" type="slidenum">
              <a:rPr lang="en-US" sz="1200" b="0" strike="noStrike" spc="-1">
                <a:solidFill>
                  <a:srgbClr val="888888"/>
                </a:solidFill>
                <a:latin typeface="Calibri"/>
                <a:ea typeface="Calibri"/>
              </a:rPr>
              <a:t>14</a:t>
            </a:fld>
            <a:endParaRPr lang="de-DE" sz="1200" b="0" strike="noStrike" spc="-1">
              <a:solidFill>
                <a:srgbClr val="000000"/>
              </a:solidFill>
              <a:latin typeface="Times New Roman"/>
            </a:endParaRPr>
          </a:p>
        </p:txBody>
      </p:sp>
      <p:graphicFrame>
        <p:nvGraphicFramePr>
          <p:cNvPr id="181" name="Google Shape;139;p9"/>
          <p:cNvGraphicFramePr/>
          <p:nvPr>
            <p:extLst>
              <p:ext uri="{D42A27DB-BD31-4B8C-83A1-F6EECF244321}">
                <p14:modId xmlns:p14="http://schemas.microsoft.com/office/powerpoint/2010/main" val="897944499"/>
              </p:ext>
            </p:extLst>
          </p:nvPr>
        </p:nvGraphicFramePr>
        <p:xfrm>
          <a:off x="665640" y="1696680"/>
          <a:ext cx="10860480" cy="2179320"/>
        </p:xfrm>
        <a:graphic>
          <a:graphicData uri="http://schemas.openxmlformats.org/drawingml/2006/table">
            <a:tbl>
              <a:tblPr/>
              <a:tblGrid>
                <a:gridCol w="10860480">
                  <a:extLst>
                    <a:ext uri="{9D8B030D-6E8A-4147-A177-3AD203B41FA5}">
                      <a16:colId xmlns:a16="http://schemas.microsoft.com/office/drawing/2014/main" val="20000"/>
                    </a:ext>
                  </a:extLst>
                </a:gridCol>
              </a:tblGrid>
              <a:tr h="2066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74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Service-</a:t>
                      </a:r>
                      <a:r>
                        <a:rPr lang="en-US" sz="2000" b="1" strike="noStrike" spc="-1" dirty="0" err="1">
                          <a:solidFill>
                            <a:schemeClr val="dk1"/>
                          </a:solidFill>
                          <a:latin typeface="Calibri" panose="020F0502020204030204" pitchFamily="34" charset="0"/>
                          <a:ea typeface="Arial"/>
                          <a:cs typeface="Calibri" panose="020F0502020204030204" pitchFamily="34" charset="0"/>
                        </a:rPr>
                        <a:t>Komponente</a:t>
                      </a:r>
                      <a:r>
                        <a:rPr lang="en-US" sz="2000" b="1" strike="noStrike" spc="-1" dirty="0">
                          <a:solidFill>
                            <a:schemeClr val="dk1"/>
                          </a:solidFill>
                          <a:latin typeface="Calibri" panose="020F0502020204030204" pitchFamily="34" charset="0"/>
                          <a:ea typeface="Arial"/>
                          <a:cs typeface="Calibri" panose="020F0502020204030204" pitchFamily="34" charset="0"/>
                        </a:rPr>
                        <a:t>:</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US" sz="1800" b="0" strike="noStrike" spc="-1" dirty="0" err="1">
                          <a:solidFill>
                            <a:schemeClr val="dk1"/>
                          </a:solidFill>
                          <a:latin typeface="Calibri" panose="020F0502020204030204" pitchFamily="34" charset="0"/>
                          <a:ea typeface="Arial"/>
                          <a:cs typeface="Calibri" panose="020F0502020204030204" pitchFamily="34" charset="0"/>
                        </a:rPr>
                        <a:t>Logischer</a:t>
                      </a:r>
                      <a:r>
                        <a:rPr lang="en-US" sz="1800" b="0" strike="noStrike" spc="-1" dirty="0">
                          <a:solidFill>
                            <a:schemeClr val="dk1"/>
                          </a:solidFill>
                          <a:latin typeface="Calibri" panose="020F0502020204030204" pitchFamily="34" charset="0"/>
                          <a:ea typeface="Arial"/>
                          <a:cs typeface="Calibri" panose="020F0502020204030204" pitchFamily="34" charset="0"/>
                        </a:rPr>
                        <a:t> Teil </a:t>
                      </a:r>
                      <a:r>
                        <a:rPr lang="en-US" sz="1800" b="0" strike="noStrike" spc="-1" dirty="0" err="1">
                          <a:solidFill>
                            <a:schemeClr val="dk1"/>
                          </a:solidFill>
                          <a:latin typeface="Calibri" panose="020F0502020204030204" pitchFamily="34" charset="0"/>
                          <a:ea typeface="Arial"/>
                          <a:cs typeface="Calibri" panose="020F0502020204030204" pitchFamily="34" charset="0"/>
                        </a:rPr>
                        <a:t>eines</a:t>
                      </a:r>
                      <a:r>
                        <a:rPr lang="en-US" sz="1800" b="0" strike="noStrike" spc="-1" dirty="0">
                          <a:solidFill>
                            <a:schemeClr val="dk1"/>
                          </a:solidFill>
                          <a:latin typeface="Calibri" panose="020F0502020204030204" pitchFamily="34" charset="0"/>
                          <a:ea typeface="Arial"/>
                          <a:cs typeface="Calibri" panose="020F0502020204030204" pitchFamily="34" charset="0"/>
                        </a:rPr>
                        <a:t> Service, der </a:t>
                      </a:r>
                      <a:r>
                        <a:rPr lang="en-US" sz="1800" b="0" strike="noStrike" spc="-1" dirty="0" err="1">
                          <a:solidFill>
                            <a:schemeClr val="dk1"/>
                          </a:solidFill>
                          <a:latin typeface="Calibri" panose="020F0502020204030204" pitchFamily="34" charset="0"/>
                          <a:ea typeface="Arial"/>
                          <a:cs typeface="Calibri" panose="020F0502020204030204" pitchFamily="34" charset="0"/>
                        </a:rPr>
                        <a:t>eine</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Funktion</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liefert</a:t>
                      </a:r>
                      <a:r>
                        <a:rPr lang="en-US" sz="1800" b="0" strike="noStrike" spc="-1" dirty="0">
                          <a:solidFill>
                            <a:schemeClr val="dk1"/>
                          </a:solidFill>
                          <a:latin typeface="Calibri" panose="020F0502020204030204" pitchFamily="34" charset="0"/>
                          <a:ea typeface="Arial"/>
                          <a:cs typeface="Calibri" panose="020F0502020204030204" pitchFamily="34" charset="0"/>
                        </a:rPr>
                        <a:t>, die </a:t>
                      </a:r>
                      <a:r>
                        <a:rPr lang="en-US" sz="1800" b="0" strike="noStrike" spc="-1" dirty="0" err="1">
                          <a:solidFill>
                            <a:schemeClr val="dk1"/>
                          </a:solidFill>
                          <a:latin typeface="Calibri" panose="020F0502020204030204" pitchFamily="34" charset="0"/>
                          <a:ea typeface="Arial"/>
                          <a:cs typeface="Calibri" panose="020F0502020204030204" pitchFamily="34" charset="0"/>
                        </a:rPr>
                        <a:t>einen</a:t>
                      </a:r>
                      <a:r>
                        <a:rPr lang="en-US" sz="1800" b="0" strike="noStrike" spc="-1" dirty="0">
                          <a:solidFill>
                            <a:schemeClr val="dk1"/>
                          </a:solidFill>
                          <a:latin typeface="Calibri" panose="020F0502020204030204" pitchFamily="34" charset="0"/>
                          <a:ea typeface="Arial"/>
                          <a:cs typeface="Calibri" panose="020F0502020204030204" pitchFamily="34" charset="0"/>
                        </a:rPr>
                        <a:t> Service </a:t>
                      </a:r>
                      <a:r>
                        <a:rPr lang="en-US" sz="1800" b="0" strike="noStrike" spc="-1" dirty="0" err="1">
                          <a:solidFill>
                            <a:schemeClr val="dk1"/>
                          </a:solidFill>
                          <a:latin typeface="Calibri" panose="020F0502020204030204" pitchFamily="34" charset="0"/>
                          <a:ea typeface="Arial"/>
                          <a:cs typeface="Calibri" panose="020F0502020204030204" pitchFamily="34" charset="0"/>
                        </a:rPr>
                        <a:t>ermöglicht</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oder</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verbessert</a:t>
                      </a:r>
                      <a:endParaRPr lang="de-DE" sz="1800" b="0" strike="noStrike" spc="-1" dirty="0">
                        <a:solidFill>
                          <a:srgbClr val="000000"/>
                        </a:solidFill>
                        <a:latin typeface="Calibri" panose="020F0502020204030204" pitchFamily="34" charset="0"/>
                        <a:cs typeface="Calibri" panose="020F0502020204030204" pitchFamily="34" charset="0"/>
                      </a:endParaRPr>
                    </a:p>
                    <a:p>
                      <a:pPr marL="181080">
                        <a:lnSpc>
                          <a:spcPct val="100000"/>
                        </a:lnSpc>
                        <a:spcAft>
                          <a:spcPts val="601"/>
                        </a:spcAft>
                        <a:tabLst>
                          <a:tab pos="0" algn="l"/>
                        </a:tabLst>
                      </a:pPr>
                      <a:r>
                        <a:rPr lang="en-US" sz="1600" b="0" strike="noStrike" spc="-1" dirty="0" err="1">
                          <a:solidFill>
                            <a:schemeClr val="dk1"/>
                          </a:solidFill>
                          <a:latin typeface="Calibri" panose="020F0502020204030204" pitchFamily="34" charset="0"/>
                          <a:ea typeface="Arial"/>
                          <a:cs typeface="Calibri" panose="020F0502020204030204" pitchFamily="34" charset="0"/>
                        </a:rPr>
                        <a:t>Anmerkung</a:t>
                      </a:r>
                      <a:r>
                        <a:rPr lang="en-US" sz="1600" b="0" strike="noStrike" spc="-1" dirty="0">
                          <a:solidFill>
                            <a:schemeClr val="dk1"/>
                          </a:solidFill>
                          <a:latin typeface="Calibri" panose="020F0502020204030204" pitchFamily="34" charset="0"/>
                          <a:ea typeface="Arial"/>
                          <a:cs typeface="Calibri" panose="020F0502020204030204" pitchFamily="34" charset="0"/>
                        </a:rPr>
                        <a:t> 1: Ein Service </a:t>
                      </a:r>
                      <a:r>
                        <a:rPr lang="en-US" sz="1600" b="0" strike="noStrike" spc="-1" dirty="0" err="1">
                          <a:solidFill>
                            <a:schemeClr val="dk1"/>
                          </a:solidFill>
                          <a:latin typeface="Calibri" panose="020F0502020204030204" pitchFamily="34" charset="0"/>
                          <a:ea typeface="Arial"/>
                          <a:cs typeface="Calibri" panose="020F0502020204030204" pitchFamily="34" charset="0"/>
                        </a:rPr>
                        <a:t>setzt</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sich</a:t>
                      </a:r>
                      <a:r>
                        <a:rPr lang="en-US" sz="1600" b="0" strike="noStrike" spc="-1" dirty="0">
                          <a:solidFill>
                            <a:schemeClr val="dk1"/>
                          </a:solidFill>
                          <a:latin typeface="Calibri" panose="020F0502020204030204" pitchFamily="34" charset="0"/>
                          <a:ea typeface="Arial"/>
                          <a:cs typeface="Calibri" panose="020F0502020204030204" pitchFamily="34" charset="0"/>
                        </a:rPr>
                        <a:t> in der Regel </a:t>
                      </a:r>
                      <a:r>
                        <a:rPr lang="en-US" sz="1600" b="0" strike="noStrike" spc="-1" dirty="0" err="1">
                          <a:solidFill>
                            <a:schemeClr val="dk1"/>
                          </a:solidFill>
                          <a:latin typeface="Calibri" panose="020F0502020204030204" pitchFamily="34" charset="0"/>
                          <a:ea typeface="Arial"/>
                          <a:cs typeface="Calibri" panose="020F0502020204030204" pitchFamily="34" charset="0"/>
                        </a:rPr>
                        <a:t>aus</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mehreren</a:t>
                      </a:r>
                      <a:r>
                        <a:rPr lang="en-US" sz="1600" b="0" strike="noStrike" spc="-1" dirty="0">
                          <a:solidFill>
                            <a:schemeClr val="dk1"/>
                          </a:solidFill>
                          <a:latin typeface="Calibri" panose="020F0502020204030204" pitchFamily="34" charset="0"/>
                          <a:ea typeface="Arial"/>
                          <a:cs typeface="Calibri" panose="020F0502020204030204" pitchFamily="34" charset="0"/>
                        </a:rPr>
                        <a:t> Service-</a:t>
                      </a:r>
                      <a:r>
                        <a:rPr lang="en-US" sz="1600" b="0" strike="noStrike" spc="-1" dirty="0" err="1">
                          <a:solidFill>
                            <a:schemeClr val="dk1"/>
                          </a:solidFill>
                          <a:latin typeface="Calibri" panose="020F0502020204030204" pitchFamily="34" charset="0"/>
                          <a:ea typeface="Arial"/>
                          <a:cs typeface="Calibri" panose="020F0502020204030204" pitchFamily="34" charset="0"/>
                        </a:rPr>
                        <a:t>Komponenten</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zusammen</a:t>
                      </a:r>
                      <a:r>
                        <a:rPr lang="en-US" sz="1600" b="0" strike="noStrike" spc="-1" dirty="0">
                          <a:solidFill>
                            <a:schemeClr val="dk1"/>
                          </a:solidFill>
                          <a:latin typeface="Calibri" panose="020F0502020204030204" pitchFamily="34" charset="0"/>
                          <a:ea typeface="Arial"/>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p>
                      <a:pPr marL="181080">
                        <a:lnSpc>
                          <a:spcPct val="100000"/>
                        </a:lnSpc>
                        <a:spcAft>
                          <a:spcPts val="601"/>
                        </a:spcAft>
                        <a:tabLst>
                          <a:tab pos="0" algn="l"/>
                        </a:tabLst>
                      </a:pPr>
                      <a:r>
                        <a:rPr lang="en-US" sz="1600" b="0" strike="noStrike" spc="-1" dirty="0" err="1">
                          <a:solidFill>
                            <a:schemeClr val="dk1"/>
                          </a:solidFill>
                          <a:latin typeface="Calibri" panose="020F0502020204030204" pitchFamily="34" charset="0"/>
                          <a:ea typeface="Arial"/>
                          <a:cs typeface="Calibri" panose="020F0502020204030204" pitchFamily="34" charset="0"/>
                        </a:rPr>
                        <a:t>Anmerkung</a:t>
                      </a:r>
                      <a:r>
                        <a:rPr lang="en-US" sz="1600" b="0" strike="noStrike" spc="-1" dirty="0">
                          <a:solidFill>
                            <a:schemeClr val="dk1"/>
                          </a:solidFill>
                          <a:latin typeface="Calibri" panose="020F0502020204030204" pitchFamily="34" charset="0"/>
                          <a:ea typeface="Arial"/>
                          <a:cs typeface="Calibri" panose="020F0502020204030204" pitchFamily="34" charset="0"/>
                        </a:rPr>
                        <a:t> 2: Eine Service-</a:t>
                      </a:r>
                      <a:r>
                        <a:rPr lang="en-US" sz="1600" b="0" strike="noStrike" spc="-1" dirty="0" err="1">
                          <a:solidFill>
                            <a:schemeClr val="dk1"/>
                          </a:solidFill>
                          <a:latin typeface="Calibri" panose="020F0502020204030204" pitchFamily="34" charset="0"/>
                          <a:ea typeface="Arial"/>
                          <a:cs typeface="Calibri" panose="020F0502020204030204" pitchFamily="34" charset="0"/>
                        </a:rPr>
                        <a:t>Komponente</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wird</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normalerweise</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aus</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einem</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oder</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mehreren</a:t>
                      </a:r>
                      <a:r>
                        <a:rPr lang="en-US" sz="1600" b="0" strike="noStrike" spc="-1" dirty="0">
                          <a:solidFill>
                            <a:schemeClr val="dk1"/>
                          </a:solidFill>
                          <a:latin typeface="Calibri" panose="020F0502020204030204" pitchFamily="34" charset="0"/>
                          <a:ea typeface="Arial"/>
                          <a:cs typeface="Calibri" panose="020F0502020204030204" pitchFamily="34" charset="0"/>
                        </a:rPr>
                        <a:t> Configuration Items (CIs) </a:t>
                      </a:r>
                      <a:r>
                        <a:rPr lang="en-US" sz="1600" b="0" strike="noStrike" spc="-1" dirty="0" err="1">
                          <a:solidFill>
                            <a:schemeClr val="dk1"/>
                          </a:solidFill>
                          <a:latin typeface="Calibri" panose="020F0502020204030204" pitchFamily="34" charset="0"/>
                          <a:ea typeface="Arial"/>
                          <a:cs typeface="Calibri" panose="020F0502020204030204" pitchFamily="34" charset="0"/>
                        </a:rPr>
                        <a:t>aufgebaut</a:t>
                      </a:r>
                      <a:r>
                        <a:rPr lang="en-US" sz="1600" b="0" strike="noStrike" spc="-1" dirty="0">
                          <a:solidFill>
                            <a:schemeClr val="dk1"/>
                          </a:solidFill>
                          <a:latin typeface="Calibri" panose="020F0502020204030204" pitchFamily="34" charset="0"/>
                          <a:ea typeface="Arial"/>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p>
                      <a:pPr marL="181080">
                        <a:lnSpc>
                          <a:spcPct val="100000"/>
                        </a:lnSpc>
                        <a:spcAft>
                          <a:spcPts val="601"/>
                        </a:spcAft>
                        <a:tabLst>
                          <a:tab pos="0" algn="l"/>
                        </a:tabLst>
                      </a:pPr>
                      <a:r>
                        <a:rPr lang="en-GB" sz="16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600" b="0" strike="noStrike" spc="-1" dirty="0">
                          <a:solidFill>
                            <a:schemeClr val="dk1"/>
                          </a:solidFill>
                          <a:latin typeface="Calibri" panose="020F0502020204030204" pitchFamily="34" charset="0"/>
                          <a:ea typeface="Arial"/>
                          <a:cs typeface="Calibri" panose="020F0502020204030204" pitchFamily="34" charset="0"/>
                        </a:rPr>
                        <a:t> 3: </a:t>
                      </a:r>
                      <a:r>
                        <a:rPr lang="en-GB" sz="1600" b="0" strike="noStrike" spc="-1" dirty="0" err="1">
                          <a:solidFill>
                            <a:schemeClr val="dk1"/>
                          </a:solidFill>
                          <a:latin typeface="Calibri" panose="020F0502020204030204" pitchFamily="34" charset="0"/>
                          <a:ea typeface="Arial"/>
                          <a:cs typeface="Calibri" panose="020F0502020204030204" pitchFamily="34" charset="0"/>
                        </a:rPr>
                        <a:t>Obwohl</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eine</a:t>
                      </a:r>
                      <a:r>
                        <a:rPr lang="en-GB" sz="1600" b="0" strike="noStrike" spc="-1" dirty="0">
                          <a:solidFill>
                            <a:schemeClr val="dk1"/>
                          </a:solidFill>
                          <a:latin typeface="Calibri" panose="020F0502020204030204" pitchFamily="34" charset="0"/>
                          <a:ea typeface="Arial"/>
                          <a:cs typeface="Calibri" panose="020F0502020204030204" pitchFamily="34" charset="0"/>
                        </a:rPr>
                        <a:t> Service-</a:t>
                      </a:r>
                      <a:r>
                        <a:rPr lang="en-GB" sz="1600" b="0" strike="noStrike" spc="-1" dirty="0" err="1">
                          <a:solidFill>
                            <a:schemeClr val="dk1"/>
                          </a:solidFill>
                          <a:latin typeface="Calibri" panose="020F0502020204030204" pitchFamily="34" charset="0"/>
                          <a:ea typeface="Arial"/>
                          <a:cs typeface="Calibri" panose="020F0502020204030204" pitchFamily="34" charset="0"/>
                        </a:rPr>
                        <a:t>Komponente</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einem</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oder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mehreren</a:t>
                      </a:r>
                      <a:r>
                        <a:rPr lang="en-GB" sz="1600" b="0" strike="noStrike" spc="-1" dirty="0">
                          <a:solidFill>
                            <a:schemeClr val="dk1"/>
                          </a:solidFill>
                          <a:latin typeface="Calibri" panose="020F0502020204030204" pitchFamily="34" charset="0"/>
                          <a:ea typeface="Arial"/>
                          <a:cs typeface="Calibri" panose="020F0502020204030204" pitchFamily="34" charset="0"/>
                        </a:rPr>
                        <a:t> Services </a:t>
                      </a:r>
                      <a:r>
                        <a:rPr lang="en-GB" sz="1600" b="0" strike="noStrike" spc="-1" dirty="0" err="1">
                          <a:solidFill>
                            <a:schemeClr val="dk1"/>
                          </a:solidFill>
                          <a:latin typeface="Calibri" panose="020F0502020204030204" pitchFamily="34" charset="0"/>
                          <a:ea typeface="Arial"/>
                          <a:cs typeface="Calibri" panose="020F0502020204030204" pitchFamily="34" charset="0"/>
                        </a:rPr>
                        <a:t>zugrunde</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liegt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schafft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sie</a:t>
                      </a:r>
                      <a:r>
                        <a:rPr lang="en-GB" sz="1600" b="0" strike="noStrike" spc="-1" dirty="0">
                          <a:solidFill>
                            <a:schemeClr val="dk1"/>
                          </a:solidFill>
                          <a:latin typeface="Calibri" panose="020F0502020204030204" pitchFamily="34" charset="0"/>
                          <a:ea typeface="Arial"/>
                          <a:cs typeface="Calibri" panose="020F0502020204030204" pitchFamily="34" charset="0"/>
                        </a:rPr>
                        <a:t> in der Regel </a:t>
                      </a:r>
                      <a:r>
                        <a:rPr lang="en-GB" sz="1600" b="0" strike="noStrike" spc="-1" dirty="0" err="1">
                          <a:solidFill>
                            <a:schemeClr val="dk1"/>
                          </a:solidFill>
                          <a:latin typeface="Calibri" panose="020F0502020204030204" pitchFamily="34" charset="0"/>
                          <a:ea typeface="Arial"/>
                          <a:cs typeface="Calibri" panose="020F0502020204030204" pitchFamily="34" charset="0"/>
                        </a:rPr>
                        <a:t>keinen</a:t>
                      </a:r>
                      <a:r>
                        <a:rPr lang="en-GB" sz="1600" b="0" strike="noStrike" spc="-1" dirty="0">
                          <a:solidFill>
                            <a:schemeClr val="dk1"/>
                          </a:solidFill>
                          <a:latin typeface="Calibri" panose="020F0502020204030204" pitchFamily="34" charset="0"/>
                          <a:ea typeface="Arial"/>
                          <a:cs typeface="Calibri" panose="020F0502020204030204" pitchFamily="34" charset="0"/>
                        </a:rPr>
                        <a:t> Wert für den </a:t>
                      </a:r>
                      <a:r>
                        <a:rPr lang="en-GB" sz="1600" b="0" strike="noStrike" spc="-1" dirty="0" err="1">
                          <a:solidFill>
                            <a:schemeClr val="dk1"/>
                          </a:solidFill>
                          <a:latin typeface="Calibri" panose="020F0502020204030204" pitchFamily="34" charset="0"/>
                          <a:ea typeface="Arial"/>
                          <a:cs typeface="Calibri" panose="020F0502020204030204" pitchFamily="34" charset="0"/>
                        </a:rPr>
                        <a:t>Kunden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allein</a:t>
                      </a:r>
                      <a:r>
                        <a:rPr lang="en-GB" sz="1600" b="0" strike="noStrike" spc="-1" dirty="0">
                          <a:solidFill>
                            <a:schemeClr val="dk1"/>
                          </a:solidFill>
                          <a:latin typeface="Calibri" panose="020F0502020204030204" pitchFamily="34" charset="0"/>
                          <a:ea typeface="Arial"/>
                          <a:cs typeface="Calibri" panose="020F0502020204030204" pitchFamily="34" charset="0"/>
                        </a:rPr>
                        <a:t> und </a:t>
                      </a:r>
                      <a:r>
                        <a:rPr lang="en-GB" sz="1600" b="0" strike="noStrike" spc="-1" dirty="0" err="1">
                          <a:solidFill>
                            <a:schemeClr val="dk1"/>
                          </a:solidFill>
                          <a:latin typeface="Calibri" panose="020F0502020204030204" pitchFamily="34" charset="0"/>
                          <a:ea typeface="Arial"/>
                          <a:cs typeface="Calibri" panose="020F0502020204030204" pitchFamily="34" charset="0"/>
                        </a:rPr>
                        <a:t>ist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daher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kein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eigenständiger</a:t>
                      </a:r>
                      <a:r>
                        <a:rPr lang="en-GB" sz="1600" b="0" strike="noStrike" spc="-1" dirty="0">
                          <a:solidFill>
                            <a:schemeClr val="dk1"/>
                          </a:solidFill>
                          <a:latin typeface="Calibri" panose="020F0502020204030204" pitchFamily="34" charset="0"/>
                          <a:ea typeface="Arial"/>
                          <a:cs typeface="Calibri" panose="020F0502020204030204" pitchFamily="34" charset="0"/>
                        </a:rPr>
                        <a:t> Service.</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
        <p:nvSpPr>
          <p:cNvPr id="182" name="Google Shape;140;p9"/>
          <p:cNvSpPr/>
          <p:nvPr/>
        </p:nvSpPr>
        <p:spPr>
          <a:xfrm>
            <a:off x="4449960" y="4542840"/>
            <a:ext cx="2384640" cy="45000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Service 1</a:t>
            </a:r>
            <a:endParaRPr lang="de-DE" sz="1400" b="0" strike="noStrike" spc="-1">
              <a:solidFill>
                <a:srgbClr val="000000"/>
              </a:solidFill>
              <a:latin typeface="Arial"/>
            </a:endParaRPr>
          </a:p>
        </p:txBody>
      </p:sp>
      <p:sp>
        <p:nvSpPr>
          <p:cNvPr id="183" name="Google Shape;141;p9"/>
          <p:cNvSpPr/>
          <p:nvPr/>
        </p:nvSpPr>
        <p:spPr>
          <a:xfrm>
            <a:off x="4468680" y="5475240"/>
            <a:ext cx="772920" cy="45000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SC 1</a:t>
            </a:r>
            <a:endParaRPr lang="de-DE" sz="1400" b="0" strike="noStrike" spc="-1">
              <a:solidFill>
                <a:srgbClr val="000000"/>
              </a:solidFill>
              <a:latin typeface="Arial"/>
            </a:endParaRPr>
          </a:p>
        </p:txBody>
      </p:sp>
      <p:sp>
        <p:nvSpPr>
          <p:cNvPr id="184" name="Google Shape;142;p9"/>
          <p:cNvSpPr/>
          <p:nvPr/>
        </p:nvSpPr>
        <p:spPr>
          <a:xfrm>
            <a:off x="5531040" y="5475240"/>
            <a:ext cx="772920" cy="45000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SC 2</a:t>
            </a:r>
            <a:endParaRPr lang="de-DE" sz="1400" b="0" strike="noStrike" spc="-1">
              <a:solidFill>
                <a:srgbClr val="000000"/>
              </a:solidFill>
              <a:latin typeface="Arial"/>
            </a:endParaRPr>
          </a:p>
        </p:txBody>
      </p:sp>
      <p:sp>
        <p:nvSpPr>
          <p:cNvPr id="185" name="Google Shape;143;p9"/>
          <p:cNvSpPr/>
          <p:nvPr/>
        </p:nvSpPr>
        <p:spPr>
          <a:xfrm>
            <a:off x="6593400" y="5475240"/>
            <a:ext cx="772920" cy="45000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SC 3</a:t>
            </a:r>
            <a:endParaRPr lang="de-DE" sz="1400" b="0" strike="noStrike" spc="-1">
              <a:solidFill>
                <a:srgbClr val="000000"/>
              </a:solidFill>
              <a:latin typeface="Arial"/>
            </a:endParaRPr>
          </a:p>
        </p:txBody>
      </p:sp>
      <p:sp>
        <p:nvSpPr>
          <p:cNvPr id="186" name="Google Shape;144;p9"/>
          <p:cNvSpPr/>
          <p:nvPr/>
        </p:nvSpPr>
        <p:spPr>
          <a:xfrm>
            <a:off x="7655760" y="5475240"/>
            <a:ext cx="772920" cy="45000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SC 4</a:t>
            </a:r>
            <a:endParaRPr lang="de-DE" sz="1400" b="0" strike="noStrike" spc="-1">
              <a:solidFill>
                <a:srgbClr val="000000"/>
              </a:solidFill>
              <a:latin typeface="Arial"/>
            </a:endParaRPr>
          </a:p>
        </p:txBody>
      </p:sp>
      <p:sp>
        <p:nvSpPr>
          <p:cNvPr id="187" name="Google Shape;145;p9"/>
          <p:cNvSpPr/>
          <p:nvPr/>
        </p:nvSpPr>
        <p:spPr>
          <a:xfrm>
            <a:off x="8718120" y="5475240"/>
            <a:ext cx="772920" cy="45000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SC 5</a:t>
            </a:r>
            <a:endParaRPr lang="de-DE" sz="1400" b="0" strike="noStrike" spc="-1">
              <a:solidFill>
                <a:srgbClr val="000000"/>
              </a:solidFill>
              <a:latin typeface="Arial"/>
            </a:endParaRPr>
          </a:p>
        </p:txBody>
      </p:sp>
      <p:sp>
        <p:nvSpPr>
          <p:cNvPr id="188" name="Google Shape;146;p9"/>
          <p:cNvSpPr/>
          <p:nvPr/>
        </p:nvSpPr>
        <p:spPr>
          <a:xfrm>
            <a:off x="7106760" y="4540320"/>
            <a:ext cx="2384640" cy="45000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Service 2</a:t>
            </a:r>
            <a:endParaRPr lang="de-DE" sz="1400" b="0" strike="noStrike" spc="-1">
              <a:solidFill>
                <a:srgbClr val="000000"/>
              </a:solidFill>
              <a:latin typeface="Arial"/>
            </a:endParaRPr>
          </a:p>
        </p:txBody>
      </p:sp>
      <p:cxnSp>
        <p:nvCxnSpPr>
          <p:cNvPr id="189" name="Google Shape;147;p9"/>
          <p:cNvCxnSpPr>
            <a:stCxn id="183" idx="0"/>
            <a:endCxn id="182" idx="2"/>
          </p:cNvCxnSpPr>
          <p:nvPr/>
        </p:nvCxnSpPr>
        <p:spPr>
          <a:xfrm flipV="1">
            <a:off x="4854960" y="4992840"/>
            <a:ext cx="787680" cy="482760"/>
          </a:xfrm>
          <a:prstGeom prst="straightConnector1">
            <a:avLst/>
          </a:prstGeom>
          <a:ln w="19050">
            <a:solidFill>
              <a:srgbClr val="4A7DBA"/>
            </a:solidFill>
            <a:round/>
          </a:ln>
        </p:spPr>
      </p:cxnSp>
      <p:cxnSp>
        <p:nvCxnSpPr>
          <p:cNvPr id="190" name="Google Shape;148;p9"/>
          <p:cNvCxnSpPr>
            <a:stCxn id="184" idx="0"/>
            <a:endCxn id="182" idx="2"/>
          </p:cNvCxnSpPr>
          <p:nvPr/>
        </p:nvCxnSpPr>
        <p:spPr>
          <a:xfrm flipH="1" flipV="1">
            <a:off x="5642280" y="4992840"/>
            <a:ext cx="275400" cy="482760"/>
          </a:xfrm>
          <a:prstGeom prst="straightConnector1">
            <a:avLst/>
          </a:prstGeom>
          <a:ln w="19050">
            <a:solidFill>
              <a:srgbClr val="4A7DBA"/>
            </a:solidFill>
            <a:round/>
          </a:ln>
        </p:spPr>
      </p:cxnSp>
      <p:cxnSp>
        <p:nvCxnSpPr>
          <p:cNvPr id="191" name="Google Shape;149;p9"/>
          <p:cNvCxnSpPr>
            <a:stCxn id="185" idx="0"/>
            <a:endCxn id="182" idx="2"/>
          </p:cNvCxnSpPr>
          <p:nvPr/>
        </p:nvCxnSpPr>
        <p:spPr>
          <a:xfrm flipH="1" flipV="1">
            <a:off x="5642280" y="4992840"/>
            <a:ext cx="1337760" cy="482760"/>
          </a:xfrm>
          <a:prstGeom prst="straightConnector1">
            <a:avLst/>
          </a:prstGeom>
          <a:ln w="19050">
            <a:solidFill>
              <a:srgbClr val="4A7DBA"/>
            </a:solidFill>
            <a:round/>
          </a:ln>
        </p:spPr>
      </p:cxnSp>
      <p:cxnSp>
        <p:nvCxnSpPr>
          <p:cNvPr id="192" name="Google Shape;150;p9"/>
          <p:cNvCxnSpPr>
            <a:stCxn id="185" idx="0"/>
            <a:endCxn id="188" idx="2"/>
          </p:cNvCxnSpPr>
          <p:nvPr/>
        </p:nvCxnSpPr>
        <p:spPr>
          <a:xfrm flipV="1">
            <a:off x="6979680" y="4990320"/>
            <a:ext cx="1319760" cy="485280"/>
          </a:xfrm>
          <a:prstGeom prst="straightConnector1">
            <a:avLst/>
          </a:prstGeom>
          <a:ln w="19050">
            <a:solidFill>
              <a:srgbClr val="4A7DBA"/>
            </a:solidFill>
            <a:round/>
          </a:ln>
        </p:spPr>
      </p:cxnSp>
      <p:cxnSp>
        <p:nvCxnSpPr>
          <p:cNvPr id="193" name="Google Shape;151;p9"/>
          <p:cNvCxnSpPr>
            <a:stCxn id="184" idx="0"/>
            <a:endCxn id="188" idx="2"/>
          </p:cNvCxnSpPr>
          <p:nvPr/>
        </p:nvCxnSpPr>
        <p:spPr>
          <a:xfrm flipV="1">
            <a:off x="5917320" y="4990320"/>
            <a:ext cx="2382120" cy="485280"/>
          </a:xfrm>
          <a:prstGeom prst="straightConnector1">
            <a:avLst/>
          </a:prstGeom>
          <a:ln w="19050">
            <a:solidFill>
              <a:srgbClr val="4A7DBA"/>
            </a:solidFill>
            <a:round/>
          </a:ln>
        </p:spPr>
      </p:cxnSp>
      <p:cxnSp>
        <p:nvCxnSpPr>
          <p:cNvPr id="194" name="Google Shape;152;p9"/>
          <p:cNvCxnSpPr>
            <a:stCxn id="186" idx="0"/>
            <a:endCxn id="188" idx="2"/>
          </p:cNvCxnSpPr>
          <p:nvPr/>
        </p:nvCxnSpPr>
        <p:spPr>
          <a:xfrm flipV="1">
            <a:off x="8042040" y="4990320"/>
            <a:ext cx="257400" cy="485280"/>
          </a:xfrm>
          <a:prstGeom prst="straightConnector1">
            <a:avLst/>
          </a:prstGeom>
          <a:ln w="19050">
            <a:solidFill>
              <a:srgbClr val="4A7DBA"/>
            </a:solidFill>
            <a:round/>
          </a:ln>
        </p:spPr>
      </p:cxnSp>
      <p:cxnSp>
        <p:nvCxnSpPr>
          <p:cNvPr id="195" name="Google Shape;153;p9"/>
          <p:cNvCxnSpPr>
            <a:stCxn id="187" idx="0"/>
            <a:endCxn id="188" idx="2"/>
          </p:cNvCxnSpPr>
          <p:nvPr/>
        </p:nvCxnSpPr>
        <p:spPr>
          <a:xfrm flipH="1" flipV="1">
            <a:off x="8299080" y="4990320"/>
            <a:ext cx="805680" cy="485280"/>
          </a:xfrm>
          <a:prstGeom prst="straightConnector1">
            <a:avLst/>
          </a:prstGeom>
          <a:ln w="19050">
            <a:solidFill>
              <a:srgbClr val="4A7DBA"/>
            </a:solidFill>
            <a:round/>
          </a:ln>
        </p:spPr>
      </p:cxnSp>
      <p:sp>
        <p:nvSpPr>
          <p:cNvPr id="196" name="Google Shape;154;p9"/>
          <p:cNvSpPr/>
          <p:nvPr/>
        </p:nvSpPr>
        <p:spPr>
          <a:xfrm>
            <a:off x="2480400" y="4600800"/>
            <a:ext cx="169704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400" b="1" strike="noStrike" spc="-1">
                <a:solidFill>
                  <a:schemeClr val="dk1"/>
                </a:solidFill>
                <a:latin typeface="Calibri"/>
                <a:ea typeface="Calibri"/>
              </a:rPr>
              <a:t>Serviceleistungen</a:t>
            </a:r>
            <a:endParaRPr lang="de-DE" sz="1400" b="0" strike="noStrike" spc="-1">
              <a:solidFill>
                <a:srgbClr val="000000"/>
              </a:solidFill>
              <a:latin typeface="Arial"/>
            </a:endParaRPr>
          </a:p>
        </p:txBody>
      </p:sp>
      <p:sp>
        <p:nvSpPr>
          <p:cNvPr id="197" name="Google Shape;155;p9"/>
          <p:cNvSpPr/>
          <p:nvPr/>
        </p:nvSpPr>
        <p:spPr>
          <a:xfrm>
            <a:off x="2478600" y="5547240"/>
            <a:ext cx="1697040" cy="516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400" b="1" strike="noStrike" spc="-1">
                <a:solidFill>
                  <a:schemeClr val="dk1"/>
                </a:solidFill>
                <a:latin typeface="Calibri"/>
                <a:ea typeface="Calibri"/>
              </a:rPr>
              <a:t>Service-Komponenten</a:t>
            </a:r>
            <a:endParaRPr lang="de-DE" sz="1400" b="0" strike="noStrike" spc="-1">
              <a:solidFill>
                <a:srgbClr val="000000"/>
              </a:solidFill>
              <a:latin typeface="Arial"/>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384" name="Google Shape;1733;p134"/>
          <p:cNvGraphicFramePr/>
          <p:nvPr>
            <p:extLst>
              <p:ext uri="{D42A27DB-BD31-4B8C-83A1-F6EECF244321}">
                <p14:modId xmlns:p14="http://schemas.microsoft.com/office/powerpoint/2010/main" val="1259156588"/>
              </p:ext>
            </p:extLst>
          </p:nvPr>
        </p:nvGraphicFramePr>
        <p:xfrm>
          <a:off x="609480" y="1697040"/>
          <a:ext cx="10972440" cy="4013160"/>
        </p:xfrm>
        <a:graphic>
          <a:graphicData uri="http://schemas.openxmlformats.org/drawingml/2006/table">
            <a:tbl>
              <a:tblPr/>
              <a:tblGrid>
                <a:gridCol w="1942920">
                  <a:extLst>
                    <a:ext uri="{9D8B030D-6E8A-4147-A177-3AD203B41FA5}">
                      <a16:colId xmlns:a16="http://schemas.microsoft.com/office/drawing/2014/main" val="20000"/>
                    </a:ext>
                  </a:extLst>
                </a:gridCol>
                <a:gridCol w="6464160">
                  <a:extLst>
                    <a:ext uri="{9D8B030D-6E8A-4147-A177-3AD203B41FA5}">
                      <a16:colId xmlns:a16="http://schemas.microsoft.com/office/drawing/2014/main" val="20001"/>
                    </a:ext>
                  </a:extLst>
                </a:gridCol>
                <a:gridCol w="256536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dirty="0">
                          <a:solidFill>
                            <a:schemeClr val="lt1"/>
                          </a:solidFill>
                          <a:latin typeface="Calibri" panose="020F0502020204030204" pitchFamily="34" charset="0"/>
                          <a:ea typeface="Arial"/>
                          <a:cs typeface="Calibri" panose="020F0502020204030204" pitchFamily="34" charset="0"/>
                        </a:rPr>
                        <a:t>Rolle</a:t>
                      </a:r>
                      <a:endParaRPr lang="de-DE" sz="18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300" b="1" strike="noStrike" spc="-1">
                          <a:solidFill>
                            <a:schemeClr val="dk1"/>
                          </a:solidFill>
                          <a:latin typeface="Calibri" panose="020F0502020204030204" pitchFamily="34" charset="0"/>
                          <a:ea typeface="Arial"/>
                          <a:cs typeface="Calibri" panose="020F0502020204030204" pitchFamily="34" charset="0"/>
                        </a:rPr>
                        <a:t>Prozess-Verantwortlicher RDM</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300" b="0" i="1" strike="noStrike" spc="-1">
                          <a:solidFill>
                            <a:schemeClr val="dk1"/>
                          </a:solidFill>
                          <a:latin typeface="Calibri" panose="020F0502020204030204" pitchFamily="34" charset="0"/>
                          <a:ea typeface="Arial"/>
                          <a:cs typeface="Calibri" panose="020F0502020204030204" pitchFamily="34" charset="0"/>
                        </a:rPr>
                        <a:t>Allgemeine Aufgaben eines Prozess-Verantwortlichen im Kontext von RDM</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300" b="0" strike="noStrike" spc="-1">
                          <a:solidFill>
                            <a:schemeClr val="dk1"/>
                          </a:solidFill>
                          <a:latin typeface="Calibri" panose="020F0502020204030204" pitchFamily="34" charset="0"/>
                          <a:ea typeface="Arial"/>
                          <a:cs typeface="Calibri" panose="020F0502020204030204" pitchFamily="34" charset="0"/>
                        </a:rPr>
                        <a:t>1 insgesamt</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r h="370800">
                <a:tc>
                  <a:txBody>
                    <a:bodyPr/>
                    <a:lstStyle/>
                    <a:p>
                      <a:pPr>
                        <a:lnSpc>
                          <a:spcPct val="100000"/>
                        </a:lnSpc>
                        <a:tabLst>
                          <a:tab pos="0" algn="l"/>
                        </a:tabLst>
                      </a:pPr>
                      <a:r>
                        <a:rPr lang="en-US" sz="1300" b="1" strike="noStrike" spc="-1">
                          <a:solidFill>
                            <a:schemeClr val="dk1"/>
                          </a:solidFill>
                          <a:latin typeface="Calibri" panose="020F0502020204030204" pitchFamily="34" charset="0"/>
                          <a:ea typeface="Arial"/>
                          <a:cs typeface="Calibri" panose="020F0502020204030204" pitchFamily="34" charset="0"/>
                        </a:rPr>
                        <a:t>Prozess-Manager RDM</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300" b="0" i="1" strike="noStrike" spc="-1">
                          <a:solidFill>
                            <a:schemeClr val="dk1"/>
                          </a:solidFill>
                          <a:latin typeface="Calibri" panose="020F0502020204030204" pitchFamily="34" charset="0"/>
                          <a:ea typeface="Arial"/>
                          <a:cs typeface="Calibri" panose="020F0502020204030204" pitchFamily="34" charset="0"/>
                        </a:rPr>
                        <a:t>Allgemeine Aufgaben eines Prozess-Managers, plus:</a:t>
                      </a:r>
                      <a:endParaRPr lang="de-DE" sz="13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300" b="0" strike="noStrike" spc="-1">
                          <a:solidFill>
                            <a:schemeClr val="dk1"/>
                          </a:solidFill>
                          <a:latin typeface="Calibri" panose="020F0502020204030204" pitchFamily="34" charset="0"/>
                          <a:ea typeface="Arial"/>
                          <a:cs typeface="Calibri" panose="020F0502020204030204" pitchFamily="34" charset="0"/>
                        </a:rPr>
                        <a:t>Pflege der gesamten Release-Planung, einschließlich der Release-Zyklen.</a:t>
                      </a:r>
                      <a:endParaRPr lang="de-DE" sz="13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300" b="0" strike="noStrike" spc="-1">
                          <a:solidFill>
                            <a:schemeClr val="dk1"/>
                          </a:solidFill>
                          <a:latin typeface="Calibri" panose="020F0502020204030204" pitchFamily="34" charset="0"/>
                          <a:ea typeface="Arial"/>
                          <a:cs typeface="Calibri" panose="020F0502020204030204" pitchFamily="34" charset="0"/>
                        </a:rPr>
                        <a:t>Management der Release- und Deployment-Strategien, die für das SMS definiert wurden.</a:t>
                      </a:r>
                      <a:endParaRPr lang="de-DE" sz="13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300" b="0" strike="noStrike" spc="-1">
                          <a:solidFill>
                            <a:schemeClr val="dk1"/>
                          </a:solidFill>
                          <a:latin typeface="Calibri" panose="020F0502020204030204" pitchFamily="34" charset="0"/>
                          <a:ea typeface="Arial"/>
                          <a:cs typeface="Calibri" panose="020F0502020204030204" pitchFamily="34" charset="0"/>
                        </a:rPr>
                        <a:t>Anwendung der Release- und Deployment-Strategien auf definierte Gruppen von Komponenten, je nach Bedarf.</a:t>
                      </a:r>
                      <a:endParaRPr lang="de-DE" sz="13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300" b="0" strike="noStrike" spc="-1">
                          <a:solidFill>
                            <a:schemeClr val="dk1"/>
                          </a:solidFill>
                          <a:latin typeface="Calibri" panose="020F0502020204030204" pitchFamily="34" charset="0"/>
                          <a:ea typeface="Arial"/>
                          <a:cs typeface="Calibri" panose="020F0502020204030204" pitchFamily="34" charset="0"/>
                        </a:rPr>
                        <a:t>Review der bereitgestellten Releases auf Erfolg.</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300" b="0" strike="noStrike" spc="-1">
                          <a:solidFill>
                            <a:schemeClr val="dk1"/>
                          </a:solidFill>
                          <a:latin typeface="Calibri" panose="020F0502020204030204" pitchFamily="34" charset="0"/>
                          <a:ea typeface="Arial"/>
                          <a:cs typeface="Calibri" panose="020F0502020204030204" pitchFamily="34" charset="0"/>
                        </a:rPr>
                        <a:t>1 insgesamt</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5"/>
                    </a:solidFill>
                  </a:tcPr>
                </a:tc>
                <a:extLst>
                  <a:ext uri="{0D108BD9-81ED-4DB2-BD59-A6C34878D82A}">
                    <a16:rowId xmlns:a16="http://schemas.microsoft.com/office/drawing/2014/main" val="10002"/>
                  </a:ext>
                </a:extLst>
              </a:tr>
              <a:tr h="370800">
                <a:tc>
                  <a:txBody>
                    <a:bodyPr/>
                    <a:lstStyle/>
                    <a:p>
                      <a:pPr>
                        <a:lnSpc>
                          <a:spcPct val="100000"/>
                        </a:lnSpc>
                        <a:tabLst>
                          <a:tab pos="0" algn="l"/>
                        </a:tabLst>
                      </a:pPr>
                      <a:r>
                        <a:rPr lang="en-US" sz="1300" b="0" i="1" strike="noStrike" spc="-1">
                          <a:solidFill>
                            <a:schemeClr val="dk1"/>
                          </a:solidFill>
                          <a:latin typeface="Calibri" panose="020F0502020204030204" pitchFamily="34" charset="0"/>
                          <a:ea typeface="Arial"/>
                          <a:cs typeface="Calibri" panose="020F0502020204030204" pitchFamily="34" charset="0"/>
                        </a:rPr>
                        <a:t>Case-Verantwortlicher: </a:t>
                      </a:r>
                      <a:r>
                        <a:rPr lang="en-US" sz="1300" b="1" strike="noStrike" spc="-1">
                          <a:solidFill>
                            <a:schemeClr val="dk1"/>
                          </a:solidFill>
                          <a:latin typeface="Calibri" panose="020F0502020204030204" pitchFamily="34" charset="0"/>
                          <a:ea typeface="Arial"/>
                          <a:cs typeface="Calibri" panose="020F0502020204030204" pitchFamily="34" charset="0"/>
                        </a:rPr>
                        <a:t>Release-Eigentümer</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marL="285840" indent="-285840">
                        <a:lnSpc>
                          <a:spcPct val="100000"/>
                        </a:lnSpc>
                        <a:buClr>
                          <a:srgbClr val="000000"/>
                        </a:buClr>
                        <a:buFont typeface="Arial"/>
                        <a:buChar char="•"/>
                      </a:pPr>
                      <a:r>
                        <a:rPr lang="en-GB" sz="1300" b="0" strike="noStrike" spc="-1">
                          <a:solidFill>
                            <a:schemeClr val="dk1"/>
                          </a:solidFill>
                          <a:latin typeface="Calibri" panose="020F0502020204030204" pitchFamily="34" charset="0"/>
                          <a:ea typeface="Arial"/>
                          <a:cs typeface="Calibri" panose="020F0502020204030204" pitchFamily="34" charset="0"/>
                        </a:rPr>
                        <a:t>Identifizieren Sie die geeignete Release- und Deployment-Strategie für ein bestimmtes Release.</a:t>
                      </a:r>
                      <a:endParaRPr lang="de-DE" sz="13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300" b="0" strike="noStrike" spc="-1">
                          <a:solidFill>
                            <a:schemeClr val="dk1"/>
                          </a:solidFill>
                          <a:latin typeface="Calibri" panose="020F0502020204030204" pitchFamily="34" charset="0"/>
                          <a:ea typeface="Arial"/>
                          <a:cs typeface="Calibri" panose="020F0502020204030204" pitchFamily="34" charset="0"/>
                        </a:rPr>
                        <a:t>Steuern und koordinieren Sie die Aktivitäten im Lebenszyklus eines bestimmten Releases, einschließlich Planung, Erstellung, Test und Deployment.</a:t>
                      </a:r>
                      <a:endParaRPr lang="de-DE" sz="13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300" b="0" strike="noStrike" spc="-1">
                          <a:solidFill>
                            <a:schemeClr val="dk1"/>
                          </a:solidFill>
                          <a:latin typeface="Calibri" panose="020F0502020204030204" pitchFamily="34" charset="0"/>
                          <a:ea typeface="Arial"/>
                          <a:cs typeface="Calibri" panose="020F0502020204030204" pitchFamily="34" charset="0"/>
                        </a:rPr>
                        <a:t>Sicherstellen, dass die erforderliche Dokumentation des Releases (einschließlich der Release-Pläne) vollständig und von angemessener Qualität ist.</a:t>
                      </a:r>
                      <a:endParaRPr lang="de-DE" sz="13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300" b="0" strike="noStrike" spc="-1">
                          <a:solidFill>
                            <a:schemeClr val="dk1"/>
                          </a:solidFill>
                          <a:latin typeface="Calibri" panose="020F0502020204030204" pitchFamily="34" charset="0"/>
                          <a:ea typeface="Arial"/>
                          <a:cs typeface="Calibri" panose="020F0502020204030204" pitchFamily="34" charset="0"/>
                        </a:rPr>
                        <a:t>Act als zentrale Anlaufstelle für das Release für alle an diesem Release Beteiligten, einschließlich des Change Managers, der betroffenen Change Owner, der Entwickler, des Problem Managers und der Kundenvertreter.</a:t>
                      </a:r>
                      <a:endParaRPr lang="de-DE" sz="13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300" b="0" strike="noStrike" spc="-1" dirty="0">
                          <a:solidFill>
                            <a:schemeClr val="dk1"/>
                          </a:solidFill>
                          <a:latin typeface="Calibri" panose="020F0502020204030204" pitchFamily="34" charset="0"/>
                          <a:ea typeface="Arial"/>
                          <a:cs typeface="Calibri" panose="020F0502020204030204" pitchFamily="34" charset="0"/>
                        </a:rPr>
                        <a:t>1 pro Release</a:t>
                      </a:r>
                      <a:endParaRPr lang="de-DE" sz="13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3"/>
                  </a:ext>
                </a:extLst>
              </a:tr>
            </a:tbl>
          </a:graphicData>
        </a:graphic>
      </p:graphicFrame>
      <p:sp>
        <p:nvSpPr>
          <p:cNvPr id="1385" name="PlaceHolder 2"/>
          <p:cNvSpPr>
            <a:spLocks noGrp="1"/>
          </p:cNvSpPr>
          <p:nvPr>
            <p:ph type="sldNum" idx="154"/>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7095A88-A3DB-4140-B1F6-17EE9BAAE66F}" type="slidenum">
              <a:rPr lang="en-US" sz="1200" b="0" strike="noStrike" spc="-1">
                <a:solidFill>
                  <a:srgbClr val="888888"/>
                </a:solidFill>
                <a:latin typeface="Calibri"/>
                <a:ea typeface="Calibri"/>
              </a:rPr>
              <a:t>140</a:t>
            </a:fld>
            <a:endParaRPr lang="de-DE" sz="1200" b="0" strike="noStrike" spc="-1">
              <a:solidFill>
                <a:srgbClr val="000000"/>
              </a:solidFill>
              <a:latin typeface="Times New Roman"/>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Schnittstellen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387" name="PlaceHolder 2"/>
          <p:cNvSpPr>
            <a:spLocks noGrp="1"/>
          </p:cNvSpPr>
          <p:nvPr>
            <p:ph type="sldNum" idx="15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6394571-3C42-4DB8-894B-BD0F8A9B5AC3}" type="slidenum">
              <a:rPr lang="en-US" sz="1200" b="0" strike="noStrike" spc="-1">
                <a:solidFill>
                  <a:srgbClr val="888888"/>
                </a:solidFill>
                <a:latin typeface="Calibri"/>
                <a:ea typeface="Calibri"/>
              </a:rPr>
              <a:t>141</a:t>
            </a:fld>
            <a:endParaRPr lang="de-DE" sz="1200" b="0" strike="noStrike" spc="-1">
              <a:solidFill>
                <a:srgbClr val="000000"/>
              </a:solidFill>
              <a:latin typeface="Times New Roman"/>
            </a:endParaRPr>
          </a:p>
        </p:txBody>
      </p:sp>
      <p:grpSp>
        <p:nvGrpSpPr>
          <p:cNvPr id="1388" name="Diagram13"/>
          <p:cNvGrpSpPr/>
          <p:nvPr/>
        </p:nvGrpSpPr>
        <p:grpSpPr>
          <a:xfrm>
            <a:off x="522720" y="1441800"/>
            <a:ext cx="10581480" cy="5028480"/>
            <a:chOff x="522720" y="1441800"/>
            <a:chExt cx="10581480" cy="5028480"/>
          </a:xfrm>
        </p:grpSpPr>
        <p:sp>
          <p:nvSpPr>
            <p:cNvPr id="1389" name="Rectangle 1388"/>
            <p:cNvSpPr/>
            <p:nvPr/>
          </p:nvSpPr>
          <p:spPr>
            <a:xfrm>
              <a:off x="522720" y="1441800"/>
              <a:ext cx="10581480" cy="5028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390" name="Rectangle 1389"/>
            <p:cNvSpPr/>
            <p:nvPr/>
          </p:nvSpPr>
          <p:spPr>
            <a:xfrm rot="16200000">
              <a:off x="-977400" y="4084920"/>
              <a:ext cx="3922200" cy="78588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1959"/>
                </a:spcAft>
                <a:tabLst>
                  <a:tab pos="0" algn="l"/>
                </a:tabLst>
              </a:pPr>
              <a:r>
                <a:rPr lang="en-GB" sz="5600" b="0" strike="noStrike" spc="-1">
                  <a:solidFill>
                    <a:srgbClr val="000000"/>
                  </a:solidFill>
                  <a:latin typeface="Calibri"/>
                </a:rPr>
                <a:t>Eingehend</a:t>
              </a:r>
              <a:endParaRPr lang="de-DE" sz="5600" b="0" strike="noStrike" spc="-1">
                <a:solidFill>
                  <a:srgbClr val="000000"/>
                </a:solidFill>
                <a:latin typeface="Arial"/>
              </a:endParaRPr>
            </a:p>
          </p:txBody>
        </p:sp>
        <p:sp>
          <p:nvSpPr>
            <p:cNvPr id="1391" name="Rectangle 1390"/>
            <p:cNvSpPr/>
            <p:nvPr/>
          </p:nvSpPr>
          <p:spPr>
            <a:xfrm>
              <a:off x="1376640" y="2514960"/>
              <a:ext cx="3921840" cy="39222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49400" tIns="694800" rIns="149400" bIns="149400" numCol="1" spcCol="1440" anchor="t">
              <a:noAutofit/>
            </a:bodyPr>
            <a:lstStyle/>
            <a:p>
              <a:pPr marL="171360" lvl="1" indent="-171360" defTabSz="711360">
                <a:lnSpc>
                  <a:spcPct val="90000"/>
                </a:lnSpc>
                <a:spcAft>
                  <a:spcPts val="601"/>
                </a:spcAft>
                <a:buClr>
                  <a:srgbClr val="FFFFFF"/>
                </a:buClr>
                <a:buFont typeface="Symbol"/>
                <a:buChar char=""/>
              </a:pPr>
              <a:r>
                <a:rPr lang="en-GB" sz="1500" b="1" strike="noStrike" spc="-1">
                  <a:solidFill>
                    <a:schemeClr val="lt1"/>
                  </a:solidFill>
                  <a:latin typeface="Calibri"/>
                </a:rPr>
                <a:t>CHM </a:t>
              </a:r>
              <a:r>
                <a:rPr lang="en-GB" sz="1500" b="0" strike="noStrike" spc="-1">
                  <a:solidFill>
                    <a:schemeClr val="lt1"/>
                  </a:solidFill>
                  <a:latin typeface="Calibri"/>
                </a:rPr>
                <a:t>Genehmigte und geplante Changes, die für das Deployment bereit sind und für zukünftige / kommende Releases berücksichtigt werden sollen (abhängig von definierten Kriterien und anwendbaren Release- und Deployment-Strategien)Change-Zeitplan mit vorgeschlagenen Deployment-Terminen für geplante und genehmigte Changes / Grundlage für die Planung und Terminierung von Releases</a:t>
              </a:r>
              <a:endParaRPr lang="de-DE" sz="1500" b="0" strike="noStrike" spc="-1">
                <a:solidFill>
                  <a:srgbClr val="000000"/>
                </a:solidFill>
                <a:latin typeface="Arial"/>
              </a:endParaRPr>
            </a:p>
            <a:p>
              <a:pPr marL="171360" lvl="1" indent="-171360" defTabSz="711360">
                <a:lnSpc>
                  <a:spcPct val="90000"/>
                </a:lnSpc>
                <a:spcAft>
                  <a:spcPts val="601"/>
                </a:spcAft>
                <a:buClr>
                  <a:srgbClr val="FFFFFF"/>
                </a:buClr>
                <a:buFont typeface="Symbol"/>
                <a:buChar char=""/>
              </a:pPr>
              <a:r>
                <a:rPr lang="en-GB" sz="1500" b="1" strike="noStrike" spc="-1">
                  <a:solidFill>
                    <a:schemeClr val="lt1"/>
                  </a:solidFill>
                  <a:latin typeface="Calibri"/>
                </a:rPr>
                <a:t>CONFM </a:t>
              </a:r>
              <a:r>
                <a:rPr lang="en-GB" sz="1500" b="0" strike="noStrike" spc="-1">
                  <a:solidFill>
                    <a:schemeClr val="lt1"/>
                  </a:solidFill>
                  <a:latin typeface="Calibri"/>
                </a:rPr>
                <a:t>Configuration Information (CMDB) als Grundlage für fundierte Entscheidungen in der Deployment-Planung</a:t>
              </a:r>
              <a:endParaRPr lang="de-DE" sz="1500" b="0" strike="noStrike" spc="-1">
                <a:solidFill>
                  <a:srgbClr val="000000"/>
                </a:solidFill>
                <a:latin typeface="Arial"/>
              </a:endParaRPr>
            </a:p>
          </p:txBody>
        </p:sp>
        <p:sp>
          <p:nvSpPr>
            <p:cNvPr id="1392" name="Rectangle 1391"/>
            <p:cNvSpPr/>
            <p:nvPr/>
          </p:nvSpPr>
          <p:spPr>
            <a:xfrm rot="16200000">
              <a:off x="4760640" y="4084920"/>
              <a:ext cx="3922200" cy="78588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601"/>
                </a:spcAft>
                <a:tabLst>
                  <a:tab pos="0" algn="l"/>
                </a:tabLst>
              </a:pPr>
              <a:r>
                <a:rPr lang="en-GB" sz="5600" b="0" strike="noStrike" spc="-1">
                  <a:solidFill>
                    <a:srgbClr val="000000"/>
                  </a:solidFill>
                  <a:latin typeface="Calibri"/>
                </a:rPr>
                <a:t>Ausgehend</a:t>
              </a:r>
              <a:endParaRPr lang="de-DE" sz="5600" b="0" strike="noStrike" spc="-1">
                <a:solidFill>
                  <a:srgbClr val="000000"/>
                </a:solidFill>
                <a:latin typeface="Arial"/>
              </a:endParaRPr>
            </a:p>
          </p:txBody>
        </p:sp>
        <p:sp>
          <p:nvSpPr>
            <p:cNvPr id="1393" name="Rectangle 1392"/>
            <p:cNvSpPr/>
            <p:nvPr/>
          </p:nvSpPr>
          <p:spPr>
            <a:xfrm>
              <a:off x="7116480" y="2514960"/>
              <a:ext cx="3921840" cy="39222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49400" tIns="694800" rIns="149400" bIns="149400" numCol="1" spcCol="1440" anchor="t">
              <a:noAutofit/>
            </a:bodyPr>
            <a:lstStyle/>
            <a:p>
              <a:pPr marL="171360" lvl="1" indent="-171360" defTabSz="711360">
                <a:lnSpc>
                  <a:spcPct val="90000"/>
                </a:lnSpc>
                <a:spcAft>
                  <a:spcPts val="601"/>
                </a:spcAft>
                <a:buClr>
                  <a:srgbClr val="FFFFFF"/>
                </a:buClr>
                <a:buFont typeface="Symbol"/>
                <a:buChar char=""/>
              </a:pPr>
              <a:r>
                <a:rPr lang="en-GB" sz="1500" b="1" strike="noStrike" spc="-1">
                  <a:solidFill>
                    <a:schemeClr val="lt1"/>
                  </a:solidFill>
                  <a:latin typeface="Calibri"/>
                </a:rPr>
                <a:t>ISRM </a:t>
              </a:r>
              <a:r>
                <a:rPr lang="en-GB" sz="1500" b="0" strike="noStrike" spc="-1">
                  <a:solidFill>
                    <a:schemeClr val="lt1"/>
                  </a:solidFill>
                  <a:latin typeface="Calibri"/>
                </a:rPr>
                <a:t>Informationen über geplante oder kürzlich eingesetzte Releases zur Unterstützung der Lösung von Incidents (z. B. um zu verstehen, ob Incidents möglicherweise mit Releases zusammenhängen)</a:t>
              </a:r>
              <a:endParaRPr lang="de-DE" sz="1500" b="0" strike="noStrike" spc="-1">
                <a:solidFill>
                  <a:srgbClr val="000000"/>
                </a:solidFill>
                <a:latin typeface="Arial"/>
              </a:endParaRPr>
            </a:p>
            <a:p>
              <a:pPr marL="171360" lvl="1" indent="-171360" defTabSz="711360">
                <a:lnSpc>
                  <a:spcPct val="90000"/>
                </a:lnSpc>
                <a:spcAft>
                  <a:spcPts val="601"/>
                </a:spcAft>
                <a:buClr>
                  <a:srgbClr val="FFFFFF"/>
                </a:buClr>
                <a:buFont typeface="Symbol"/>
                <a:buChar char=""/>
              </a:pPr>
              <a:r>
                <a:rPr lang="en-GB" sz="1500" b="1" strike="noStrike" spc="-1">
                  <a:solidFill>
                    <a:schemeClr val="lt1"/>
                  </a:solidFill>
                  <a:latin typeface="Calibri"/>
                </a:rPr>
                <a:t>CONFM </a:t>
              </a:r>
              <a:r>
                <a:rPr lang="en-GB" sz="1500" b="0" strike="noStrike" spc="-1">
                  <a:solidFill>
                    <a:schemeClr val="lt1"/>
                  </a:solidFill>
                  <a:latin typeface="Calibri"/>
                </a:rPr>
                <a:t>Informationen über das Deployment von Releases (und die Änderungen an den in den Releases enthaltenen CIs), die für die Aktualisierung der CMDB und (falls erforderlich) die Einführung neuer CI-Typen erforderlich sind</a:t>
              </a:r>
              <a:endParaRPr lang="de-DE" sz="1500" b="0" strike="noStrike" spc="-1">
                <a:solidFill>
                  <a:srgbClr val="000000"/>
                </a:solidFill>
                <a:latin typeface="Arial"/>
              </a:endParaRPr>
            </a:p>
            <a:p>
              <a:pPr defTabSz="711360">
                <a:lnSpc>
                  <a:spcPct val="90000"/>
                </a:lnSpc>
                <a:spcAft>
                  <a:spcPts val="601"/>
                </a:spcAft>
              </a:pPr>
              <a:endParaRPr lang="de-DE" sz="1600" b="0" strike="noStrike" spc="-1">
                <a:solidFill>
                  <a:srgbClr val="000000"/>
                </a:solidFill>
                <a:latin typeface="Arial"/>
              </a:endParaRPr>
            </a:p>
            <a:p>
              <a:pPr defTabSz="711360">
                <a:lnSpc>
                  <a:spcPct val="90000"/>
                </a:lnSpc>
                <a:spcAft>
                  <a:spcPts val="601"/>
                </a:spcAft>
              </a:pPr>
              <a:endParaRPr lang="de-DE" sz="1600" b="0" strike="noStrike" spc="-1">
                <a:solidFill>
                  <a:srgbClr val="000000"/>
                </a:solidFill>
                <a:latin typeface="Arial"/>
              </a:endParaRPr>
            </a:p>
          </p:txBody>
        </p:sp>
      </p:grpSp>
      <p:sp>
        <p:nvSpPr>
          <p:cNvPr id="1394" name="Rectangle 1393"/>
          <p:cNvSpPr/>
          <p:nvPr/>
        </p:nvSpPr>
        <p:spPr>
          <a:xfrm>
            <a:off x="6660000" y="1842480"/>
            <a:ext cx="1242360" cy="1242360"/>
          </a:xfrm>
          <a:prstGeom prst="rect">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395" name="Rectangle 1394"/>
          <p:cNvSpPr/>
          <p:nvPr/>
        </p:nvSpPr>
        <p:spPr>
          <a:xfrm>
            <a:off x="913680" y="1908000"/>
            <a:ext cx="1140840" cy="114084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6"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Continual Service Improvement Management (CSI)</a:t>
            </a:r>
            <a:endParaRPr lang="de-DE" sz="3200" b="0" strike="noStrike" spc="-1">
              <a:solidFill>
                <a:srgbClr val="000000"/>
              </a:solidFill>
              <a:latin typeface="Arial"/>
            </a:endParaRPr>
          </a:p>
        </p:txBody>
      </p:sp>
      <p:sp>
        <p:nvSpPr>
          <p:cNvPr id="1397" name="PlaceHolder 2"/>
          <p:cNvSpPr>
            <a:spLocks noGrp="1"/>
          </p:cNvSpPr>
          <p:nvPr>
            <p:ph type="sldNum" idx="15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8252C25E-EBA1-4BEE-8F9A-75BEC0F2361B}" type="slidenum">
              <a:rPr lang="en-US" sz="1200" b="0" strike="noStrike" spc="-1">
                <a:solidFill>
                  <a:srgbClr val="FFFFFF"/>
                </a:solidFill>
                <a:latin typeface="Calibri"/>
                <a:ea typeface="Calibri"/>
              </a:rPr>
              <a:t>142</a:t>
            </a:fld>
            <a:endParaRPr lang="de-DE" sz="1200" b="0" strike="noStrike" spc="-1">
              <a:solidFill>
                <a:srgbClr val="000000"/>
              </a:solidFill>
              <a:latin typeface="Times New Roman"/>
            </a:endParaRPr>
          </a:p>
        </p:txBody>
      </p:sp>
      <p:sp>
        <p:nvSpPr>
          <p:cNvPr id="1398" name="Google Shape;1749;p136"/>
          <p:cNvSpPr/>
          <p:nvPr/>
        </p:nvSpPr>
        <p:spPr>
          <a:xfrm>
            <a:off x="2895480" y="3933720"/>
            <a:ext cx="6398640" cy="170280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1399" name="Google Shape;1750;p136"/>
          <p:cNvSpPr/>
          <p:nvPr/>
        </p:nvSpPr>
        <p:spPr>
          <a:xfrm>
            <a:off x="2969640" y="4040640"/>
            <a:ext cx="1704240" cy="32724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1400" name="Google Shape;1751;p136"/>
          <p:cNvSpPr/>
          <p:nvPr/>
        </p:nvSpPr>
        <p:spPr>
          <a:xfrm>
            <a:off x="2969640" y="4448520"/>
            <a:ext cx="623088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a:ea typeface="Calibri"/>
              </a:rPr>
              <a:t>Identifizierung, Festlegung von Prioritäten, Planung, Umsetzung und Review von Verbesserungen der Services und des Service Managements</a:t>
            </a:r>
            <a:endParaRPr lang="de-DE" sz="1800" b="0" strike="noStrike" spc="-1">
              <a:solidFill>
                <a:srgbClr val="000000"/>
              </a:solidFill>
              <a:latin typeface="Arial"/>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1"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Schlüsselfragen</a:t>
            </a:r>
            <a:endParaRPr lang="de-DE" sz="3200" b="0" strike="noStrike" spc="-1">
              <a:solidFill>
                <a:srgbClr val="000000"/>
              </a:solidFill>
              <a:latin typeface="Arial"/>
            </a:endParaRPr>
          </a:p>
        </p:txBody>
      </p:sp>
      <p:grpSp>
        <p:nvGrpSpPr>
          <p:cNvPr id="1402" name="Google Shape;1758;p137"/>
          <p:cNvGrpSpPr/>
          <p:nvPr/>
        </p:nvGrpSpPr>
        <p:grpSpPr>
          <a:xfrm>
            <a:off x="1945080" y="1699200"/>
            <a:ext cx="8301960" cy="4620600"/>
            <a:chOff x="1945080" y="1699200"/>
            <a:chExt cx="8301960" cy="4620600"/>
          </a:xfrm>
        </p:grpSpPr>
        <p:sp>
          <p:nvSpPr>
            <p:cNvPr id="1403" name="Google Shape;1759;p137"/>
            <p:cNvSpPr/>
            <p:nvPr/>
          </p:nvSpPr>
          <p:spPr>
            <a:xfrm rot="10800000">
              <a:off x="2952360" y="1699200"/>
              <a:ext cx="7294680" cy="20080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404" name="Google Shape;1760;p137"/>
            <p:cNvSpPr/>
            <p:nvPr/>
          </p:nvSpPr>
          <p:spPr>
            <a:xfrm>
              <a:off x="3452760" y="1699200"/>
              <a:ext cx="6792120" cy="2008080"/>
            </a:xfrm>
            <a:prstGeom prst="rect">
              <a:avLst/>
            </a:prstGeom>
            <a:noFill/>
            <a:ln w="0">
              <a:noFill/>
            </a:ln>
          </p:spPr>
          <p:style>
            <a:lnRef idx="0">
              <a:scrgbClr r="0" g="0" b="0"/>
            </a:lnRef>
            <a:fillRef idx="0">
              <a:scrgbClr r="0" g="0" b="0"/>
            </a:fillRef>
            <a:effectRef idx="0">
              <a:scrgbClr r="0" g="0" b="0"/>
            </a:effectRef>
            <a:fontRef idx="minor"/>
          </p:style>
          <p:txBody>
            <a:bodyPr lIns="886320" tIns="125640" rIns="234720" bIns="125640" anchor="ctr">
              <a:noAutofit/>
            </a:bodyPr>
            <a:lstStyle/>
            <a:p>
              <a:pPr algn="ctr" defTabSz="914400">
                <a:lnSpc>
                  <a:spcPct val="90000"/>
                </a:lnSpc>
                <a:tabLst>
                  <a:tab pos="0" algn="l"/>
                </a:tabLst>
              </a:pPr>
              <a:r>
                <a:rPr lang="en-US" sz="3300" b="0" strike="noStrike" spc="-1">
                  <a:solidFill>
                    <a:schemeClr val="lt1"/>
                  </a:solidFill>
                  <a:latin typeface="Calibri"/>
                  <a:ea typeface="Calibri"/>
                </a:rPr>
                <a:t>Wie werden Möglichkeiten zur Verbesserung von Services und Prozessen identifiziert und bewertet?</a:t>
              </a:r>
              <a:endParaRPr lang="de-DE" sz="3300" b="0" strike="noStrike" spc="-1">
                <a:solidFill>
                  <a:srgbClr val="000000"/>
                </a:solidFill>
                <a:latin typeface="Arial"/>
              </a:endParaRPr>
            </a:p>
          </p:txBody>
        </p:sp>
        <p:sp>
          <p:nvSpPr>
            <p:cNvPr id="1405" name="Google Shape;1761;p137"/>
            <p:cNvSpPr/>
            <p:nvPr/>
          </p:nvSpPr>
          <p:spPr>
            <a:xfrm>
              <a:off x="1945080" y="1699200"/>
              <a:ext cx="2008080" cy="20080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406" name="Google Shape;1762;p137"/>
            <p:cNvSpPr/>
            <p:nvPr/>
          </p:nvSpPr>
          <p:spPr>
            <a:xfrm rot="10800000">
              <a:off x="2952360" y="4311720"/>
              <a:ext cx="7294680" cy="20080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407" name="Google Shape;1763;p137"/>
            <p:cNvSpPr/>
            <p:nvPr/>
          </p:nvSpPr>
          <p:spPr>
            <a:xfrm>
              <a:off x="3452760" y="4309560"/>
              <a:ext cx="6792120" cy="2008080"/>
            </a:xfrm>
            <a:prstGeom prst="rect">
              <a:avLst/>
            </a:prstGeom>
            <a:noFill/>
            <a:ln w="0">
              <a:noFill/>
            </a:ln>
          </p:spPr>
          <p:style>
            <a:lnRef idx="0">
              <a:scrgbClr r="0" g="0" b="0"/>
            </a:lnRef>
            <a:fillRef idx="0">
              <a:scrgbClr r="0" g="0" b="0"/>
            </a:fillRef>
            <a:effectRef idx="0">
              <a:scrgbClr r="0" g="0" b="0"/>
            </a:effectRef>
            <a:fontRef idx="minor"/>
          </p:style>
          <p:txBody>
            <a:bodyPr lIns="886320" tIns="125640" rIns="234720" bIns="125640" anchor="ctr">
              <a:noAutofit/>
            </a:bodyPr>
            <a:lstStyle/>
            <a:p>
              <a:pPr algn="ctr" defTabSz="914400">
                <a:lnSpc>
                  <a:spcPct val="90000"/>
                </a:lnSpc>
                <a:tabLst>
                  <a:tab pos="0" algn="l"/>
                </a:tabLst>
              </a:pPr>
              <a:r>
                <a:rPr lang="en-US" sz="3300" b="0" strike="noStrike" spc="-1">
                  <a:solidFill>
                    <a:schemeClr val="lt1"/>
                  </a:solidFill>
                  <a:latin typeface="Calibri"/>
                  <a:ea typeface="Calibri"/>
                </a:rPr>
                <a:t>Wie wird die Umsetzung der Verbesserungsmaßnahmen kontrolliert und überwacht?</a:t>
              </a:r>
              <a:endParaRPr lang="de-DE" sz="3300" b="0" strike="noStrike" spc="-1">
                <a:solidFill>
                  <a:srgbClr val="000000"/>
                </a:solidFill>
                <a:latin typeface="Arial"/>
              </a:endParaRPr>
            </a:p>
          </p:txBody>
        </p:sp>
        <p:sp>
          <p:nvSpPr>
            <p:cNvPr id="1408" name="Google Shape;1764;p137"/>
            <p:cNvSpPr/>
            <p:nvPr/>
          </p:nvSpPr>
          <p:spPr>
            <a:xfrm>
              <a:off x="1945080" y="4309560"/>
              <a:ext cx="2008080" cy="20080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1409" name="PlaceHolder 2"/>
          <p:cNvSpPr>
            <a:spLocks noGrp="1"/>
          </p:cNvSpPr>
          <p:nvPr>
            <p:ph type="sldNum" idx="157"/>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7A19756D-18A0-44A8-8431-042B64AE252E}" type="slidenum">
              <a:rPr lang="en-US" sz="1200" b="0" strike="noStrike" spc="-1">
                <a:solidFill>
                  <a:srgbClr val="888888"/>
                </a:solidFill>
                <a:latin typeface="Calibri"/>
                <a:ea typeface="Calibri"/>
              </a:rPr>
              <a:t>143</a:t>
            </a:fld>
            <a:endParaRPr lang="de-DE" sz="1200" b="0" strike="noStrike" spc="-1">
              <a:solidFill>
                <a:srgbClr val="000000"/>
              </a:solidFill>
              <a:latin typeface="Times New Roman"/>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0"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Wichtige Begriffe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1411" name="PlaceHolder 2"/>
          <p:cNvSpPr>
            <a:spLocks noGrp="1"/>
          </p:cNvSpPr>
          <p:nvPr>
            <p:ph type="sldNum" idx="15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D598B8E5-E593-4A9C-A31D-6C6CEB4B6657}" type="slidenum">
              <a:rPr lang="en-US" sz="1200" b="0" strike="noStrike" spc="-1">
                <a:solidFill>
                  <a:srgbClr val="888888"/>
                </a:solidFill>
                <a:latin typeface="Calibri"/>
                <a:ea typeface="Calibri"/>
              </a:rPr>
              <a:t>144</a:t>
            </a:fld>
            <a:endParaRPr lang="de-DE" sz="1200" b="0" strike="noStrike" spc="-1">
              <a:solidFill>
                <a:srgbClr val="000000"/>
              </a:solidFill>
              <a:latin typeface="Times New Roman"/>
            </a:endParaRPr>
          </a:p>
        </p:txBody>
      </p:sp>
      <p:graphicFrame>
        <p:nvGraphicFramePr>
          <p:cNvPr id="1412" name="Google Shape;1773;p138"/>
          <p:cNvGraphicFramePr/>
          <p:nvPr>
            <p:extLst>
              <p:ext uri="{D42A27DB-BD31-4B8C-83A1-F6EECF244321}">
                <p14:modId xmlns:p14="http://schemas.microsoft.com/office/powerpoint/2010/main" val="3041514991"/>
              </p:ext>
            </p:extLst>
          </p:nvPr>
        </p:nvGraphicFramePr>
        <p:xfrm>
          <a:off x="609480" y="1696680"/>
          <a:ext cx="10972440" cy="2087880"/>
        </p:xfrm>
        <a:graphic>
          <a:graphicData uri="http://schemas.openxmlformats.org/drawingml/2006/table">
            <a:tbl>
              <a:tblPr/>
              <a:tblGrid>
                <a:gridCol w="10972440">
                  <a:extLst>
                    <a:ext uri="{9D8B030D-6E8A-4147-A177-3AD203B41FA5}">
                      <a16:colId xmlns:a16="http://schemas.microsoft.com/office/drawing/2014/main" val="20000"/>
                    </a:ext>
                  </a:extLst>
                </a:gridCol>
              </a:tblGrid>
              <a:tr h="19548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2760">
                <a:tc>
                  <a:txBody>
                    <a:bodyPr/>
                    <a:lstStyle/>
                    <a:p>
                      <a:pPr>
                        <a:lnSpc>
                          <a:spcPct val="100000"/>
                        </a:lnSpc>
                        <a:tabLst>
                          <a:tab pos="0" algn="l"/>
                        </a:tabLst>
                      </a:pPr>
                      <a:r>
                        <a:rPr lang="en-US" sz="2000" b="1" strike="noStrike" spc="-1" dirty="0" err="1">
                          <a:solidFill>
                            <a:schemeClr val="dk1"/>
                          </a:solidFill>
                          <a:latin typeface="Calibri" panose="020F0502020204030204" pitchFamily="34" charset="0"/>
                          <a:ea typeface="Arial"/>
                          <a:cs typeface="Calibri" panose="020F0502020204030204" pitchFamily="34" charset="0"/>
                        </a:rPr>
                        <a:t>Verbesserung</a:t>
                      </a:r>
                      <a:r>
                        <a:rPr lang="en-US" sz="2000" b="1" strike="noStrike" spc="-1" dirty="0">
                          <a:solidFill>
                            <a:schemeClr val="dk1"/>
                          </a:solidFill>
                          <a:latin typeface="Calibri" panose="020F0502020204030204" pitchFamily="34" charset="0"/>
                          <a:ea typeface="Arial"/>
                          <a:cs typeface="Calibri" panose="020F0502020204030204" pitchFamily="34" charset="0"/>
                        </a:rPr>
                        <a:t>:</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800" b="0" strike="noStrike" spc="-1" dirty="0" err="1">
                          <a:solidFill>
                            <a:schemeClr val="dk1"/>
                          </a:solidFill>
                          <a:latin typeface="Calibri" panose="020F0502020204030204" pitchFamily="34" charset="0"/>
                          <a:ea typeface="Arial"/>
                          <a:cs typeface="Calibri" panose="020F0502020204030204" pitchFamily="34" charset="0"/>
                        </a:rPr>
                        <a:t>Maßnahme</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Maßnahmenbündel</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zur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Erhöhung</a:t>
                      </a:r>
                      <a:r>
                        <a:rPr lang="en-GB" sz="1800" b="0" strike="noStrike" spc="-1" dirty="0">
                          <a:solidFill>
                            <a:schemeClr val="dk1"/>
                          </a:solidFill>
                          <a:latin typeface="Calibri" panose="020F0502020204030204" pitchFamily="34" charset="0"/>
                          <a:ea typeface="Arial"/>
                          <a:cs typeface="Calibri" panose="020F0502020204030204" pitchFamily="34" charset="0"/>
                        </a:rPr>
                        <a:t> des </a:t>
                      </a:r>
                      <a:r>
                        <a:rPr lang="en-GB" sz="1800" b="0" strike="noStrike" spc="-1" dirty="0" err="1">
                          <a:solidFill>
                            <a:schemeClr val="dk1"/>
                          </a:solidFill>
                          <a:latin typeface="Calibri" panose="020F0502020204030204" pitchFamily="34" charset="0"/>
                          <a:ea typeface="Arial"/>
                          <a:cs typeface="Calibri" panose="020F0502020204030204" pitchFamily="34" charset="0"/>
                        </a:rPr>
                        <a:t>Konformitätsniveaus</a:t>
                      </a:r>
                      <a:r>
                        <a:rPr lang="en-GB" sz="1800" b="0" strike="noStrike" spc="-1" dirty="0">
                          <a:solidFill>
                            <a:schemeClr val="dk1"/>
                          </a:solidFill>
                          <a:latin typeface="Calibri" panose="020F0502020204030204" pitchFamily="34" charset="0"/>
                          <a:ea typeface="Arial"/>
                          <a:cs typeface="Calibri" panose="020F0502020204030204" pitchFamily="34" charset="0"/>
                        </a:rPr>
                        <a:t>, der </a:t>
                      </a:r>
                      <a:r>
                        <a:rPr lang="en-GB" sz="1800" b="0" strike="noStrike" spc="-1" dirty="0" err="1">
                          <a:solidFill>
                            <a:schemeClr val="dk1"/>
                          </a:solidFill>
                          <a:latin typeface="Calibri" panose="020F0502020204030204" pitchFamily="34" charset="0"/>
                          <a:ea typeface="Arial"/>
                          <a:cs typeface="Calibri" panose="020F0502020204030204" pitchFamily="34" charset="0"/>
                        </a:rPr>
                        <a:t>Effektivität</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Effizienz</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eines</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Managementsystems</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eines</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Prozesses</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Aktivität</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bzw</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zur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Steigerung</a:t>
                      </a:r>
                      <a:r>
                        <a:rPr lang="en-GB" sz="1800" b="0" strike="noStrike" spc="-1" dirty="0">
                          <a:solidFill>
                            <a:schemeClr val="dk1"/>
                          </a:solidFill>
                          <a:latin typeface="Calibri" panose="020F0502020204030204" pitchFamily="34" charset="0"/>
                          <a:ea typeface="Arial"/>
                          <a:cs typeface="Calibri" panose="020F0502020204030204" pitchFamily="34" charset="0"/>
                        </a:rPr>
                        <a:t> der </a:t>
                      </a:r>
                      <a:r>
                        <a:rPr lang="en-GB" sz="1800" b="0" strike="noStrike" spc="-1" dirty="0" err="1">
                          <a:solidFill>
                            <a:schemeClr val="dk1"/>
                          </a:solidFill>
                          <a:latin typeface="Calibri" panose="020F0502020204030204" pitchFamily="34" charset="0"/>
                          <a:ea typeface="Arial"/>
                          <a:cs typeface="Calibri" panose="020F0502020204030204" pitchFamily="34" charset="0"/>
                        </a:rPr>
                        <a:t>Qualität</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Leistung</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eines</a:t>
                      </a:r>
                      <a:r>
                        <a:rPr lang="en-GB" sz="1800" b="0" strike="noStrike" spc="-1" dirty="0">
                          <a:solidFill>
                            <a:schemeClr val="dk1"/>
                          </a:solidFill>
                          <a:latin typeface="Calibri" panose="020F0502020204030204" pitchFamily="34" charset="0"/>
                          <a:ea typeface="Arial"/>
                          <a:cs typeface="Calibri" panose="020F0502020204030204" pitchFamily="34" charset="0"/>
                        </a:rPr>
                        <a:t> Services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einer</a:t>
                      </a:r>
                      <a:r>
                        <a:rPr lang="en-GB" sz="1800" b="0" strike="noStrike" spc="-1" dirty="0">
                          <a:solidFill>
                            <a:schemeClr val="dk1"/>
                          </a:solidFill>
                          <a:latin typeface="Calibri" panose="020F0502020204030204" pitchFamily="34" charset="0"/>
                          <a:ea typeface="Arial"/>
                          <a:cs typeface="Calibri" panose="020F0502020204030204" pitchFamily="34" charset="0"/>
                        </a:rPr>
                        <a:t> Service-</a:t>
                      </a:r>
                      <a:r>
                        <a:rPr lang="en-GB" sz="1800" b="0" strike="noStrike" spc="-1" dirty="0" err="1">
                          <a:solidFill>
                            <a:schemeClr val="dk1"/>
                          </a:solidFill>
                          <a:latin typeface="Calibri" panose="020F0502020204030204" pitchFamily="34" charset="0"/>
                          <a:ea typeface="Arial"/>
                          <a:cs typeface="Calibri" panose="020F0502020204030204" pitchFamily="34" charset="0"/>
                        </a:rPr>
                        <a:t>Komponente</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err="1">
                          <a:solidFill>
                            <a:schemeClr val="dk1"/>
                          </a:solidFill>
                          <a:latin typeface="Calibri" panose="020F0502020204030204" pitchFamily="34" charset="0"/>
                          <a:ea typeface="Arial"/>
                          <a:cs typeface="Calibri" panose="020F0502020204030204" pitchFamily="34" charset="0"/>
                        </a:rPr>
                        <a:t>Hinweis</a:t>
                      </a:r>
                      <a:r>
                        <a:rPr lang="en-GB" sz="1600" b="0" strike="noStrike" spc="-1" dirty="0">
                          <a:solidFill>
                            <a:schemeClr val="dk1"/>
                          </a:solidFill>
                          <a:latin typeface="Calibri" panose="020F0502020204030204" pitchFamily="34" charset="0"/>
                          <a:ea typeface="Arial"/>
                          <a:cs typeface="Calibri" panose="020F0502020204030204" pitchFamily="34" charset="0"/>
                        </a:rPr>
                        <a:t>: Eine </a:t>
                      </a:r>
                      <a:r>
                        <a:rPr lang="en-GB" sz="1600" b="0" strike="noStrike" spc="-1" dirty="0" err="1">
                          <a:solidFill>
                            <a:schemeClr val="dk1"/>
                          </a:solidFill>
                          <a:latin typeface="Calibri" panose="020F0502020204030204" pitchFamily="34" charset="0"/>
                          <a:ea typeface="Arial"/>
                          <a:cs typeface="Calibri" panose="020F0502020204030204" pitchFamily="34" charset="0"/>
                        </a:rPr>
                        <a:t>Verbesserung</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wird</a:t>
                      </a:r>
                      <a:r>
                        <a:rPr lang="en-GB" sz="1600" b="0" strike="noStrike" spc="-1" dirty="0">
                          <a:solidFill>
                            <a:schemeClr val="dk1"/>
                          </a:solidFill>
                          <a:latin typeface="Calibri" panose="020F0502020204030204" pitchFamily="34" charset="0"/>
                          <a:ea typeface="Arial"/>
                          <a:cs typeface="Calibri" panose="020F0502020204030204" pitchFamily="34" charset="0"/>
                        </a:rPr>
                        <a:t> in der Regel </a:t>
                      </a:r>
                      <a:r>
                        <a:rPr lang="en-GB" sz="1600" b="0" strike="noStrike" spc="-1" dirty="0" err="1">
                          <a:solidFill>
                            <a:schemeClr val="dk1"/>
                          </a:solidFill>
                          <a:latin typeface="Calibri" panose="020F0502020204030204" pitchFamily="34" charset="0"/>
                          <a:ea typeface="Arial"/>
                          <a:cs typeface="Calibri" panose="020F0502020204030204" pitchFamily="34" charset="0"/>
                        </a:rPr>
                        <a:t>umgesetzt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nachdem</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eine</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Verbesserungsmöglichkeit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identifiziert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wurde</a:t>
                      </a:r>
                      <a:r>
                        <a:rPr lang="en-GB" sz="1600" b="0" strike="noStrike" spc="-1" dirty="0">
                          <a:solidFill>
                            <a:schemeClr val="dk1"/>
                          </a:solidFill>
                          <a:latin typeface="Calibri" panose="020F0502020204030204" pitchFamily="34" charset="0"/>
                          <a:ea typeface="Arial"/>
                          <a:cs typeface="Calibri" panose="020F0502020204030204" pitchFamily="34" charset="0"/>
                        </a:rPr>
                        <a:t>, z. B. </a:t>
                      </a:r>
                      <a:r>
                        <a:rPr lang="en-GB" sz="1600" b="0" strike="noStrike" spc="-1" dirty="0" err="1">
                          <a:solidFill>
                            <a:schemeClr val="dk1"/>
                          </a:solidFill>
                          <a:latin typeface="Calibri" panose="020F0502020204030204" pitchFamily="34" charset="0"/>
                          <a:ea typeface="Arial"/>
                          <a:cs typeface="Calibri" panose="020F0502020204030204" pitchFamily="34" charset="0"/>
                        </a:rPr>
                        <a:t>im</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Rahmen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eines</a:t>
                      </a:r>
                      <a:r>
                        <a:rPr lang="en-GB" sz="1600" b="0" strike="noStrike" spc="-1" dirty="0">
                          <a:solidFill>
                            <a:schemeClr val="dk1"/>
                          </a:solidFill>
                          <a:latin typeface="Calibri" panose="020F0502020204030204" pitchFamily="34" charset="0"/>
                          <a:ea typeface="Arial"/>
                          <a:cs typeface="Calibri" panose="020F0502020204030204" pitchFamily="34" charset="0"/>
                        </a:rPr>
                        <a:t> Service-Reviews, </a:t>
                      </a:r>
                      <a:r>
                        <a:rPr lang="en-GB" sz="1600" b="0" strike="noStrike" spc="-1" dirty="0" err="1">
                          <a:solidFill>
                            <a:schemeClr val="dk1"/>
                          </a:solidFill>
                          <a:latin typeface="Calibri" panose="020F0502020204030204" pitchFamily="34" charset="0"/>
                          <a:ea typeface="Arial"/>
                          <a:cs typeface="Calibri" panose="020F0502020204030204" pitchFamily="34" charset="0"/>
                        </a:rPr>
                        <a:t>eines</a:t>
                      </a:r>
                      <a:r>
                        <a:rPr lang="en-GB" sz="1600" b="0" strike="noStrike" spc="-1" dirty="0">
                          <a:solidFill>
                            <a:schemeClr val="dk1"/>
                          </a:solidFill>
                          <a:latin typeface="Calibri" panose="020F0502020204030204" pitchFamily="34" charset="0"/>
                          <a:ea typeface="Arial"/>
                          <a:cs typeface="Calibri" panose="020F0502020204030204" pitchFamily="34" charset="0"/>
                        </a:rPr>
                        <a:t> Audits </a:t>
                      </a:r>
                      <a:r>
                        <a:rPr lang="en-GB" sz="1600" b="0" strike="noStrike" spc="-1" dirty="0" err="1">
                          <a:solidFill>
                            <a:schemeClr val="dk1"/>
                          </a:solidFill>
                          <a:latin typeface="Calibri" panose="020F0502020204030204" pitchFamily="34" charset="0"/>
                          <a:ea typeface="Arial"/>
                          <a:cs typeface="Calibri" panose="020F0502020204030204" pitchFamily="34" charset="0"/>
                        </a:rPr>
                        <a:t>oder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einer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Managementbewertung</a:t>
                      </a:r>
                      <a:r>
                        <a:rPr lang="en-GB" sz="1600" b="0" strike="noStrike" spc="-1" dirty="0">
                          <a:solidFill>
                            <a:schemeClr val="dk1"/>
                          </a:solidFill>
                          <a:latin typeface="Calibri" panose="020F0502020204030204" pitchFamily="34" charset="0"/>
                          <a:ea typeface="Arial"/>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1414" name="Google Shape;1779;p139"/>
          <p:cNvGraphicFramePr/>
          <p:nvPr/>
        </p:nvGraphicFramePr>
        <p:xfrm>
          <a:off x="1981080" y="1697040"/>
          <a:ext cx="8229600" cy="2737358"/>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PR14 Kontinuierliches Service-Verbesserungs-Management</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PR14.1 Möglichkeiten zur Verbesserung von Services und Prozessen müssen identifiziert und registriert werden, basierend auf Berichten sowie Ergebnissen von Messungen, Beurteilungen und Audits des SMS.</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PR14.2 Verbesserungsmöglichkeiten müssen auf konsistente Art und Weise bewertet und Maßnahmen zu deren Berücksichtigung identifiziert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PR14.3 Die Umsetzung von Verbesserungsmaßnahmen muss auf konsistente Art und Weise gesteuert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1415" name="PlaceHolder 2"/>
          <p:cNvSpPr>
            <a:spLocks noGrp="1"/>
          </p:cNvSpPr>
          <p:nvPr>
            <p:ph type="sldNum" idx="159"/>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C7EBD31A-B70F-4992-94EB-AECE94A146CD}" type="slidenum">
              <a:rPr lang="en-US" sz="1200" b="0" strike="noStrike" spc="-1">
                <a:solidFill>
                  <a:srgbClr val="888888"/>
                </a:solidFill>
                <a:latin typeface="Calibri"/>
                <a:ea typeface="Calibri"/>
              </a:rPr>
              <a:t>145</a:t>
            </a:fld>
            <a:endParaRPr lang="de-DE" sz="1200" b="0" strike="noStrike" spc="-1">
              <a:solidFill>
                <a:srgbClr val="000000"/>
              </a:solidFill>
              <a:latin typeface="Times New Roman"/>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417" name="Google Shape;1786;p140"/>
          <p:cNvGrpSpPr/>
          <p:nvPr/>
        </p:nvGrpSpPr>
        <p:grpSpPr>
          <a:xfrm>
            <a:off x="609480" y="1730160"/>
            <a:ext cx="10970640" cy="4028400"/>
            <a:chOff x="609480" y="1730160"/>
            <a:chExt cx="10970640" cy="4028400"/>
          </a:xfrm>
        </p:grpSpPr>
        <p:sp>
          <p:nvSpPr>
            <p:cNvPr id="1418" name="Google Shape;1787;p140"/>
            <p:cNvSpPr/>
            <p:nvPr/>
          </p:nvSpPr>
          <p:spPr>
            <a:xfrm>
              <a:off x="609480" y="2116800"/>
              <a:ext cx="10970640" cy="364176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100" b="0" strike="noStrike" spc="-1">
                <a:solidFill>
                  <a:schemeClr val="dk1"/>
                </a:solidFill>
                <a:latin typeface="Wingdings"/>
              </a:endParaRPr>
            </a:p>
          </p:txBody>
        </p:sp>
        <p:sp>
          <p:nvSpPr>
            <p:cNvPr id="1419" name="Google Shape;1788;p140"/>
            <p:cNvSpPr/>
            <p:nvPr/>
          </p:nvSpPr>
          <p:spPr>
            <a:xfrm>
              <a:off x="609480" y="2116800"/>
              <a:ext cx="10970640" cy="3641760"/>
            </a:xfrm>
            <a:prstGeom prst="rect">
              <a:avLst/>
            </a:prstGeom>
            <a:noFill/>
            <a:ln w="0">
              <a:noFill/>
            </a:ln>
          </p:spPr>
          <p:style>
            <a:lnRef idx="0">
              <a:scrgbClr r="0" g="0" b="0"/>
            </a:lnRef>
            <a:fillRef idx="0">
              <a:scrgbClr r="0" g="0" b="0"/>
            </a:fillRef>
            <a:effectRef idx="0">
              <a:scrgbClr r="0" g="0" b="0"/>
            </a:effectRef>
            <a:fontRef idx="minor"/>
          </p:style>
          <p:txBody>
            <a:bodyPr lIns="851760" tIns="645480" rIns="851760" bIns="220320" anchor="t">
              <a:noAutofit/>
            </a:bodyPr>
            <a:lstStyle/>
            <a:p>
              <a:pPr marL="228600" lvl="1" indent="-228600" defTabSz="914400">
                <a:lnSpc>
                  <a:spcPct val="90000"/>
                </a:lnSpc>
                <a:buClr>
                  <a:srgbClr val="000000"/>
                </a:buClr>
                <a:buFont typeface="Calibri"/>
                <a:buChar char="•"/>
              </a:pPr>
              <a:r>
                <a:rPr lang="en-US" sz="2400" b="0" strike="noStrike" spc="-1">
                  <a:solidFill>
                    <a:schemeClr val="dk1"/>
                  </a:solidFill>
                  <a:latin typeface="Calibri"/>
                </a:rPr>
                <a:t>Identifizieren Sie alle relevanten Quellen für mögliche Verbesserungsvorschläge.</a:t>
              </a:r>
              <a:endParaRPr lang="de-DE" sz="2400" b="0" strike="noStrike" spc="-1">
                <a:solidFill>
                  <a:srgbClr val="000000"/>
                </a:solidFill>
                <a:latin typeface="Arial"/>
              </a:endParaRPr>
            </a:p>
            <a:p>
              <a:pPr marL="228600" lvl="1" indent="-228600" defTabSz="914400">
                <a:lnSpc>
                  <a:spcPct val="90000"/>
                </a:lnSpc>
                <a:spcBef>
                  <a:spcPts val="601"/>
                </a:spcBef>
                <a:buClr>
                  <a:srgbClr val="000000"/>
                </a:buClr>
                <a:buFont typeface="Calibri"/>
                <a:buChar char="•"/>
              </a:pPr>
              <a:r>
                <a:rPr lang="en-US" sz="2400" b="0" strike="noStrike" spc="-1">
                  <a:solidFill>
                    <a:schemeClr val="dk1"/>
                  </a:solidFill>
                  <a:latin typeface="Calibri"/>
                </a:rPr>
                <a:t>Definieren Sie eine standardisierte Weise zur Aufzeichnung von Verbesserungsvorschlägen aus den identifizierten Quellen.</a:t>
              </a:r>
              <a:endParaRPr lang="de-DE" sz="2400" b="0" strike="noStrike" spc="-1">
                <a:solidFill>
                  <a:srgbClr val="000000"/>
                </a:solidFill>
                <a:latin typeface="Arial"/>
              </a:endParaRPr>
            </a:p>
            <a:p>
              <a:pPr marL="228600" lvl="1" indent="-228600" defTabSz="914400">
                <a:lnSpc>
                  <a:spcPct val="90000"/>
                </a:lnSpc>
                <a:spcBef>
                  <a:spcPts val="601"/>
                </a:spcBef>
                <a:buClr>
                  <a:srgbClr val="000000"/>
                </a:buClr>
                <a:buFont typeface="Calibri"/>
                <a:buChar char="•"/>
              </a:pPr>
              <a:r>
                <a:rPr lang="en-US" sz="2400" b="0" strike="noStrike" spc="-1">
                  <a:solidFill>
                    <a:schemeClr val="dk1"/>
                  </a:solidFill>
                  <a:latin typeface="Calibri"/>
                </a:rPr>
                <a:t>Einrichtung eines Werkzeugs (z. B. Ticket-/Workflow-Tool), das die Aufzeichnung und Bearbeitung (einschließlich Priorisierung, Bewertungsgenehmigung) von Verbesserungsvorschlägen unterstützt.</a:t>
              </a:r>
              <a:endParaRPr lang="de-DE" sz="2400" b="0" strike="noStrike" spc="-1">
                <a:solidFill>
                  <a:srgbClr val="000000"/>
                </a:solidFill>
                <a:latin typeface="Arial"/>
              </a:endParaRPr>
            </a:p>
          </p:txBody>
        </p:sp>
        <p:sp>
          <p:nvSpPr>
            <p:cNvPr id="1420" name="Google Shape;1789;p140"/>
            <p:cNvSpPr/>
            <p:nvPr/>
          </p:nvSpPr>
          <p:spPr>
            <a:xfrm>
              <a:off x="1158120" y="1730160"/>
              <a:ext cx="7678800" cy="7704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100" b="0" strike="noStrike" spc="-1">
                <a:solidFill>
                  <a:schemeClr val="dk1"/>
                </a:solidFill>
                <a:latin typeface="Wingdings"/>
              </a:endParaRPr>
            </a:p>
          </p:txBody>
        </p:sp>
        <p:sp>
          <p:nvSpPr>
            <p:cNvPr id="1421" name="Google Shape;1790;p140"/>
            <p:cNvSpPr/>
            <p:nvPr/>
          </p:nvSpPr>
          <p:spPr>
            <a:xfrm>
              <a:off x="1202760" y="1767960"/>
              <a:ext cx="7589520" cy="6948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400" b="0" strike="noStrike" spc="-1">
                  <a:solidFill>
                    <a:schemeClr val="lt1"/>
                  </a:solidFill>
                  <a:latin typeface="Calibri"/>
                  <a:ea typeface="Calibri"/>
                </a:rPr>
                <a:t>Erstmalige Einrichtung des Prozesses</a:t>
              </a:r>
              <a:endParaRPr lang="de-DE" sz="2400" b="0" strike="noStrike" spc="-1">
                <a:solidFill>
                  <a:srgbClr val="000000"/>
                </a:solidFill>
                <a:latin typeface="Arial"/>
              </a:endParaRPr>
            </a:p>
          </p:txBody>
        </p:sp>
      </p:grpSp>
      <p:sp>
        <p:nvSpPr>
          <p:cNvPr id="1422" name="PlaceHolder 2"/>
          <p:cNvSpPr>
            <a:spLocks noGrp="1"/>
          </p:cNvSpPr>
          <p:nvPr>
            <p:ph type="sldNum" idx="160"/>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C2608C9D-FF49-4F01-90B3-24EC229F8A1A}" type="slidenum">
              <a:rPr lang="en-US" sz="1200" b="0" strike="noStrike" spc="-1">
                <a:solidFill>
                  <a:srgbClr val="888888"/>
                </a:solidFill>
                <a:latin typeface="Calibri"/>
                <a:ea typeface="Calibri"/>
              </a:rPr>
              <a:t>146</a:t>
            </a:fld>
            <a:endParaRPr lang="de-DE" sz="1200" b="0" strike="noStrike" spc="-1">
              <a:solidFill>
                <a:srgbClr val="000000"/>
              </a:solidFill>
              <a:latin typeface="Times New Roman"/>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Inputs und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424" name="Google Shape;1797;p141"/>
          <p:cNvGrpSpPr/>
          <p:nvPr/>
        </p:nvGrpSpPr>
        <p:grpSpPr>
          <a:xfrm>
            <a:off x="1106640" y="1599120"/>
            <a:ext cx="10601640" cy="4880520"/>
            <a:chOff x="1106640" y="1599120"/>
            <a:chExt cx="10601640" cy="4880520"/>
          </a:xfrm>
        </p:grpSpPr>
        <p:sp>
          <p:nvSpPr>
            <p:cNvPr id="1425" name="Google Shape;1798;p141"/>
            <p:cNvSpPr/>
            <p:nvPr/>
          </p:nvSpPr>
          <p:spPr>
            <a:xfrm>
              <a:off x="1106640" y="1599120"/>
              <a:ext cx="10601640" cy="14605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200" b="0" strike="noStrike" spc="-1">
                <a:solidFill>
                  <a:schemeClr val="dk1"/>
                </a:solidFill>
                <a:latin typeface="Wingdings"/>
              </a:endParaRPr>
            </a:p>
          </p:txBody>
        </p:sp>
        <p:sp>
          <p:nvSpPr>
            <p:cNvPr id="1426" name="Google Shape;1799;p141"/>
            <p:cNvSpPr/>
            <p:nvPr/>
          </p:nvSpPr>
          <p:spPr>
            <a:xfrm>
              <a:off x="1106640" y="1964880"/>
              <a:ext cx="10215720" cy="72900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100" b="0" strike="noStrike" spc="-1">
                  <a:solidFill>
                    <a:schemeClr val="lt1"/>
                  </a:solidFill>
                  <a:latin typeface="Calibri"/>
                  <a:ea typeface="Calibri"/>
                </a:rPr>
                <a:t>Inputs</a:t>
              </a:r>
              <a:endParaRPr lang="de-DE" sz="2100" b="0" strike="noStrike" spc="-1">
                <a:solidFill>
                  <a:srgbClr val="000000"/>
                </a:solidFill>
                <a:latin typeface="Arial"/>
              </a:endParaRPr>
            </a:p>
          </p:txBody>
        </p:sp>
        <p:sp>
          <p:nvSpPr>
            <p:cNvPr id="1427" name="Google Shape;1800;p141"/>
            <p:cNvSpPr/>
            <p:nvPr/>
          </p:nvSpPr>
          <p:spPr>
            <a:xfrm>
              <a:off x="1106640" y="2730600"/>
              <a:ext cx="4896720" cy="326160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200" b="0" strike="noStrike" spc="-1">
                <a:solidFill>
                  <a:schemeClr val="dk1"/>
                </a:solidFill>
                <a:latin typeface="Wingdings"/>
              </a:endParaRPr>
            </a:p>
          </p:txBody>
        </p:sp>
        <p:sp>
          <p:nvSpPr>
            <p:cNvPr id="1428" name="Google Shape;1801;p141"/>
            <p:cNvSpPr/>
            <p:nvPr/>
          </p:nvSpPr>
          <p:spPr>
            <a:xfrm>
              <a:off x="1106640" y="2730600"/>
              <a:ext cx="4896720" cy="3261600"/>
            </a:xfrm>
            <a:prstGeom prst="rect">
              <a:avLst/>
            </a:prstGeom>
            <a:noFill/>
            <a:ln w="0">
              <a:noFill/>
            </a:ln>
          </p:spPr>
          <p:style>
            <a:lnRef idx="0">
              <a:scrgbClr r="0" g="0" b="0"/>
            </a:lnRef>
            <a:fillRef idx="0">
              <a:scrgbClr r="0" g="0" b="0"/>
            </a:fillRef>
            <a:effectRef idx="0">
              <a:scrgbClr r="0" g="0" b="0"/>
            </a:effectRef>
            <a:fontRef idx="minor"/>
          </p:style>
          <p:txBody>
            <a:bodyPr lIns="68400" tIns="68400" rIns="68400" bIns="68400" anchor="t">
              <a:noAutofit/>
            </a:bodyPr>
            <a:lstStyle/>
            <a:p>
              <a:pPr defTabSz="914400">
                <a:lnSpc>
                  <a:spcPct val="90000"/>
                </a:lnSpc>
                <a:spcAft>
                  <a:spcPts val="601"/>
                </a:spcAft>
                <a:tabLst>
                  <a:tab pos="0" algn="l"/>
                </a:tabLst>
              </a:pPr>
              <a:r>
                <a:rPr lang="en-GB" sz="1600" b="0" strike="noStrike" spc="-1">
                  <a:solidFill>
                    <a:schemeClr val="dk1"/>
                  </a:solidFill>
                  <a:latin typeface="Calibri"/>
                  <a:ea typeface="Calibri"/>
                </a:rPr>
                <a:t>Vorschläge für Verbesserungen</a:t>
              </a:r>
              <a:endParaRPr lang="de-DE" sz="1600" b="0" strike="noStrike" spc="-1">
                <a:solidFill>
                  <a:srgbClr val="000000"/>
                </a:solidFill>
                <a:latin typeface="Arial"/>
              </a:endParaRPr>
            </a:p>
            <a:p>
              <a:pPr defTabSz="914400">
                <a:lnSpc>
                  <a:spcPct val="90000"/>
                </a:lnSpc>
                <a:spcAft>
                  <a:spcPts val="601"/>
                </a:spcAft>
                <a:tabLst>
                  <a:tab pos="0" algn="l"/>
                </a:tabLst>
              </a:pPr>
              <a:r>
                <a:rPr lang="en-GB" sz="1600" b="0" strike="noStrike" spc="-1">
                  <a:solidFill>
                    <a:schemeClr val="dk1"/>
                  </a:solidFill>
                  <a:latin typeface="Calibri"/>
                  <a:ea typeface="Calibri"/>
                </a:rPr>
                <a:t>Ergebnisse von Messungen, Beurteilungen und Audits des SMS, einschließlich:</a:t>
              </a:r>
              <a:endParaRPr lang="de-DE" sz="1600" b="0" strike="noStrike" spc="-1">
                <a:solidFill>
                  <a:srgbClr val="000000"/>
                </a:solidFill>
                <a:latin typeface="Arial"/>
              </a:endParaRPr>
            </a:p>
            <a:p>
              <a:pPr marL="285840" indent="-285840" defTabSz="914400">
                <a:lnSpc>
                  <a:spcPct val="90000"/>
                </a:lnSpc>
                <a:spcAft>
                  <a:spcPts val="601"/>
                </a:spcAft>
                <a:buClr>
                  <a:srgbClr val="000000"/>
                </a:buClr>
                <a:buFont typeface="Arial"/>
                <a:buChar char="•"/>
                <a:tabLst>
                  <a:tab pos="0" algn="l"/>
                </a:tabLst>
              </a:pPr>
              <a:r>
                <a:rPr lang="en-GB" sz="1600" b="0" strike="noStrike" spc="-1">
                  <a:solidFill>
                    <a:schemeClr val="dk1"/>
                  </a:solidFill>
                  <a:latin typeface="Calibri"/>
                  <a:ea typeface="Calibri"/>
                </a:rPr>
                <a:t>Identifizierte Nichtkonformitäten sowie Mängel in der Effektivität und Effizienz von ITSM-Prozessen und daraus resultierende Möglichkeiten zur Verbesserung</a:t>
              </a:r>
              <a:endParaRPr lang="de-DE" sz="1600" b="0" strike="noStrike" spc="-1">
                <a:solidFill>
                  <a:srgbClr val="000000"/>
                </a:solidFill>
                <a:latin typeface="Arial"/>
              </a:endParaRPr>
            </a:p>
            <a:p>
              <a:pPr marL="285840" indent="-285840" defTabSz="914400">
                <a:lnSpc>
                  <a:spcPct val="90000"/>
                </a:lnSpc>
                <a:spcAft>
                  <a:spcPts val="601"/>
                </a:spcAft>
                <a:buClr>
                  <a:srgbClr val="000000"/>
                </a:buClr>
                <a:buFont typeface="Arial"/>
                <a:buChar char="•"/>
                <a:tabLst>
                  <a:tab pos="0" algn="l"/>
                </a:tabLst>
              </a:pPr>
              <a:r>
                <a:rPr lang="en-GB" sz="1600" b="0" strike="noStrike" spc="-1">
                  <a:solidFill>
                    <a:schemeClr val="dk1"/>
                  </a:solidFill>
                  <a:latin typeface="Calibri"/>
                  <a:ea typeface="Calibri"/>
                </a:rPr>
                <a:t>Identifizierte Leistungsmängel bei Services oder Service-Komponenten und daraus resultierende Verbesserungsmöglichkeiten</a:t>
              </a:r>
              <a:endParaRPr lang="de-DE" sz="1600" b="0" strike="noStrike" spc="-1">
                <a:solidFill>
                  <a:srgbClr val="000000"/>
                </a:solidFill>
                <a:latin typeface="Arial"/>
              </a:endParaRPr>
            </a:p>
            <a:p>
              <a:pPr defTabSz="914400">
                <a:lnSpc>
                  <a:spcPct val="90000"/>
                </a:lnSpc>
                <a:spcAft>
                  <a:spcPts val="601"/>
                </a:spcAft>
                <a:tabLst>
                  <a:tab pos="0" algn="l"/>
                </a:tabLst>
              </a:pPr>
              <a:r>
                <a:rPr lang="en-GB" sz="1600" b="0" strike="noStrike" spc="-1">
                  <a:solidFill>
                    <a:schemeClr val="dk1"/>
                  </a:solidFill>
                  <a:latin typeface="Calibri"/>
                  <a:ea typeface="Calibri"/>
                </a:rPr>
                <a:t>Kundenfeedback aus Service-Reviews, Beschwerden und Zufriedenheitsanalysen/-umfragen</a:t>
              </a:r>
              <a:endParaRPr lang="de-DE" sz="1600" b="0" strike="noStrike" spc="-1">
                <a:solidFill>
                  <a:srgbClr val="000000"/>
                </a:solidFill>
                <a:latin typeface="Arial"/>
              </a:endParaRPr>
            </a:p>
            <a:p>
              <a:pPr defTabSz="914400">
                <a:lnSpc>
                  <a:spcPct val="90000"/>
                </a:lnSpc>
                <a:spcAft>
                  <a:spcPts val="601"/>
                </a:spcAft>
                <a:tabLst>
                  <a:tab pos="0" algn="l"/>
                </a:tabLst>
              </a:pPr>
              <a:r>
                <a:rPr lang="en-GB" sz="1600" b="0" strike="noStrike" spc="-1">
                  <a:solidFill>
                    <a:schemeClr val="dk1"/>
                  </a:solidFill>
                  <a:latin typeface="Calibri"/>
                  <a:ea typeface="Calibri"/>
                </a:rPr>
                <a:t>Andere Quellen für Verbesserungen</a:t>
              </a:r>
              <a:endParaRPr lang="de-DE" sz="1600" b="0" strike="noStrike" spc="-1">
                <a:solidFill>
                  <a:srgbClr val="000000"/>
                </a:solidFill>
                <a:latin typeface="Arial"/>
              </a:endParaRPr>
            </a:p>
          </p:txBody>
        </p:sp>
        <p:sp>
          <p:nvSpPr>
            <p:cNvPr id="1429" name="Google Shape;1802;p141"/>
            <p:cNvSpPr/>
            <p:nvPr/>
          </p:nvSpPr>
          <p:spPr>
            <a:xfrm>
              <a:off x="6005520" y="2086560"/>
              <a:ext cx="5702760" cy="146016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200" b="0" strike="noStrike" spc="-1">
                <a:solidFill>
                  <a:schemeClr val="dk1"/>
                </a:solidFill>
                <a:latin typeface="Wingdings"/>
              </a:endParaRPr>
            </a:p>
          </p:txBody>
        </p:sp>
        <p:sp>
          <p:nvSpPr>
            <p:cNvPr id="1430" name="Google Shape;1803;p141"/>
            <p:cNvSpPr/>
            <p:nvPr/>
          </p:nvSpPr>
          <p:spPr>
            <a:xfrm>
              <a:off x="6005520" y="2451960"/>
              <a:ext cx="5316480" cy="72900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100" b="0" strike="noStrike" spc="-1">
                  <a:solidFill>
                    <a:schemeClr val="lt1"/>
                  </a:solidFill>
                  <a:latin typeface="Calibri"/>
                  <a:ea typeface="Calibri"/>
                </a:rPr>
                <a:t>Outputs</a:t>
              </a:r>
              <a:endParaRPr lang="de-DE" sz="2100" b="0" strike="noStrike" spc="-1">
                <a:solidFill>
                  <a:srgbClr val="000000"/>
                </a:solidFill>
                <a:latin typeface="Arial"/>
              </a:endParaRPr>
            </a:p>
          </p:txBody>
        </p:sp>
        <p:sp>
          <p:nvSpPr>
            <p:cNvPr id="1431" name="Google Shape;1804;p141"/>
            <p:cNvSpPr/>
            <p:nvPr/>
          </p:nvSpPr>
          <p:spPr>
            <a:xfrm>
              <a:off x="6005520" y="3217680"/>
              <a:ext cx="4896720" cy="326196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200" b="0" strike="noStrike" spc="-1">
                <a:solidFill>
                  <a:schemeClr val="dk1"/>
                </a:solidFill>
                <a:latin typeface="Wingdings"/>
              </a:endParaRPr>
            </a:p>
          </p:txBody>
        </p:sp>
        <p:sp>
          <p:nvSpPr>
            <p:cNvPr id="1432" name="Google Shape;1805;p141"/>
            <p:cNvSpPr/>
            <p:nvPr/>
          </p:nvSpPr>
          <p:spPr>
            <a:xfrm>
              <a:off x="6005520" y="3217680"/>
              <a:ext cx="4896720" cy="3261960"/>
            </a:xfrm>
            <a:prstGeom prst="rect">
              <a:avLst/>
            </a:prstGeom>
            <a:noFill/>
            <a:ln w="0">
              <a:noFill/>
            </a:ln>
          </p:spPr>
          <p:style>
            <a:lnRef idx="0">
              <a:scrgbClr r="0" g="0" b="0"/>
            </a:lnRef>
            <a:fillRef idx="0">
              <a:scrgbClr r="0" g="0" b="0"/>
            </a:fillRef>
            <a:effectRef idx="0">
              <a:scrgbClr r="0" g="0" b="0"/>
            </a:effectRef>
            <a:fontRef idx="minor"/>
          </p:style>
          <p:txBody>
            <a:bodyPr lIns="68400" tIns="68400" rIns="68400" bIns="68400" anchor="t">
              <a:noAutofit/>
            </a:bodyPr>
            <a:lstStyle/>
            <a:p>
              <a:pPr defTabSz="914400">
                <a:lnSpc>
                  <a:spcPct val="90000"/>
                </a:lnSpc>
                <a:tabLst>
                  <a:tab pos="0" algn="l"/>
                </a:tabLst>
              </a:pPr>
              <a:r>
                <a:rPr lang="en-GB" sz="1600" b="0" strike="noStrike" spc="-1">
                  <a:solidFill>
                    <a:schemeClr val="dk1"/>
                  </a:solidFill>
                  <a:latin typeface="Calibri"/>
                  <a:ea typeface="Calibri"/>
                </a:rPr>
                <a:t>Verbesserungen der Services oder des SMS</a:t>
              </a:r>
              <a:endParaRPr lang="de-DE" sz="1600" b="0" strike="noStrike" spc="-1">
                <a:solidFill>
                  <a:srgbClr val="000000"/>
                </a:solidFill>
                <a:latin typeface="Arial"/>
              </a:endParaRPr>
            </a:p>
            <a:p>
              <a:pPr defTabSz="914400">
                <a:lnSpc>
                  <a:spcPct val="90000"/>
                </a:lnSpc>
                <a:spcBef>
                  <a:spcPts val="629"/>
                </a:spcBef>
                <a:tabLst>
                  <a:tab pos="0" algn="l"/>
                </a:tabLst>
              </a:pPr>
              <a:r>
                <a:rPr lang="en-US" sz="1600" b="0" strike="noStrike" spc="-1">
                  <a:solidFill>
                    <a:schemeClr val="dk1"/>
                  </a:solidFill>
                  <a:latin typeface="Calibri"/>
                  <a:ea typeface="Calibri"/>
                </a:rPr>
                <a:t>Requests for Change</a:t>
              </a:r>
              <a:endParaRPr lang="de-DE" sz="1600" b="0" strike="noStrike" spc="-1">
                <a:solidFill>
                  <a:srgbClr val="000000"/>
                </a:solidFill>
                <a:latin typeface="Arial"/>
              </a:endParaRPr>
            </a:p>
          </p:txBody>
        </p:sp>
      </p:grpSp>
      <p:sp>
        <p:nvSpPr>
          <p:cNvPr id="1433" name="PlaceHolder 2"/>
          <p:cNvSpPr>
            <a:spLocks noGrp="1"/>
          </p:cNvSpPr>
          <p:nvPr>
            <p:ph type="sldNum" idx="16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5D5A807-65DF-49B5-818B-9A6BF143CA5B}" type="slidenum">
              <a:rPr lang="en-US" sz="1200" b="0" strike="noStrike" spc="-1">
                <a:solidFill>
                  <a:srgbClr val="888888"/>
                </a:solidFill>
                <a:latin typeface="Calibri"/>
                <a:ea typeface="Calibri"/>
              </a:rPr>
              <a:t>147</a:t>
            </a:fld>
            <a:endParaRPr lang="de-DE" sz="1200" b="0" strike="noStrike" spc="-1">
              <a:solidFill>
                <a:srgbClr val="000000"/>
              </a:solidFill>
              <a:latin typeface="Times New Roman"/>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Prozessdiagramm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435" name="PlaceHolder 2"/>
          <p:cNvSpPr>
            <a:spLocks noGrp="1"/>
          </p:cNvSpPr>
          <p:nvPr>
            <p:ph type="sldNum" idx="16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58358B14-6D08-495E-834F-88D4E081E824}" type="slidenum">
              <a:rPr lang="en-US" sz="1200" b="0" strike="noStrike" spc="-1">
                <a:solidFill>
                  <a:srgbClr val="888888"/>
                </a:solidFill>
                <a:latin typeface="Calibri"/>
                <a:ea typeface="Calibri"/>
              </a:rPr>
              <a:t>148</a:t>
            </a:fld>
            <a:endParaRPr lang="de-DE" sz="1200" b="0" strike="noStrike" spc="-1">
              <a:solidFill>
                <a:srgbClr val="000000"/>
              </a:solidFill>
              <a:latin typeface="Times New Roman"/>
            </a:endParaRPr>
          </a:p>
        </p:txBody>
      </p:sp>
      <p:grpSp>
        <p:nvGrpSpPr>
          <p:cNvPr id="1436" name="Gruppieren 9"/>
          <p:cNvGrpSpPr/>
          <p:nvPr/>
        </p:nvGrpSpPr>
        <p:grpSpPr>
          <a:xfrm>
            <a:off x="1739160" y="1748520"/>
            <a:ext cx="7926480" cy="5031360"/>
            <a:chOff x="1739160" y="1748520"/>
            <a:chExt cx="7926480" cy="5031360"/>
          </a:xfrm>
        </p:grpSpPr>
        <p:sp>
          <p:nvSpPr>
            <p:cNvPr id="1437" name="Flussdiagramm: Dokument 119"/>
            <p:cNvSpPr/>
            <p:nvPr/>
          </p:nvSpPr>
          <p:spPr>
            <a:xfrm>
              <a:off x="8203320" y="6000120"/>
              <a:ext cx="1458720" cy="51300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400" b="0" strike="noStrike" spc="-1">
                  <a:solidFill>
                    <a:schemeClr val="dk1"/>
                  </a:solidFill>
                  <a:latin typeface="Calibri"/>
                </a:rPr>
                <a:t>Verbesserung [umgesetzt]</a:t>
              </a:r>
              <a:endParaRPr lang="de-DE" sz="1400" b="0" strike="noStrike" spc="-1">
                <a:solidFill>
                  <a:srgbClr val="000000"/>
                </a:solidFill>
                <a:latin typeface="Arial"/>
              </a:endParaRPr>
            </a:p>
          </p:txBody>
        </p:sp>
        <p:cxnSp>
          <p:nvCxnSpPr>
            <p:cNvPr id="1438" name="Verbinder: gekrümmt 48"/>
            <p:cNvCxnSpPr>
              <a:stCxn id="1439" idx="3"/>
            </p:cNvCxnSpPr>
            <p:nvPr/>
          </p:nvCxnSpPr>
          <p:spPr>
            <a:xfrm flipV="1">
              <a:off x="3210480" y="2349360"/>
              <a:ext cx="329040" cy="540360"/>
            </a:xfrm>
            <a:prstGeom prst="curvedConnector3">
              <a:avLst>
                <a:gd name="adj1" fmla="val 100000"/>
              </a:avLst>
            </a:prstGeom>
            <a:ln w="19050">
              <a:solidFill>
                <a:srgbClr val="000000"/>
              </a:solidFill>
              <a:prstDash val="sysDash"/>
              <a:round/>
            </a:ln>
          </p:spPr>
        </p:cxnSp>
        <p:sp>
          <p:nvSpPr>
            <p:cNvPr id="1440" name="Flussdiagramm: Dokument 28"/>
            <p:cNvSpPr/>
            <p:nvPr/>
          </p:nvSpPr>
          <p:spPr>
            <a:xfrm>
              <a:off x="1742760" y="1748520"/>
              <a:ext cx="1458720" cy="51300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400" b="0" strike="noStrike" spc="-1">
                  <a:solidFill>
                    <a:schemeClr val="dk1"/>
                  </a:solidFill>
                  <a:latin typeface="Calibri"/>
                </a:rPr>
                <a:t>Vorschlag zur Verbesserung</a:t>
              </a:r>
              <a:endParaRPr lang="de-DE" sz="1400" b="0" strike="noStrike" spc="-1">
                <a:solidFill>
                  <a:srgbClr val="000000"/>
                </a:solidFill>
                <a:latin typeface="Arial"/>
              </a:endParaRPr>
            </a:p>
          </p:txBody>
        </p:sp>
        <p:sp>
          <p:nvSpPr>
            <p:cNvPr id="1439" name="Flussdiagramm: Dokument 31"/>
            <p:cNvSpPr/>
            <p:nvPr/>
          </p:nvSpPr>
          <p:spPr>
            <a:xfrm>
              <a:off x="1755360" y="2407680"/>
              <a:ext cx="1455120" cy="96372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50" b="0" strike="noStrike" spc="-1">
                  <a:solidFill>
                    <a:schemeClr val="dk1"/>
                  </a:solidFill>
                  <a:latin typeface="Calibri"/>
                </a:rPr>
                <a:t>Ergebnisse von Messungen, Beurteilungen und Audits des SMS</a:t>
              </a:r>
              <a:endParaRPr lang="de-DE" sz="1050" b="0" strike="noStrike" spc="-1">
                <a:solidFill>
                  <a:srgbClr val="000000"/>
                </a:solidFill>
                <a:latin typeface="Arial"/>
              </a:endParaRPr>
            </a:p>
          </p:txBody>
        </p:sp>
        <p:sp>
          <p:nvSpPr>
            <p:cNvPr id="1441" name="Flussdiagramm: Dokument 42"/>
            <p:cNvSpPr/>
            <p:nvPr/>
          </p:nvSpPr>
          <p:spPr>
            <a:xfrm>
              <a:off x="1739160" y="6000120"/>
              <a:ext cx="1458720" cy="51300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a:rPr>
                <a:t>Request for Change (Antrag auf Änderung)</a:t>
              </a:r>
              <a:endParaRPr lang="de-DE" sz="1100" b="0" strike="noStrike" spc="-1">
                <a:solidFill>
                  <a:srgbClr val="000000"/>
                </a:solidFill>
                <a:latin typeface="Arial"/>
              </a:endParaRPr>
            </a:p>
          </p:txBody>
        </p:sp>
        <p:sp>
          <p:nvSpPr>
            <p:cNvPr id="1442" name="Flussdiagramm: Dokument 45"/>
            <p:cNvSpPr/>
            <p:nvPr/>
          </p:nvSpPr>
          <p:spPr>
            <a:xfrm>
              <a:off x="1755360" y="3459960"/>
              <a:ext cx="1455120" cy="144360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50" b="0" strike="noStrike" spc="-1">
                  <a:solidFill>
                    <a:schemeClr val="dk1"/>
                  </a:solidFill>
                  <a:latin typeface="Calibri"/>
                </a:rPr>
                <a:t>Kundenfeedback aus Service-Reviews, Beschwerden und Zufriedenheitsanalysen/-umfragen</a:t>
              </a:r>
              <a:endParaRPr lang="de-DE" sz="1050" b="0" strike="noStrike" spc="-1">
                <a:solidFill>
                  <a:srgbClr val="000000"/>
                </a:solidFill>
                <a:latin typeface="Arial"/>
              </a:endParaRPr>
            </a:p>
          </p:txBody>
        </p:sp>
        <p:cxnSp>
          <p:nvCxnSpPr>
            <p:cNvPr id="1443" name="Verbinder: gekrümmt 47"/>
            <p:cNvCxnSpPr>
              <a:stCxn id="1442" idx="3"/>
            </p:cNvCxnSpPr>
            <p:nvPr/>
          </p:nvCxnSpPr>
          <p:spPr>
            <a:xfrm flipV="1">
              <a:off x="3210480" y="2591640"/>
              <a:ext cx="278280" cy="1590480"/>
            </a:xfrm>
            <a:prstGeom prst="curvedConnector3">
              <a:avLst>
                <a:gd name="adj1" fmla="val 100000"/>
              </a:avLst>
            </a:prstGeom>
            <a:ln w="19050">
              <a:solidFill>
                <a:srgbClr val="000000"/>
              </a:solidFill>
              <a:prstDash val="sysDash"/>
              <a:round/>
            </a:ln>
          </p:spPr>
        </p:cxnSp>
        <p:sp>
          <p:nvSpPr>
            <p:cNvPr id="1444" name="Rectangle 18"/>
            <p:cNvSpPr/>
            <p:nvPr/>
          </p:nvSpPr>
          <p:spPr>
            <a:xfrm>
              <a:off x="3650040" y="1748520"/>
              <a:ext cx="4088520" cy="226692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800" b="0" strike="noStrike" spc="-1">
                <a:solidFill>
                  <a:srgbClr val="000000"/>
                </a:solidFill>
                <a:latin typeface="Arial"/>
              </a:endParaRPr>
            </a:p>
            <a:p>
              <a:pPr algn="ctr" defTabSz="914400">
                <a:lnSpc>
                  <a:spcPct val="100000"/>
                </a:lnSpc>
              </a:pPr>
              <a:r>
                <a:rPr lang="en-GB" sz="1500" b="0" strike="noStrike" spc="-1">
                  <a:solidFill>
                    <a:schemeClr val="lt1"/>
                  </a:solidFill>
                  <a:latin typeface="Calibri"/>
                </a:rPr>
                <a:t>Management der Bewertung von Verbesserungen</a:t>
              </a:r>
              <a:endParaRPr lang="de-DE" sz="1500" b="0" strike="noStrike" spc="-1">
                <a:solidFill>
                  <a:srgbClr val="000000"/>
                </a:solidFill>
                <a:latin typeface="Arial"/>
              </a:endParaRPr>
            </a:p>
          </p:txBody>
        </p:sp>
        <p:sp>
          <p:nvSpPr>
            <p:cNvPr id="1445" name="Rectangle 18"/>
            <p:cNvSpPr/>
            <p:nvPr/>
          </p:nvSpPr>
          <p:spPr>
            <a:xfrm>
              <a:off x="3846600" y="2295720"/>
              <a:ext cx="1619640" cy="5187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050" b="0" strike="noStrike" spc="-1">
                  <a:solidFill>
                    <a:schemeClr val="dk1"/>
                  </a:solidFill>
                  <a:latin typeface="Calibri"/>
                </a:rPr>
                <a:t>Gelegenheit zur Verbesserung registrieren</a:t>
              </a:r>
              <a:endParaRPr lang="de-DE" sz="1050" b="0" strike="noStrike" spc="-1">
                <a:solidFill>
                  <a:srgbClr val="000000"/>
                </a:solidFill>
                <a:latin typeface="Arial"/>
              </a:endParaRPr>
            </a:p>
          </p:txBody>
        </p:sp>
        <p:sp>
          <p:nvSpPr>
            <p:cNvPr id="1446" name="Flussdiagramm: Dokument 41"/>
            <p:cNvSpPr/>
            <p:nvPr/>
          </p:nvSpPr>
          <p:spPr>
            <a:xfrm>
              <a:off x="5204520" y="2659320"/>
              <a:ext cx="217080" cy="10800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3200" rIns="90000" bIns="43200" anchor="ctr">
              <a:noAutofit/>
            </a:bodyPr>
            <a:lstStyle/>
            <a:p>
              <a:pPr algn="ctr" defTabSz="914400">
                <a:lnSpc>
                  <a:spcPct val="100000"/>
                </a:lnSpc>
              </a:pPr>
              <a:endParaRPr lang="en-GB" sz="1050" b="0" strike="noStrike" spc="-1">
                <a:solidFill>
                  <a:schemeClr val="dk1"/>
                </a:solidFill>
                <a:latin typeface="Calibri"/>
              </a:endParaRPr>
            </a:p>
          </p:txBody>
        </p:sp>
        <p:sp>
          <p:nvSpPr>
            <p:cNvPr id="1447" name="Rectangle 18"/>
            <p:cNvSpPr/>
            <p:nvPr/>
          </p:nvSpPr>
          <p:spPr>
            <a:xfrm>
              <a:off x="5943240" y="2292480"/>
              <a:ext cx="1619640" cy="5187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050" b="0" strike="noStrike" spc="-1">
                  <a:solidFill>
                    <a:schemeClr val="dk1"/>
                  </a:solidFill>
                  <a:latin typeface="Calibri"/>
                </a:rPr>
                <a:t>Bewertung von Verbesserungsmöglichkeiten</a:t>
              </a:r>
              <a:endParaRPr lang="de-DE" sz="1050" b="0" strike="noStrike" spc="-1">
                <a:solidFill>
                  <a:srgbClr val="000000"/>
                </a:solidFill>
                <a:latin typeface="Arial"/>
              </a:endParaRPr>
            </a:p>
          </p:txBody>
        </p:sp>
        <p:cxnSp>
          <p:nvCxnSpPr>
            <p:cNvPr id="1448" name="Gerade Verbindung mit Pfeil 49"/>
            <p:cNvCxnSpPr>
              <a:stCxn id="1445" idx="3"/>
              <a:endCxn id="1447" idx="1"/>
            </p:cNvCxnSpPr>
            <p:nvPr/>
          </p:nvCxnSpPr>
          <p:spPr>
            <a:xfrm flipV="1">
              <a:off x="5466240" y="2551680"/>
              <a:ext cx="477360" cy="3600"/>
            </a:xfrm>
            <a:prstGeom prst="straightConnector1">
              <a:avLst/>
            </a:prstGeom>
            <a:ln w="19050">
              <a:solidFill>
                <a:srgbClr val="000000"/>
              </a:solidFill>
              <a:round/>
              <a:tailEnd type="arrow" w="med" len="med"/>
            </a:ln>
          </p:spPr>
        </p:cxnSp>
        <p:cxnSp>
          <p:nvCxnSpPr>
            <p:cNvPr id="1449" name="Verbinder: gekrümmt 44"/>
            <p:cNvCxnSpPr>
              <a:stCxn id="1440" idx="3"/>
              <a:endCxn id="1445" idx="1"/>
            </p:cNvCxnSpPr>
            <p:nvPr/>
          </p:nvCxnSpPr>
          <p:spPr>
            <a:xfrm>
              <a:off x="3201480" y="2004840"/>
              <a:ext cx="645480" cy="550440"/>
            </a:xfrm>
            <a:prstGeom prst="curvedConnector3">
              <a:avLst>
                <a:gd name="adj1" fmla="val 25000"/>
              </a:avLst>
            </a:prstGeom>
            <a:ln w="19050">
              <a:solidFill>
                <a:srgbClr val="000000"/>
              </a:solidFill>
              <a:prstDash val="sysDash"/>
              <a:round/>
              <a:tailEnd type="arrow" w="med" len="med"/>
            </a:ln>
          </p:spPr>
        </p:cxnSp>
        <p:sp>
          <p:nvSpPr>
            <p:cNvPr id="1450" name="Rectangle 18"/>
            <p:cNvSpPr/>
            <p:nvPr/>
          </p:nvSpPr>
          <p:spPr>
            <a:xfrm>
              <a:off x="3650040" y="4512960"/>
              <a:ext cx="4088520" cy="226692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800" b="0" strike="noStrike" spc="-1">
                <a:solidFill>
                  <a:srgbClr val="000000"/>
                </a:solidFill>
                <a:latin typeface="Arial"/>
              </a:endParaRPr>
            </a:p>
            <a:p>
              <a:pPr algn="ctr" defTabSz="914400">
                <a:lnSpc>
                  <a:spcPct val="100000"/>
                </a:lnSpc>
              </a:pPr>
              <a:r>
                <a:rPr lang="en-GB" sz="1500" b="0" strike="noStrike" spc="-1">
                  <a:solidFill>
                    <a:schemeClr val="lt1"/>
                  </a:solidFill>
                  <a:latin typeface="Calibri"/>
                </a:rPr>
                <a:t>Management der Umsetzung von Verbesserungen</a:t>
              </a:r>
              <a:endParaRPr lang="de-DE" sz="1500" b="0" strike="noStrike" spc="-1">
                <a:solidFill>
                  <a:srgbClr val="000000"/>
                </a:solidFill>
                <a:latin typeface="Arial"/>
              </a:endParaRPr>
            </a:p>
          </p:txBody>
        </p:sp>
        <p:sp>
          <p:nvSpPr>
            <p:cNvPr id="1451" name="Rectangle 18"/>
            <p:cNvSpPr/>
            <p:nvPr/>
          </p:nvSpPr>
          <p:spPr>
            <a:xfrm>
              <a:off x="3839760" y="5064120"/>
              <a:ext cx="1619640" cy="5187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300" b="0" strike="noStrike" spc="-1">
                  <a:solidFill>
                    <a:schemeClr val="dk1"/>
                  </a:solidFill>
                  <a:latin typeface="Calibri"/>
                </a:rPr>
                <a:t>Maßnahmen zur Verbesserung einleiten</a:t>
              </a:r>
              <a:endParaRPr lang="de-DE" sz="1300" b="0" strike="noStrike" spc="-1">
                <a:solidFill>
                  <a:srgbClr val="000000"/>
                </a:solidFill>
                <a:latin typeface="Arial"/>
              </a:endParaRPr>
            </a:p>
          </p:txBody>
        </p:sp>
        <p:sp>
          <p:nvSpPr>
            <p:cNvPr id="1452" name="Rectangle 18"/>
            <p:cNvSpPr/>
            <p:nvPr/>
          </p:nvSpPr>
          <p:spPr>
            <a:xfrm>
              <a:off x="5938920" y="5061960"/>
              <a:ext cx="1619640" cy="5187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500" b="0" strike="noStrike" spc="-1">
                  <a:solidFill>
                    <a:schemeClr val="dk1"/>
                  </a:solidFill>
                  <a:latin typeface="Calibri"/>
                </a:rPr>
                <a:t>Status und Fortschritt verfolgen</a:t>
              </a:r>
              <a:endParaRPr lang="de-DE" sz="1500" b="0" strike="noStrike" spc="-1">
                <a:solidFill>
                  <a:srgbClr val="000000"/>
                </a:solidFill>
                <a:latin typeface="Arial"/>
              </a:endParaRPr>
            </a:p>
          </p:txBody>
        </p:sp>
        <p:sp>
          <p:nvSpPr>
            <p:cNvPr id="1453" name="Rectangle 62"/>
            <p:cNvSpPr/>
            <p:nvPr/>
          </p:nvSpPr>
          <p:spPr>
            <a:xfrm>
              <a:off x="5239800" y="3753000"/>
              <a:ext cx="464040" cy="27396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GB" sz="1800" b="0" strike="noStrike" spc="-1">
                  <a:solidFill>
                    <a:schemeClr val="dk1"/>
                  </a:solidFill>
                  <a:latin typeface="Calibri"/>
                </a:rPr>
                <a:t>Ja</a:t>
              </a:r>
              <a:endParaRPr lang="de-DE" sz="1800" b="0" strike="noStrike" spc="-1">
                <a:solidFill>
                  <a:srgbClr val="000000"/>
                </a:solidFill>
                <a:latin typeface="Arial"/>
              </a:endParaRPr>
            </a:p>
          </p:txBody>
        </p:sp>
        <p:sp>
          <p:nvSpPr>
            <p:cNvPr id="1454" name="Rectangle 62"/>
            <p:cNvSpPr/>
            <p:nvPr/>
          </p:nvSpPr>
          <p:spPr>
            <a:xfrm>
              <a:off x="6915600" y="3231720"/>
              <a:ext cx="588240" cy="27396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GB" sz="1800" b="0" strike="noStrike" spc="-1">
                  <a:solidFill>
                    <a:schemeClr val="dk1"/>
                  </a:solidFill>
                  <a:latin typeface="Calibri"/>
                </a:rPr>
                <a:t>Nein</a:t>
              </a:r>
              <a:endParaRPr lang="de-DE" sz="1800" b="0" strike="noStrike" spc="-1">
                <a:solidFill>
                  <a:srgbClr val="000000"/>
                </a:solidFill>
                <a:latin typeface="Arial"/>
              </a:endParaRPr>
            </a:p>
          </p:txBody>
        </p:sp>
        <p:cxnSp>
          <p:nvCxnSpPr>
            <p:cNvPr id="1455" name="Gerade Verbindung mit Pfeil 67"/>
            <p:cNvCxnSpPr>
              <a:stCxn id="1456" idx="3"/>
              <a:endCxn id="1457" idx="1"/>
            </p:cNvCxnSpPr>
            <p:nvPr/>
          </p:nvCxnSpPr>
          <p:spPr>
            <a:xfrm>
              <a:off x="6680160" y="3466440"/>
              <a:ext cx="1527120" cy="9720"/>
            </a:xfrm>
            <a:prstGeom prst="straightConnector1">
              <a:avLst/>
            </a:prstGeom>
            <a:ln w="19050">
              <a:solidFill>
                <a:srgbClr val="000000"/>
              </a:solidFill>
              <a:round/>
              <a:tailEnd type="arrow" w="med" len="med"/>
            </a:ln>
          </p:spPr>
        </p:cxnSp>
        <p:sp>
          <p:nvSpPr>
            <p:cNvPr id="1457" name="Flussdiagramm: Grenzstelle 68"/>
            <p:cNvSpPr/>
            <p:nvPr/>
          </p:nvSpPr>
          <p:spPr>
            <a:xfrm>
              <a:off x="8206920" y="3220920"/>
              <a:ext cx="1458720" cy="510120"/>
            </a:xfrm>
            <a:prstGeom prst="flowChartTerminator">
              <a:avLst/>
            </a:prstGeom>
            <a:no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600" b="0" strike="noStrike" spc="-1">
                  <a:solidFill>
                    <a:schemeClr val="dk1"/>
                  </a:solidFill>
                  <a:latin typeface="Calibri"/>
                </a:rPr>
                <a:t>Verbesserung abgelehnt</a:t>
              </a:r>
              <a:endParaRPr lang="de-DE" sz="1600" b="0" strike="noStrike" spc="-1">
                <a:solidFill>
                  <a:srgbClr val="000000"/>
                </a:solidFill>
                <a:latin typeface="Arial"/>
              </a:endParaRPr>
            </a:p>
          </p:txBody>
        </p:sp>
        <p:cxnSp>
          <p:nvCxnSpPr>
            <p:cNvPr id="1458" name="Gewinkelte Verbindung 115"/>
            <p:cNvCxnSpPr>
              <a:stCxn id="1456" idx="2"/>
              <a:endCxn id="1451" idx="1"/>
            </p:cNvCxnSpPr>
            <p:nvPr/>
          </p:nvCxnSpPr>
          <p:spPr>
            <a:xfrm rot="5400000">
              <a:off x="3971520" y="3600360"/>
              <a:ext cx="1591200" cy="1855080"/>
            </a:xfrm>
            <a:prstGeom prst="bentConnector4">
              <a:avLst>
                <a:gd name="adj1" fmla="val 33288"/>
                <a:gd name="adj2" fmla="val 122515"/>
              </a:avLst>
            </a:prstGeom>
            <a:ln w="19050">
              <a:solidFill>
                <a:srgbClr val="000000"/>
              </a:solidFill>
              <a:round/>
              <a:tailEnd type="arrow" w="med" len="med"/>
            </a:ln>
          </p:spPr>
        </p:cxnSp>
        <p:cxnSp>
          <p:nvCxnSpPr>
            <p:cNvPr id="1459" name="Gewinkelte Verbindung 115"/>
            <p:cNvCxnSpPr>
              <a:stCxn id="1447" idx="2"/>
              <a:endCxn id="1456" idx="0"/>
            </p:cNvCxnSpPr>
            <p:nvPr/>
          </p:nvCxnSpPr>
          <p:spPr>
            <a:xfrm rot="5400000">
              <a:off x="6028920" y="2476800"/>
              <a:ext cx="389880" cy="1058760"/>
            </a:xfrm>
            <a:prstGeom prst="bentConnector3">
              <a:avLst>
                <a:gd name="adj1" fmla="val 50184"/>
              </a:avLst>
            </a:prstGeom>
            <a:ln w="19050">
              <a:solidFill>
                <a:srgbClr val="000000"/>
              </a:solidFill>
              <a:round/>
              <a:tailEnd type="arrow" w="med" len="med"/>
            </a:ln>
          </p:spPr>
        </p:cxnSp>
        <p:sp>
          <p:nvSpPr>
            <p:cNvPr id="1456" name="Flussdiagramm: Verzweigung 71"/>
            <p:cNvSpPr/>
            <p:nvPr/>
          </p:nvSpPr>
          <p:spPr>
            <a:xfrm>
              <a:off x="4709160" y="3200760"/>
              <a:ext cx="1971000" cy="531720"/>
            </a:xfrm>
            <a:prstGeom prst="flowChartDecision">
              <a:avLst/>
            </a:prstGeom>
            <a:solidFill>
              <a:schemeClr val="accent1">
                <a:lumMod val="40000"/>
                <a:lumOff val="60000"/>
              </a:schemeClr>
            </a:solid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600" b="0" strike="noStrike" spc="-1">
                  <a:solidFill>
                    <a:schemeClr val="dk1"/>
                  </a:solidFill>
                  <a:latin typeface="Calibri"/>
                </a:rPr>
                <a:t>Positiv?</a:t>
              </a:r>
              <a:endParaRPr lang="de-DE" sz="1600" b="0" strike="noStrike" spc="-1">
                <a:solidFill>
                  <a:srgbClr val="000000"/>
                </a:solidFill>
                <a:latin typeface="Arial"/>
              </a:endParaRPr>
            </a:p>
          </p:txBody>
        </p:sp>
        <p:cxnSp>
          <p:nvCxnSpPr>
            <p:cNvPr id="1460" name="Gerade Verbindung mit Pfeil 82"/>
            <p:cNvCxnSpPr>
              <a:stCxn id="1451" idx="3"/>
              <a:endCxn id="1452" idx="1"/>
            </p:cNvCxnSpPr>
            <p:nvPr/>
          </p:nvCxnSpPr>
          <p:spPr>
            <a:xfrm flipV="1">
              <a:off x="5459400" y="5321160"/>
              <a:ext cx="479880" cy="2520"/>
            </a:xfrm>
            <a:prstGeom prst="straightConnector1">
              <a:avLst/>
            </a:prstGeom>
            <a:ln w="19050">
              <a:solidFill>
                <a:srgbClr val="000000"/>
              </a:solidFill>
              <a:round/>
              <a:tailEnd type="arrow" w="med" len="med"/>
            </a:ln>
          </p:spPr>
        </p:cxnSp>
        <p:sp>
          <p:nvSpPr>
            <p:cNvPr id="1461" name="Rectangle 18"/>
            <p:cNvSpPr/>
            <p:nvPr/>
          </p:nvSpPr>
          <p:spPr>
            <a:xfrm>
              <a:off x="5943240" y="6000120"/>
              <a:ext cx="1619640" cy="5187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800" b="0" strike="noStrike" spc="-1">
                  <a:solidFill>
                    <a:schemeClr val="dk1"/>
                  </a:solidFill>
                  <a:latin typeface="Calibri"/>
                </a:rPr>
                <a:t>Verbesserung abschließen</a:t>
              </a:r>
              <a:endParaRPr lang="de-DE" sz="1800" b="0" strike="noStrike" spc="-1">
                <a:solidFill>
                  <a:srgbClr val="000000"/>
                </a:solidFill>
                <a:latin typeface="Arial"/>
              </a:endParaRPr>
            </a:p>
          </p:txBody>
        </p:sp>
        <p:cxnSp>
          <p:nvCxnSpPr>
            <p:cNvPr id="1462" name="Verbinder: gekrümmt 87"/>
            <p:cNvCxnSpPr>
              <a:stCxn id="1451" idx="2"/>
              <a:endCxn id="1441" idx="3"/>
            </p:cNvCxnSpPr>
            <p:nvPr/>
          </p:nvCxnSpPr>
          <p:spPr>
            <a:xfrm rot="5400000">
              <a:off x="3586680" y="5193720"/>
              <a:ext cx="673920" cy="1451880"/>
            </a:xfrm>
            <a:prstGeom prst="curvedConnector2">
              <a:avLst/>
            </a:prstGeom>
            <a:ln w="19050">
              <a:solidFill>
                <a:srgbClr val="000000"/>
              </a:solidFill>
              <a:prstDash val="sysDash"/>
              <a:round/>
              <a:tailEnd type="arrow" w="med" len="med"/>
            </a:ln>
          </p:spPr>
        </p:cxnSp>
        <p:cxnSp>
          <p:nvCxnSpPr>
            <p:cNvPr id="1463" name="Gerade Verbindung mit Pfeil 91"/>
            <p:cNvCxnSpPr>
              <a:stCxn id="1452" idx="2"/>
              <a:endCxn id="1461" idx="0"/>
            </p:cNvCxnSpPr>
            <p:nvPr/>
          </p:nvCxnSpPr>
          <p:spPr>
            <a:xfrm>
              <a:off x="6748560" y="5580720"/>
              <a:ext cx="4680" cy="419760"/>
            </a:xfrm>
            <a:prstGeom prst="straightConnector1">
              <a:avLst/>
            </a:prstGeom>
            <a:ln w="19050">
              <a:solidFill>
                <a:srgbClr val="000000"/>
              </a:solidFill>
              <a:round/>
              <a:tailEnd type="arrow" w="med" len="med"/>
            </a:ln>
          </p:spPr>
        </p:cxnSp>
        <p:cxnSp>
          <p:nvCxnSpPr>
            <p:cNvPr id="1464" name="Gerade Verbindung mit Pfeil 94"/>
            <p:cNvCxnSpPr>
              <a:stCxn id="1437" idx="1"/>
              <a:endCxn id="1461" idx="3"/>
            </p:cNvCxnSpPr>
            <p:nvPr/>
          </p:nvCxnSpPr>
          <p:spPr>
            <a:xfrm flipH="1">
              <a:off x="7562880" y="6256440"/>
              <a:ext cx="640800" cy="3240"/>
            </a:xfrm>
            <a:prstGeom prst="straightConnector1">
              <a:avLst/>
            </a:prstGeom>
            <a:ln w="19050">
              <a:solidFill>
                <a:srgbClr val="000000"/>
              </a:solidFill>
              <a:prstDash val="sysDash"/>
              <a:round/>
              <a:headEnd type="arrow" w="med" len="med"/>
            </a:ln>
          </p:spPr>
        </p:cxnSp>
        <p:sp>
          <p:nvSpPr>
            <p:cNvPr id="1465" name="Rechteck 97"/>
            <p:cNvSpPr/>
            <p:nvPr/>
          </p:nvSpPr>
          <p:spPr>
            <a:xfrm>
              <a:off x="8200800" y="2166480"/>
              <a:ext cx="1458720" cy="770400"/>
            </a:xfrm>
            <a:prstGeom prst="rec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defTabSz="914400">
                <a:lnSpc>
                  <a:spcPct val="100000"/>
                </a:lnSpc>
              </a:pPr>
              <a:r>
                <a:rPr lang="en-GB" sz="1000" b="0" strike="noStrike" spc="-1">
                  <a:solidFill>
                    <a:schemeClr val="dk1"/>
                  </a:solidFill>
                  <a:latin typeface="Calibri"/>
                </a:rPr>
                <a:t>Die Bewertungskriterien basieren auf</a:t>
              </a:r>
              <a:endParaRPr lang="de-DE" sz="1000" b="0" strike="noStrike" spc="-1">
                <a:solidFill>
                  <a:srgbClr val="000000"/>
                </a:solidFill>
                <a:latin typeface="Arial"/>
              </a:endParaRPr>
            </a:p>
            <a:p>
              <a:pPr defTabSz="914400">
                <a:lnSpc>
                  <a:spcPct val="100000"/>
                </a:lnSpc>
              </a:pPr>
              <a:r>
                <a:rPr lang="en-GB" sz="1000" b="0" strike="noStrike" spc="-1">
                  <a:solidFill>
                    <a:schemeClr val="dk1"/>
                  </a:solidFill>
                  <a:latin typeface="Calibri"/>
                </a:rPr>
                <a:t>- Vorteile</a:t>
              </a:r>
              <a:endParaRPr lang="de-DE" sz="1000" b="0" strike="noStrike" spc="-1">
                <a:solidFill>
                  <a:srgbClr val="000000"/>
                </a:solidFill>
                <a:latin typeface="Arial"/>
              </a:endParaRPr>
            </a:p>
            <a:p>
              <a:pPr defTabSz="914400">
                <a:lnSpc>
                  <a:spcPct val="100000"/>
                </a:lnSpc>
              </a:pPr>
              <a:r>
                <a:rPr lang="en-GB" sz="1000" b="0" strike="noStrike" spc="-1">
                  <a:solidFill>
                    <a:schemeClr val="dk1"/>
                  </a:solidFill>
                  <a:latin typeface="Calibri"/>
                </a:rPr>
                <a:t>- Kosten/Aufwand</a:t>
              </a:r>
              <a:endParaRPr lang="de-DE" sz="1000" b="0" strike="noStrike" spc="-1">
                <a:solidFill>
                  <a:srgbClr val="000000"/>
                </a:solidFill>
                <a:latin typeface="Arial"/>
              </a:endParaRPr>
            </a:p>
          </p:txBody>
        </p:sp>
        <p:cxnSp>
          <p:nvCxnSpPr>
            <p:cNvPr id="1466" name="Gerade Verbindung mit Pfeil 98"/>
            <p:cNvCxnSpPr>
              <a:stCxn id="1447" idx="3"/>
              <a:endCxn id="1465" idx="1"/>
            </p:cNvCxnSpPr>
            <p:nvPr/>
          </p:nvCxnSpPr>
          <p:spPr>
            <a:xfrm>
              <a:off x="7562880" y="2551680"/>
              <a:ext cx="638280" cy="360"/>
            </a:xfrm>
            <a:prstGeom prst="straightConnector1">
              <a:avLst/>
            </a:prstGeom>
            <a:ln w="19050">
              <a:solidFill>
                <a:srgbClr val="000000"/>
              </a:solidFill>
              <a:prstDash val="sysDash"/>
              <a:round/>
              <a:headEnd type="arrow" w="med" len="med"/>
            </a:ln>
          </p:spPr>
        </p:cxnSp>
        <p:sp>
          <p:nvSpPr>
            <p:cNvPr id="1467" name="Flussdiagramm: Dokument 37"/>
            <p:cNvSpPr/>
            <p:nvPr/>
          </p:nvSpPr>
          <p:spPr>
            <a:xfrm>
              <a:off x="1742760" y="4987800"/>
              <a:ext cx="1455120" cy="51300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50" b="0" strike="noStrike" spc="-1">
                  <a:solidFill>
                    <a:schemeClr val="dk1"/>
                  </a:solidFill>
                  <a:latin typeface="Calibri"/>
                </a:rPr>
                <a:t>Andere Quellen für Verbesserungen</a:t>
              </a:r>
              <a:endParaRPr lang="de-DE" sz="1050" b="0" strike="noStrike" spc="-1">
                <a:solidFill>
                  <a:srgbClr val="000000"/>
                </a:solidFill>
                <a:latin typeface="Arial"/>
              </a:endParaRPr>
            </a:p>
          </p:txBody>
        </p:sp>
        <p:cxnSp>
          <p:nvCxnSpPr>
            <p:cNvPr id="1468" name="Verbinder: gekrümmt 46"/>
            <p:cNvCxnSpPr>
              <a:stCxn id="1467" idx="3"/>
            </p:cNvCxnSpPr>
            <p:nvPr/>
          </p:nvCxnSpPr>
          <p:spPr>
            <a:xfrm flipV="1">
              <a:off x="3197880" y="4099320"/>
              <a:ext cx="129240" cy="1145160"/>
            </a:xfrm>
            <a:prstGeom prst="curvedConnector3">
              <a:avLst>
                <a:gd name="adj1" fmla="val 151675"/>
              </a:avLst>
            </a:prstGeom>
            <a:ln w="19050">
              <a:solidFill>
                <a:srgbClr val="000000"/>
              </a:solidFill>
              <a:prstDash val="sysDash"/>
              <a:round/>
            </a:ln>
          </p:spPr>
        </p:cxnSp>
      </p:gr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470" name="Google Shape;1851;p143"/>
          <p:cNvGrpSpPr/>
          <p:nvPr/>
        </p:nvGrpSpPr>
        <p:grpSpPr>
          <a:xfrm>
            <a:off x="609480" y="1726560"/>
            <a:ext cx="10970640" cy="3288960"/>
            <a:chOff x="609480" y="1726560"/>
            <a:chExt cx="10970640" cy="3288960"/>
          </a:xfrm>
        </p:grpSpPr>
        <p:sp>
          <p:nvSpPr>
            <p:cNvPr id="1471" name="Google Shape;1852;p143"/>
            <p:cNvSpPr/>
            <p:nvPr/>
          </p:nvSpPr>
          <p:spPr>
            <a:xfrm>
              <a:off x="609480" y="2013840"/>
              <a:ext cx="10970640" cy="300168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100" b="0" strike="noStrike" spc="-1">
                <a:solidFill>
                  <a:schemeClr val="dk1"/>
                </a:solidFill>
                <a:latin typeface="Wingdings"/>
              </a:endParaRPr>
            </a:p>
          </p:txBody>
        </p:sp>
        <p:sp>
          <p:nvSpPr>
            <p:cNvPr id="1472" name="Google Shape;1853;p143"/>
            <p:cNvSpPr/>
            <p:nvPr/>
          </p:nvSpPr>
          <p:spPr>
            <a:xfrm>
              <a:off x="609480" y="2013840"/>
              <a:ext cx="10970640" cy="3001680"/>
            </a:xfrm>
            <a:prstGeom prst="rect">
              <a:avLst/>
            </a:prstGeom>
            <a:noFill/>
            <a:ln w="0">
              <a:noFill/>
            </a:ln>
          </p:spPr>
          <p:style>
            <a:lnRef idx="0">
              <a:scrgbClr r="0" g="0" b="0"/>
            </a:lnRef>
            <a:fillRef idx="0">
              <a:scrgbClr r="0" g="0" b="0"/>
            </a:fillRef>
            <a:effectRef idx="0">
              <a:scrgbClr r="0" g="0" b="0"/>
            </a:effectRef>
            <a:fontRef idx="minor"/>
          </p:style>
          <p:txBody>
            <a:bodyPr lIns="851760" tIns="562320" rIns="851760" bIns="191880" anchor="t">
              <a:noAutofit/>
            </a:bodyPr>
            <a:lstStyle/>
            <a:p>
              <a:pPr marL="228600" lvl="1" indent="-228600" defTabSz="914400">
                <a:lnSpc>
                  <a:spcPct val="90000"/>
                </a:lnSpc>
                <a:buClr>
                  <a:srgbClr val="000000"/>
                </a:buClr>
                <a:buFont typeface="Calibri"/>
                <a:buChar char="•"/>
              </a:pPr>
              <a:r>
                <a:rPr lang="en-US" sz="2000" b="1" strike="noStrike" spc="-1">
                  <a:solidFill>
                    <a:schemeClr val="dk1"/>
                  </a:solidFill>
                  <a:latin typeface="Calibri"/>
                </a:rPr>
                <a:t>Management der Bewertung von Verbesserungen</a:t>
              </a:r>
              <a:endParaRPr lang="de-DE" sz="20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rPr>
                <a:t>Identifizieren und Registrieren einer Gelegenheit / eines Vorschlags zur Verbesserung</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rPr>
                <a:t>Bewerten Sie eine Gelegenheit / einen Verbesserungsvorschlag</a:t>
              </a:r>
              <a:endParaRPr lang="de-DE" sz="1800" b="0" strike="noStrike" spc="-1">
                <a:solidFill>
                  <a:srgbClr val="000000"/>
                </a:solidFill>
                <a:latin typeface="Arial"/>
              </a:endParaRPr>
            </a:p>
            <a:p>
              <a:pPr marL="228600" indent="-57240" defTabSz="914400">
                <a:lnSpc>
                  <a:spcPct val="90000"/>
                </a:lnSpc>
                <a:spcBef>
                  <a:spcPts val="405"/>
                </a:spcBef>
                <a:tabLst>
                  <a:tab pos="0" algn="l"/>
                </a:tabLst>
              </a:pPr>
              <a:endParaRPr lang="de-DE" sz="2000" b="0" strike="noStrike" spc="-1">
                <a:solidFill>
                  <a:srgbClr val="000000"/>
                </a:solidFill>
                <a:latin typeface="Arial"/>
              </a:endParaRPr>
            </a:p>
            <a:p>
              <a:pPr marL="228600" lvl="1" indent="-228600" defTabSz="914400">
                <a:lnSpc>
                  <a:spcPct val="90000"/>
                </a:lnSpc>
                <a:spcBef>
                  <a:spcPts val="405"/>
                </a:spcBef>
                <a:buClr>
                  <a:srgbClr val="000000"/>
                </a:buClr>
                <a:buFont typeface="Calibri"/>
                <a:buChar char="•"/>
                <a:tabLst>
                  <a:tab pos="0" algn="l"/>
                </a:tabLst>
              </a:pPr>
              <a:r>
                <a:rPr lang="en-US" sz="2000" b="1" strike="noStrike" spc="-1">
                  <a:solidFill>
                    <a:schemeClr val="dk1"/>
                  </a:solidFill>
                  <a:latin typeface="Calibri"/>
                  <a:ea typeface="Calibri"/>
                </a:rPr>
                <a:t>Management der Umsetzung von Verbesserungen</a:t>
              </a:r>
              <a:endParaRPr lang="de-DE" sz="20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Initiieren Sie eine Maßnahme zur Berücksichtigung einer Verbesserung</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Verfolgen Sie den Status und den Fortschritt von Verbesserungsmaßnahmen</a:t>
              </a:r>
              <a:endParaRPr lang="de-DE" sz="1800" b="0" strike="noStrike" spc="-1">
                <a:solidFill>
                  <a:srgbClr val="000000"/>
                </a:solidFill>
                <a:latin typeface="Arial"/>
              </a:endParaRPr>
            </a:p>
          </p:txBody>
        </p:sp>
        <p:sp>
          <p:nvSpPr>
            <p:cNvPr id="1473" name="Google Shape;1854;p143"/>
            <p:cNvSpPr/>
            <p:nvPr/>
          </p:nvSpPr>
          <p:spPr>
            <a:xfrm>
              <a:off x="1158120" y="1726560"/>
              <a:ext cx="7678800" cy="5724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100" b="0" strike="noStrike" spc="-1">
                <a:solidFill>
                  <a:schemeClr val="dk1"/>
                </a:solidFill>
                <a:latin typeface="Wingdings"/>
              </a:endParaRPr>
            </a:p>
          </p:txBody>
        </p:sp>
        <p:sp>
          <p:nvSpPr>
            <p:cNvPr id="1474" name="Google Shape;1855;p143"/>
            <p:cNvSpPr/>
            <p:nvPr/>
          </p:nvSpPr>
          <p:spPr>
            <a:xfrm>
              <a:off x="1197000" y="1754640"/>
              <a:ext cx="7601040" cy="5162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000" b="0" strike="noStrike" spc="-1">
                  <a:solidFill>
                    <a:schemeClr val="lt1"/>
                  </a:solidFill>
                  <a:latin typeface="Calibri"/>
                  <a:ea typeface="Calibri"/>
                </a:rPr>
                <a:t>Laufende Ausführung von Prozessen</a:t>
              </a:r>
              <a:endParaRPr lang="de-DE" sz="2000" b="0" strike="noStrike" spc="-1">
                <a:solidFill>
                  <a:srgbClr val="000000"/>
                </a:solidFill>
                <a:latin typeface="Arial"/>
              </a:endParaRPr>
            </a:p>
          </p:txBody>
        </p:sp>
      </p:grpSp>
      <p:sp>
        <p:nvSpPr>
          <p:cNvPr id="1475" name="PlaceHolder 2"/>
          <p:cNvSpPr>
            <a:spLocks noGrp="1"/>
          </p:cNvSpPr>
          <p:nvPr>
            <p:ph type="sldNum" idx="163"/>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159C50E1-8C39-474D-B0EB-2AA1947453C3}" type="slidenum">
              <a:rPr lang="en-US" sz="1200" b="0" strike="noStrike" spc="-1">
                <a:solidFill>
                  <a:srgbClr val="888888"/>
                </a:solidFill>
                <a:latin typeface="Calibri"/>
                <a:ea typeface="Calibri"/>
              </a:rPr>
              <a:t>149</a:t>
            </a:fld>
            <a:endParaRPr lang="de-DE" sz="1200" b="0" strike="noStrike" spc="-1">
              <a:solidFill>
                <a:srgbClr val="000000"/>
              </a:solidFill>
              <a:latin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Das Service-Management-System (SMS)</a:t>
            </a:r>
            <a:endParaRPr lang="de-DE" sz="3200" b="0" strike="noStrike" spc="-1">
              <a:solidFill>
                <a:srgbClr val="000000"/>
              </a:solidFill>
              <a:latin typeface="Arial"/>
            </a:endParaRPr>
          </a:p>
        </p:txBody>
      </p:sp>
      <p:sp>
        <p:nvSpPr>
          <p:cNvPr id="199" name="PlaceHolder 2"/>
          <p:cNvSpPr>
            <a:spLocks noGrp="1"/>
          </p:cNvSpPr>
          <p:nvPr>
            <p:ph type="sldNum" idx="30"/>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244561FA-33C9-44D3-A2C8-288E4D489F1F}" type="slidenum">
              <a:rPr lang="en-US" sz="1200" b="0" strike="noStrike" spc="-1">
                <a:solidFill>
                  <a:srgbClr val="888888"/>
                </a:solidFill>
                <a:latin typeface="Calibri"/>
                <a:ea typeface="Calibri"/>
              </a:rPr>
              <a:t>15</a:t>
            </a:fld>
            <a:endParaRPr lang="de-DE" sz="1200" b="0" strike="noStrike" spc="-1">
              <a:solidFill>
                <a:srgbClr val="000000"/>
              </a:solidFill>
              <a:latin typeface="Times New Roman"/>
            </a:endParaRPr>
          </a:p>
        </p:txBody>
      </p:sp>
      <p:graphicFrame>
        <p:nvGraphicFramePr>
          <p:cNvPr id="200" name="Google Shape;185;p11"/>
          <p:cNvGraphicFramePr/>
          <p:nvPr>
            <p:extLst>
              <p:ext uri="{D42A27DB-BD31-4B8C-83A1-F6EECF244321}">
                <p14:modId xmlns:p14="http://schemas.microsoft.com/office/powerpoint/2010/main" val="2227674648"/>
              </p:ext>
            </p:extLst>
          </p:nvPr>
        </p:nvGraphicFramePr>
        <p:xfrm>
          <a:off x="831600" y="1793160"/>
          <a:ext cx="10389960" cy="2057400"/>
        </p:xfrm>
        <a:graphic>
          <a:graphicData uri="http://schemas.openxmlformats.org/drawingml/2006/table">
            <a:tbl>
              <a:tblPr/>
              <a:tblGrid>
                <a:gridCol w="10389960">
                  <a:extLst>
                    <a:ext uri="{9D8B030D-6E8A-4147-A177-3AD203B41FA5}">
                      <a16:colId xmlns:a16="http://schemas.microsoft.com/office/drawing/2014/main" val="20000"/>
                    </a:ext>
                  </a:extLst>
                </a:gridCol>
              </a:tblGrid>
              <a:tr h="2372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500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Service-Management-System (SMS):</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800" b="0" strike="noStrike" spc="-1" dirty="0" err="1">
                          <a:solidFill>
                            <a:schemeClr val="dk1"/>
                          </a:solidFill>
                          <a:latin typeface="Calibri" panose="020F0502020204030204" pitchFamily="34" charset="0"/>
                          <a:ea typeface="Arial"/>
                          <a:cs typeface="Calibri" panose="020F0502020204030204" pitchFamily="34" charset="0"/>
                        </a:rPr>
                        <a:t>Allgemeines</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Managementsystem</a:t>
                      </a:r>
                      <a:r>
                        <a:rPr lang="en-GB" sz="1800" b="0" strike="noStrike" spc="-1" dirty="0">
                          <a:solidFill>
                            <a:schemeClr val="dk1"/>
                          </a:solidFill>
                          <a:latin typeface="Calibri" panose="020F0502020204030204" pitchFamily="34" charset="0"/>
                          <a:ea typeface="Arial"/>
                          <a:cs typeface="Calibri" panose="020F0502020204030204" pitchFamily="34" charset="0"/>
                        </a:rPr>
                        <a:t>, das das Management von Services </a:t>
                      </a:r>
                      <a:r>
                        <a:rPr lang="en-GB" sz="1800" b="0" strike="noStrike" spc="-1" dirty="0" err="1">
                          <a:solidFill>
                            <a:schemeClr val="dk1"/>
                          </a:solidFill>
                          <a:latin typeface="Calibri" panose="020F0502020204030204" pitchFamily="34" charset="0"/>
                          <a:ea typeface="Arial"/>
                          <a:cs typeface="Calibri" panose="020F0502020204030204" pitchFamily="34" charset="0"/>
                        </a:rPr>
                        <a:t>innerhalb</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einer</a:t>
                      </a:r>
                      <a:r>
                        <a:rPr lang="en-GB" sz="1800" b="0" strike="noStrike" spc="-1" dirty="0">
                          <a:solidFill>
                            <a:schemeClr val="dk1"/>
                          </a:solidFill>
                          <a:latin typeface="Calibri" panose="020F0502020204030204" pitchFamily="34" charset="0"/>
                          <a:ea typeface="Arial"/>
                          <a:cs typeface="Calibri" panose="020F0502020204030204" pitchFamily="34" charset="0"/>
                        </a:rPr>
                        <a:t> Organisation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Föderation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steuert</a:t>
                      </a:r>
                      <a:r>
                        <a:rPr lang="en-GB" sz="1800" b="0" strike="noStrike" spc="-1" dirty="0">
                          <a:solidFill>
                            <a:schemeClr val="dk1"/>
                          </a:solidFill>
                          <a:latin typeface="Calibri" panose="020F0502020204030204" pitchFamily="34" charset="0"/>
                          <a:ea typeface="Arial"/>
                          <a:cs typeface="Calibri" panose="020F0502020204030204" pitchFamily="34" charset="0"/>
                        </a:rPr>
                        <a:t> und </a:t>
                      </a:r>
                      <a:r>
                        <a:rPr lang="en-GB" sz="1800" b="0" strike="noStrike" spc="-1" dirty="0" err="1">
                          <a:solidFill>
                            <a:schemeClr val="dk1"/>
                          </a:solidFill>
                          <a:latin typeface="Calibri" panose="020F0502020204030204" pitchFamily="34" charset="0"/>
                          <a:ea typeface="Arial"/>
                          <a:cs typeface="Calibri" panose="020F0502020204030204" pitchFamily="34" charset="0"/>
                        </a:rPr>
                        <a:t>unterstützt</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err="1">
                          <a:solidFill>
                            <a:schemeClr val="dk1"/>
                          </a:solidFill>
                          <a:latin typeface="Calibri" panose="020F0502020204030204" pitchFamily="34" charset="0"/>
                          <a:ea typeface="Arial"/>
                          <a:cs typeface="Calibri" panose="020F0502020204030204" pitchFamily="34" charset="0"/>
                        </a:rPr>
                        <a:t>Hinweis</a:t>
                      </a:r>
                      <a:r>
                        <a:rPr lang="en-GB" sz="1600" b="0" strike="noStrike" spc="-1" dirty="0">
                          <a:solidFill>
                            <a:schemeClr val="dk1"/>
                          </a:solidFill>
                          <a:latin typeface="Calibri" panose="020F0502020204030204" pitchFamily="34" charset="0"/>
                          <a:ea typeface="Arial"/>
                          <a:cs typeface="Calibri" panose="020F0502020204030204" pitchFamily="34" charset="0"/>
                        </a:rPr>
                        <a:t>: Das SMS </a:t>
                      </a:r>
                      <a:r>
                        <a:rPr lang="en-GB" sz="1600" b="0" strike="noStrike" spc="-1" dirty="0" err="1">
                          <a:solidFill>
                            <a:schemeClr val="dk1"/>
                          </a:solidFill>
                          <a:latin typeface="Calibri" panose="020F0502020204030204" pitchFamily="34" charset="0"/>
                          <a:ea typeface="Arial"/>
                          <a:cs typeface="Calibri" panose="020F0502020204030204" pitchFamily="34" charset="0"/>
                        </a:rPr>
                        <a:t>kann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als</a:t>
                      </a:r>
                      <a:r>
                        <a:rPr lang="en-GB" sz="1600" b="0" strike="noStrike" spc="-1" dirty="0">
                          <a:solidFill>
                            <a:schemeClr val="dk1"/>
                          </a:solidFill>
                          <a:latin typeface="Calibri" panose="020F0502020204030204" pitchFamily="34" charset="0"/>
                          <a:ea typeface="Arial"/>
                          <a:cs typeface="Calibri" panose="020F0502020204030204" pitchFamily="34" charset="0"/>
                        </a:rPr>
                        <a:t> die </a:t>
                      </a:r>
                      <a:r>
                        <a:rPr lang="en-GB" sz="1600" b="0" strike="noStrike" spc="-1" dirty="0" err="1">
                          <a:solidFill>
                            <a:schemeClr val="dk1"/>
                          </a:solidFill>
                          <a:latin typeface="Calibri" panose="020F0502020204030204" pitchFamily="34" charset="0"/>
                          <a:ea typeface="Arial"/>
                          <a:cs typeface="Calibri" panose="020F0502020204030204" pitchFamily="34" charset="0"/>
                        </a:rPr>
                        <a:t>Gesamtheit</a:t>
                      </a:r>
                      <a:r>
                        <a:rPr lang="en-GB" sz="1600" b="0" strike="noStrike" spc="-1" dirty="0">
                          <a:solidFill>
                            <a:schemeClr val="dk1"/>
                          </a:solidFill>
                          <a:latin typeface="Calibri" panose="020F0502020204030204" pitchFamily="34" charset="0"/>
                          <a:ea typeface="Arial"/>
                          <a:cs typeface="Calibri" panose="020F0502020204030204" pitchFamily="34" charset="0"/>
                        </a:rPr>
                        <a:t> der </a:t>
                      </a:r>
                      <a:r>
                        <a:rPr lang="en-GB" sz="1600" b="0" strike="noStrike" spc="-1" dirty="0" err="1">
                          <a:solidFill>
                            <a:schemeClr val="dk1"/>
                          </a:solidFill>
                          <a:latin typeface="Calibri" panose="020F0502020204030204" pitchFamily="34" charset="0"/>
                          <a:ea typeface="Arial"/>
                          <a:cs typeface="Calibri" panose="020F0502020204030204" pitchFamily="34" charset="0"/>
                        </a:rPr>
                        <a:t>miteinander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verbundenen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Richtlinien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Prozesse</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Verfahren</a:t>
                      </a:r>
                      <a:r>
                        <a:rPr lang="en-GB" sz="1600" b="0" strike="noStrike" spc="-1" dirty="0">
                          <a:solidFill>
                            <a:schemeClr val="dk1"/>
                          </a:solidFill>
                          <a:latin typeface="Calibri" panose="020F0502020204030204" pitchFamily="34" charset="0"/>
                          <a:ea typeface="Arial"/>
                          <a:cs typeface="Calibri" panose="020F0502020204030204" pitchFamily="34" charset="0"/>
                        </a:rPr>
                        <a:t>, Rollen, </a:t>
                      </a:r>
                      <a:r>
                        <a:rPr lang="en-GB" sz="1600" b="0" strike="noStrike" spc="-1" dirty="0" err="1">
                          <a:solidFill>
                            <a:schemeClr val="dk1"/>
                          </a:solidFill>
                          <a:latin typeface="Calibri" panose="020F0502020204030204" pitchFamily="34" charset="0"/>
                          <a:ea typeface="Arial"/>
                          <a:cs typeface="Calibri" panose="020F0502020204030204" pitchFamily="34" charset="0"/>
                        </a:rPr>
                        <a:t>Vereinbarungen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Pläne</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zugehörigen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Ressourcen</a:t>
                      </a:r>
                      <a:r>
                        <a:rPr lang="en-GB" sz="1600" b="0" strike="noStrike" spc="-1" dirty="0">
                          <a:solidFill>
                            <a:schemeClr val="dk1"/>
                          </a:solidFill>
                          <a:latin typeface="Calibri" panose="020F0502020204030204" pitchFamily="34" charset="0"/>
                          <a:ea typeface="Arial"/>
                          <a:cs typeface="Calibri" panose="020F0502020204030204" pitchFamily="34" charset="0"/>
                        </a:rPr>
                        <a:t> und </a:t>
                      </a:r>
                      <a:r>
                        <a:rPr lang="en-GB" sz="1600" b="0" strike="noStrike" spc="-1" dirty="0" err="1">
                          <a:solidFill>
                            <a:schemeClr val="dk1"/>
                          </a:solidFill>
                          <a:latin typeface="Calibri" panose="020F0502020204030204" pitchFamily="34" charset="0"/>
                          <a:ea typeface="Arial"/>
                          <a:cs typeface="Calibri" panose="020F0502020204030204" pitchFamily="34" charset="0"/>
                        </a:rPr>
                        <a:t>anderen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Elemente</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betrachtet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werden</a:t>
                      </a:r>
                      <a:r>
                        <a:rPr lang="en-GB" sz="1600" b="0" strike="noStrike" spc="-1" dirty="0">
                          <a:solidFill>
                            <a:schemeClr val="dk1"/>
                          </a:solidFill>
                          <a:latin typeface="Calibri" panose="020F0502020204030204" pitchFamily="34" charset="0"/>
                          <a:ea typeface="Arial"/>
                          <a:cs typeface="Calibri" panose="020F0502020204030204" pitchFamily="34" charset="0"/>
                        </a:rPr>
                        <a:t>, die </a:t>
                      </a:r>
                      <a:r>
                        <a:rPr lang="en-GB" sz="1600" b="0" strike="noStrike" spc="-1" dirty="0" err="1">
                          <a:solidFill>
                            <a:schemeClr val="dk1"/>
                          </a:solidFill>
                          <a:latin typeface="Calibri" panose="020F0502020204030204" pitchFamily="34" charset="0"/>
                          <a:ea typeface="Arial"/>
                          <a:cs typeface="Calibri" panose="020F0502020204030204" pitchFamily="34" charset="0"/>
                        </a:rPr>
                        <a:t>ein</a:t>
                      </a:r>
                      <a:r>
                        <a:rPr lang="en-GB" sz="1600" b="0" strike="noStrike" spc="-1" dirty="0">
                          <a:solidFill>
                            <a:schemeClr val="dk1"/>
                          </a:solidFill>
                          <a:latin typeface="Calibri" panose="020F0502020204030204" pitchFamily="34" charset="0"/>
                          <a:ea typeface="Arial"/>
                          <a:cs typeface="Calibri" panose="020F0502020204030204" pitchFamily="34" charset="0"/>
                        </a:rPr>
                        <a:t> Service Provider </a:t>
                      </a:r>
                      <a:r>
                        <a:rPr lang="en-GB" sz="1600" b="0" strike="noStrike" spc="-1" dirty="0" err="1">
                          <a:solidFill>
                            <a:schemeClr val="dk1"/>
                          </a:solidFill>
                          <a:latin typeface="Calibri" panose="020F0502020204030204" pitchFamily="34" charset="0"/>
                          <a:ea typeface="Arial"/>
                          <a:cs typeface="Calibri" panose="020F0502020204030204" pitchFamily="34" charset="0"/>
                        </a:rPr>
                        <a:t>benötigt</a:t>
                      </a:r>
                      <a:r>
                        <a:rPr lang="en-GB" sz="1600" b="0" strike="noStrike" spc="-1" dirty="0">
                          <a:solidFill>
                            <a:schemeClr val="dk1"/>
                          </a:solidFill>
                          <a:latin typeface="Calibri" panose="020F0502020204030204" pitchFamily="34" charset="0"/>
                          <a:ea typeface="Arial"/>
                          <a:cs typeface="Calibri" panose="020F0502020204030204" pitchFamily="34" charset="0"/>
                        </a:rPr>
                        <a:t> und </a:t>
                      </a:r>
                      <a:r>
                        <a:rPr lang="en-GB" sz="1600" b="0" strike="noStrike" spc="-1" dirty="0" err="1">
                          <a:solidFill>
                            <a:schemeClr val="dk1"/>
                          </a:solidFill>
                          <a:latin typeface="Calibri" panose="020F0502020204030204" pitchFamily="34" charset="0"/>
                          <a:ea typeface="Arial"/>
                          <a:cs typeface="Calibri" panose="020F0502020204030204" pitchFamily="34" charset="0"/>
                        </a:rPr>
                        <a:t>nutzt</a:t>
                      </a:r>
                      <a:r>
                        <a:rPr lang="en-GB" sz="1600" b="0" strike="noStrike" spc="-1" dirty="0">
                          <a:solidFill>
                            <a:schemeClr val="dk1"/>
                          </a:solidFill>
                          <a:latin typeface="Calibri" panose="020F0502020204030204" pitchFamily="34" charset="0"/>
                          <a:ea typeface="Arial"/>
                          <a:cs typeface="Calibri" panose="020F0502020204030204" pitchFamily="34" charset="0"/>
                        </a:rPr>
                        <a:t>, um die </a:t>
                      </a:r>
                      <a:r>
                        <a:rPr lang="en-GB" sz="1600" b="0" strike="noStrike" spc="-1" dirty="0" err="1">
                          <a:solidFill>
                            <a:schemeClr val="dk1"/>
                          </a:solidFill>
                          <a:latin typeface="Calibri" panose="020F0502020204030204" pitchFamily="34" charset="0"/>
                          <a:ea typeface="Arial"/>
                          <a:cs typeface="Calibri" panose="020F0502020204030204" pitchFamily="34" charset="0"/>
                        </a:rPr>
                        <a:t>Erbringung</a:t>
                      </a:r>
                      <a:r>
                        <a:rPr lang="en-GB" sz="1600" b="0" strike="noStrike" spc="-1" dirty="0">
                          <a:solidFill>
                            <a:schemeClr val="dk1"/>
                          </a:solidFill>
                          <a:latin typeface="Calibri" panose="020F0502020204030204" pitchFamily="34" charset="0"/>
                          <a:ea typeface="Arial"/>
                          <a:cs typeface="Calibri" panose="020F0502020204030204" pitchFamily="34" charset="0"/>
                        </a:rPr>
                        <a:t> von </a:t>
                      </a:r>
                      <a:r>
                        <a:rPr lang="en-GB" sz="1600" b="0" strike="noStrike" spc="-1" dirty="0" err="1">
                          <a:solidFill>
                            <a:schemeClr val="dk1"/>
                          </a:solidFill>
                          <a:latin typeface="Calibri" panose="020F0502020204030204" pitchFamily="34" charset="0"/>
                          <a:ea typeface="Arial"/>
                          <a:cs typeface="Calibri" panose="020F0502020204030204" pitchFamily="34" charset="0"/>
                        </a:rPr>
                        <a:t>Dienstleistungen</a:t>
                      </a:r>
                      <a:r>
                        <a:rPr lang="en-GB" sz="1600" b="0" strike="noStrike" spc="-1" dirty="0">
                          <a:solidFill>
                            <a:schemeClr val="dk1"/>
                          </a:solidFill>
                          <a:latin typeface="Calibri" panose="020F0502020204030204" pitchFamily="34" charset="0"/>
                          <a:ea typeface="Arial"/>
                          <a:cs typeface="Calibri" panose="020F0502020204030204" pitchFamily="34" charset="0"/>
                        </a:rPr>
                        <a:t> für </a:t>
                      </a:r>
                      <a:r>
                        <a:rPr lang="en-GB" sz="1600" b="0" strike="noStrike" spc="-1" dirty="0" err="1">
                          <a:solidFill>
                            <a:schemeClr val="dk1"/>
                          </a:solidFill>
                          <a:latin typeface="Calibri" panose="020F0502020204030204" pitchFamily="34" charset="0"/>
                          <a:ea typeface="Arial"/>
                          <a:cs typeface="Calibri" panose="020F0502020204030204" pitchFamily="34" charset="0"/>
                        </a:rPr>
                        <a:t>Kunden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effektiv</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zu</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managen</a:t>
                      </a:r>
                      <a:r>
                        <a:rPr lang="en-GB" sz="1600" b="0" strike="noStrike" spc="-1" dirty="0">
                          <a:solidFill>
                            <a:schemeClr val="dk1"/>
                          </a:solidFill>
                          <a:latin typeface="Calibri" panose="020F0502020204030204" pitchFamily="34" charset="0"/>
                          <a:ea typeface="Arial"/>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477" name="Google Shape;1862;p144"/>
          <p:cNvGraphicFramePr/>
          <p:nvPr>
            <p:extLst>
              <p:ext uri="{D42A27DB-BD31-4B8C-83A1-F6EECF244321}">
                <p14:modId xmlns:p14="http://schemas.microsoft.com/office/powerpoint/2010/main" val="3260106920"/>
              </p:ext>
            </p:extLst>
          </p:nvPr>
        </p:nvGraphicFramePr>
        <p:xfrm>
          <a:off x="1981080" y="1697040"/>
          <a:ext cx="8228880" cy="3718560"/>
        </p:xfrm>
        <a:graphic>
          <a:graphicData uri="http://schemas.openxmlformats.org/drawingml/2006/table">
            <a:tbl>
              <a:tblPr/>
              <a:tblGrid>
                <a:gridCol w="1807200">
                  <a:extLst>
                    <a:ext uri="{9D8B030D-6E8A-4147-A177-3AD203B41FA5}">
                      <a16:colId xmlns:a16="http://schemas.microsoft.com/office/drawing/2014/main" val="20000"/>
                    </a:ext>
                  </a:extLst>
                </a:gridCol>
                <a:gridCol w="4478760">
                  <a:extLst>
                    <a:ext uri="{9D8B030D-6E8A-4147-A177-3AD203B41FA5}">
                      <a16:colId xmlns:a16="http://schemas.microsoft.com/office/drawing/2014/main" val="20001"/>
                    </a:ext>
                  </a:extLst>
                </a:gridCol>
                <a:gridCol w="194292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600" b="1" strike="noStrike" spc="-1">
                          <a:solidFill>
                            <a:schemeClr val="dk1"/>
                          </a:solidFill>
                          <a:latin typeface="Calibri" panose="020F0502020204030204" pitchFamily="34" charset="0"/>
                          <a:ea typeface="Arial"/>
                          <a:cs typeface="Calibri" panose="020F0502020204030204" pitchFamily="34" charset="0"/>
                        </a:rPr>
                        <a:t>Prozess-Verantwortlicher CSI</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Allgemeine Aufgaben eines Prozess-Verantwortlichen im Rahmen der CSI</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1 insgesamt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r h="370800">
                <a:tc>
                  <a:txBody>
                    <a:bodyPr/>
                    <a:lstStyle/>
                    <a:p>
                      <a:pPr>
                        <a:lnSpc>
                          <a:spcPct val="100000"/>
                        </a:lnSpc>
                        <a:tabLst>
                          <a:tab pos="0" algn="l"/>
                        </a:tabLst>
                      </a:pPr>
                      <a:r>
                        <a:rPr lang="en-US" sz="1600" b="1" strike="noStrike" spc="-1">
                          <a:solidFill>
                            <a:schemeClr val="dk1"/>
                          </a:solidFill>
                          <a:latin typeface="Calibri" panose="020F0502020204030204" pitchFamily="34" charset="0"/>
                          <a:ea typeface="Arial"/>
                          <a:cs typeface="Calibri" panose="020F0502020204030204" pitchFamily="34" charset="0"/>
                        </a:rPr>
                        <a:t>Prozess-Manager CSI</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Allgemeine Aufgaben eines Prozess-Managers, plus: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Überprüfen Sie in regelmäßigen Abständen den Status und den Fortschritt der laufenden Verbesserungen.</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1 insgesamt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5"/>
                    </a:solidFill>
                  </a:tcPr>
                </a:tc>
                <a:extLst>
                  <a:ext uri="{0D108BD9-81ED-4DB2-BD59-A6C34878D82A}">
                    <a16:rowId xmlns:a16="http://schemas.microsoft.com/office/drawing/2014/main" val="10002"/>
                  </a:ext>
                </a:extLst>
              </a:tr>
              <a:tr h="370800">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Case-Verantwortlicher: </a:t>
                      </a:r>
                      <a:r>
                        <a:rPr lang="en-US" sz="1600" b="1" strike="noStrike" spc="-1">
                          <a:solidFill>
                            <a:schemeClr val="dk1"/>
                          </a:solidFill>
                          <a:latin typeface="Calibri" panose="020F0502020204030204" pitchFamily="34" charset="0"/>
                          <a:ea typeface="Arial"/>
                          <a:cs typeface="Calibri" panose="020F0502020204030204" pitchFamily="34" charset="0"/>
                        </a:rPr>
                        <a:t>Inhaber der Verbesserungsmaßnahmen</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marL="285840" indent="-285840">
                        <a:lnSpc>
                          <a:spcPct val="100000"/>
                        </a:lnSpc>
                        <a:buClr>
                          <a:srgbClr val="000000"/>
                        </a:buClr>
                        <a:buFont typeface="Arial"/>
                        <a:buChar char="•"/>
                      </a:pPr>
                      <a:r>
                        <a:rPr lang="en-US" sz="1600" b="0" strike="noStrike" spc="-1">
                          <a:solidFill>
                            <a:schemeClr val="dk1"/>
                          </a:solidFill>
                          <a:latin typeface="Calibri" panose="020F0502020204030204" pitchFamily="34" charset="0"/>
                          <a:ea typeface="Arial"/>
                          <a:cs typeface="Calibri" panose="020F0502020204030204" pitchFamily="34" charset="0"/>
                        </a:rPr>
                        <a:t>die Verbesserung in ihrem Besitz zu halten.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US" sz="1600" b="0" strike="noStrike" spc="-1">
                          <a:solidFill>
                            <a:schemeClr val="dk1"/>
                          </a:solidFill>
                          <a:latin typeface="Calibri" panose="020F0502020204030204" pitchFamily="34" charset="0"/>
                          <a:ea typeface="Arial"/>
                          <a:cs typeface="Calibri" panose="020F0502020204030204" pitchFamily="34" charset="0"/>
                        </a:rPr>
                        <a:t>Koordinierung der Aktivitäten zum Umsetzen der Verbesserung.</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1 pro </a:t>
                      </a:r>
                      <a:r>
                        <a:rPr lang="en-US" sz="1600" b="0" strike="noStrike" spc="-1" dirty="0" err="1">
                          <a:solidFill>
                            <a:schemeClr val="dk1"/>
                          </a:solidFill>
                          <a:latin typeface="Calibri" panose="020F0502020204030204" pitchFamily="34" charset="0"/>
                          <a:ea typeface="Arial"/>
                          <a:cs typeface="Calibri" panose="020F0502020204030204" pitchFamily="34" charset="0"/>
                        </a:rPr>
                        <a:t>Verbesserung</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3"/>
                  </a:ext>
                </a:extLst>
              </a:tr>
            </a:tbl>
          </a:graphicData>
        </a:graphic>
      </p:graphicFrame>
      <p:sp>
        <p:nvSpPr>
          <p:cNvPr id="1478" name="PlaceHolder 2"/>
          <p:cNvSpPr>
            <a:spLocks noGrp="1"/>
          </p:cNvSpPr>
          <p:nvPr>
            <p:ph type="sldNum" idx="164"/>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6175D69D-9D7C-4D5A-9471-5F858D2A0AE8}" type="slidenum">
              <a:rPr lang="en-US" sz="1200" b="0" strike="noStrike" spc="-1">
                <a:solidFill>
                  <a:srgbClr val="888888"/>
                </a:solidFill>
                <a:latin typeface="Calibri"/>
                <a:ea typeface="Calibri"/>
              </a:rPr>
              <a:t>150</a:t>
            </a:fld>
            <a:endParaRPr lang="de-DE" sz="1200" b="0" strike="noStrike" spc="-1">
              <a:solidFill>
                <a:srgbClr val="000000"/>
              </a:solidFill>
              <a:latin typeface="Times New Roman"/>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Schnittstellen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480" name="PlaceHolder 2"/>
          <p:cNvSpPr>
            <a:spLocks noGrp="1"/>
          </p:cNvSpPr>
          <p:nvPr>
            <p:ph type="sldNum" idx="16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2D01B4C0-9A69-48F9-97F6-91C5022C0548}" type="slidenum">
              <a:rPr lang="en-US" sz="1200" b="0" strike="noStrike" spc="-1">
                <a:solidFill>
                  <a:srgbClr val="888888"/>
                </a:solidFill>
                <a:latin typeface="Calibri"/>
                <a:ea typeface="Calibri"/>
              </a:rPr>
              <a:t>151</a:t>
            </a:fld>
            <a:endParaRPr lang="de-DE" sz="1200" b="0" strike="noStrike" spc="-1">
              <a:solidFill>
                <a:srgbClr val="000000"/>
              </a:solidFill>
              <a:latin typeface="Times New Roman"/>
            </a:endParaRPr>
          </a:p>
        </p:txBody>
      </p:sp>
      <p:grpSp>
        <p:nvGrpSpPr>
          <p:cNvPr id="1481" name="Diagram14"/>
          <p:cNvGrpSpPr/>
          <p:nvPr/>
        </p:nvGrpSpPr>
        <p:grpSpPr>
          <a:xfrm>
            <a:off x="522720" y="1441800"/>
            <a:ext cx="10581480" cy="5028480"/>
            <a:chOff x="522720" y="1441800"/>
            <a:chExt cx="10581480" cy="5028480"/>
          </a:xfrm>
        </p:grpSpPr>
        <p:sp>
          <p:nvSpPr>
            <p:cNvPr id="1482" name="Rectangle 1481"/>
            <p:cNvSpPr/>
            <p:nvPr/>
          </p:nvSpPr>
          <p:spPr>
            <a:xfrm>
              <a:off x="522720" y="1441800"/>
              <a:ext cx="10581480" cy="5028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483" name="Rectangle 1482"/>
            <p:cNvSpPr/>
            <p:nvPr/>
          </p:nvSpPr>
          <p:spPr>
            <a:xfrm rot="16200000">
              <a:off x="-977400" y="4084920"/>
              <a:ext cx="3922200" cy="78588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1959"/>
                </a:spcAft>
                <a:tabLst>
                  <a:tab pos="0" algn="l"/>
                </a:tabLst>
              </a:pPr>
              <a:r>
                <a:rPr lang="en-GB" sz="5600" b="0" strike="noStrike" spc="-1">
                  <a:solidFill>
                    <a:srgbClr val="000000"/>
                  </a:solidFill>
                  <a:latin typeface="Calibri"/>
                </a:rPr>
                <a:t>Eingehend</a:t>
              </a:r>
              <a:endParaRPr lang="de-DE" sz="5600" b="0" strike="noStrike" spc="-1">
                <a:solidFill>
                  <a:srgbClr val="000000"/>
                </a:solidFill>
                <a:latin typeface="Arial"/>
              </a:endParaRPr>
            </a:p>
          </p:txBody>
        </p:sp>
        <p:sp>
          <p:nvSpPr>
            <p:cNvPr id="1484" name="Rectangle 1483"/>
            <p:cNvSpPr/>
            <p:nvPr/>
          </p:nvSpPr>
          <p:spPr>
            <a:xfrm>
              <a:off x="1376640" y="2514960"/>
              <a:ext cx="3921840" cy="39222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206280" tIns="694800" rIns="206280" bIns="206280" numCol="1" spcCol="1440" anchor="t">
              <a:noAutofit/>
            </a:bodyPr>
            <a:lstStyle/>
            <a:p>
              <a:pPr marL="228600" lvl="1" indent="-228600" defTabSz="1022400">
                <a:lnSpc>
                  <a:spcPct val="90000"/>
                </a:lnSpc>
                <a:spcAft>
                  <a:spcPts val="601"/>
                </a:spcAft>
                <a:buClr>
                  <a:srgbClr val="FFFFFF"/>
                </a:buClr>
                <a:buFont typeface="Symbol"/>
                <a:buChar char=""/>
              </a:pPr>
              <a:r>
                <a:rPr lang="en-GB" sz="2200" b="1" strike="noStrike" spc="-1">
                  <a:solidFill>
                    <a:schemeClr val="lt1"/>
                  </a:solidFill>
                  <a:latin typeface="Calibri"/>
                </a:rPr>
                <a:t>Jede: </a:t>
              </a:r>
              <a:r>
                <a:rPr lang="en-GB" sz="2200" b="0" strike="noStrike" spc="-1">
                  <a:solidFill>
                    <a:schemeClr val="lt1"/>
                  </a:solidFill>
                  <a:latin typeface="Calibri"/>
                </a:rPr>
                <a:t>Vorschläge zur Verbesserung der Services und des SMS, die eine Steuerung und Koordination durch das CSI-Verfahren erfordern</a:t>
              </a:r>
              <a:endParaRPr lang="de-DE" sz="2200" b="0" strike="noStrike" spc="-1">
                <a:solidFill>
                  <a:srgbClr val="000000"/>
                </a:solidFill>
                <a:latin typeface="Arial"/>
              </a:endParaRPr>
            </a:p>
            <a:p>
              <a:pPr marL="228600" lvl="1" indent="-228600" defTabSz="1022400">
                <a:lnSpc>
                  <a:spcPct val="90000"/>
                </a:lnSpc>
                <a:spcAft>
                  <a:spcPts val="601"/>
                </a:spcAft>
                <a:buClr>
                  <a:srgbClr val="FFFFFF"/>
                </a:buClr>
                <a:buFont typeface="Symbol"/>
                <a:buChar char=""/>
              </a:pPr>
              <a:r>
                <a:rPr lang="en-GB" sz="2200" b="1" strike="noStrike" spc="-1">
                  <a:solidFill>
                    <a:schemeClr val="lt1"/>
                  </a:solidFill>
                  <a:latin typeface="Calibri"/>
                </a:rPr>
                <a:t>SRM: </a:t>
              </a:r>
              <a:r>
                <a:rPr lang="en-GB" sz="2200" b="0" strike="noStrike" spc="-1">
                  <a:solidFill>
                    <a:schemeClr val="lt1"/>
                  </a:solidFill>
                  <a:latin typeface="Calibri"/>
                </a:rPr>
                <a:t>Service-Reports als Informationsgrundlage für die Verbesserung der Services und des SMS</a:t>
              </a:r>
              <a:endParaRPr lang="de-DE" sz="2200" b="0" strike="noStrike" spc="-1">
                <a:solidFill>
                  <a:srgbClr val="000000"/>
                </a:solidFill>
                <a:latin typeface="Arial"/>
              </a:endParaRPr>
            </a:p>
          </p:txBody>
        </p:sp>
        <p:sp>
          <p:nvSpPr>
            <p:cNvPr id="1485" name="Rectangle 1484"/>
            <p:cNvSpPr/>
            <p:nvPr/>
          </p:nvSpPr>
          <p:spPr>
            <a:xfrm rot="16200000">
              <a:off x="4760640" y="4084920"/>
              <a:ext cx="3922200" cy="78588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601"/>
                </a:spcAft>
                <a:tabLst>
                  <a:tab pos="0" algn="l"/>
                </a:tabLst>
              </a:pPr>
              <a:r>
                <a:rPr lang="en-GB" sz="5600" b="0" strike="noStrike" spc="-1">
                  <a:solidFill>
                    <a:srgbClr val="000000"/>
                  </a:solidFill>
                  <a:latin typeface="Calibri"/>
                </a:rPr>
                <a:t>Ausgehend</a:t>
              </a:r>
              <a:endParaRPr lang="de-DE" sz="5600" b="0" strike="noStrike" spc="-1">
                <a:solidFill>
                  <a:srgbClr val="000000"/>
                </a:solidFill>
                <a:latin typeface="Arial"/>
              </a:endParaRPr>
            </a:p>
          </p:txBody>
        </p:sp>
        <p:sp>
          <p:nvSpPr>
            <p:cNvPr id="1486" name="Rectangle 1485"/>
            <p:cNvSpPr/>
            <p:nvPr/>
          </p:nvSpPr>
          <p:spPr>
            <a:xfrm>
              <a:off x="7116480" y="2514960"/>
              <a:ext cx="3921840" cy="39222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206280" tIns="694800" rIns="206280" bIns="206280" numCol="1" spcCol="1440" anchor="t">
              <a:noAutofit/>
            </a:bodyPr>
            <a:lstStyle/>
            <a:p>
              <a:pPr marL="228600" lvl="1" indent="-228600" defTabSz="1022400">
                <a:lnSpc>
                  <a:spcPct val="90000"/>
                </a:lnSpc>
                <a:spcAft>
                  <a:spcPts val="601"/>
                </a:spcAft>
                <a:buClr>
                  <a:srgbClr val="FFFFFF"/>
                </a:buClr>
                <a:buFont typeface="Symbol"/>
                <a:buChar char=""/>
              </a:pPr>
              <a:r>
                <a:rPr lang="en-GB" sz="2200" b="1" strike="noStrike" spc="-1">
                  <a:solidFill>
                    <a:schemeClr val="lt1"/>
                  </a:solidFill>
                  <a:latin typeface="Calibri"/>
                </a:rPr>
                <a:t>CHM: </a:t>
              </a:r>
              <a:r>
                <a:rPr lang="en-GB" sz="2200" b="0" strike="noStrike" spc="-1">
                  <a:solidFill>
                    <a:schemeClr val="lt1"/>
                  </a:solidFill>
                  <a:latin typeface="Calibri"/>
                </a:rPr>
                <a:t>Requests for Change zum Triggern des Change Management-Prozesses, um Verbesserungen umzusetzen (falls erforderlich)</a:t>
              </a:r>
              <a:endParaRPr lang="de-DE" sz="2200" b="0" strike="noStrike" spc="-1">
                <a:solidFill>
                  <a:srgbClr val="000000"/>
                </a:solidFill>
                <a:latin typeface="Arial"/>
              </a:endParaRPr>
            </a:p>
            <a:p>
              <a:pPr defTabSz="1022400">
                <a:lnSpc>
                  <a:spcPct val="90000"/>
                </a:lnSpc>
                <a:spcAft>
                  <a:spcPts val="601"/>
                </a:spcAft>
              </a:pPr>
              <a:endParaRPr lang="de-DE" sz="2300" b="0" strike="noStrike" spc="-1">
                <a:solidFill>
                  <a:srgbClr val="000000"/>
                </a:solidFill>
                <a:latin typeface="Arial"/>
              </a:endParaRPr>
            </a:p>
            <a:p>
              <a:pPr defTabSz="1022400">
                <a:lnSpc>
                  <a:spcPct val="90000"/>
                </a:lnSpc>
                <a:spcAft>
                  <a:spcPts val="601"/>
                </a:spcAft>
              </a:pPr>
              <a:endParaRPr lang="de-DE" sz="2300" b="0" strike="noStrike" spc="-1">
                <a:solidFill>
                  <a:srgbClr val="000000"/>
                </a:solidFill>
                <a:latin typeface="Arial"/>
              </a:endParaRPr>
            </a:p>
          </p:txBody>
        </p:sp>
      </p:grpSp>
      <p:sp>
        <p:nvSpPr>
          <p:cNvPr id="1487" name="Rectangle 1486"/>
          <p:cNvSpPr/>
          <p:nvPr/>
        </p:nvSpPr>
        <p:spPr>
          <a:xfrm>
            <a:off x="6660000" y="1842480"/>
            <a:ext cx="1242360" cy="1242360"/>
          </a:xfrm>
          <a:prstGeom prst="rect">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488" name="Rectangle 1487"/>
          <p:cNvSpPr/>
          <p:nvPr/>
        </p:nvSpPr>
        <p:spPr>
          <a:xfrm>
            <a:off x="913680" y="1908000"/>
            <a:ext cx="1140840" cy="114084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9" name="Picture 2" descr="Notebook and pencil on desk"/>
          <p:cNvPicPr/>
          <p:nvPr/>
        </p:nvPicPr>
        <p:blipFill>
          <a:blip r:embed="rId3"/>
          <a:stretch/>
        </p:blipFill>
        <p:spPr>
          <a:xfrm>
            <a:off x="8155800" y="2215440"/>
            <a:ext cx="3637080" cy="2425320"/>
          </a:xfrm>
          <a:prstGeom prst="rect">
            <a:avLst/>
          </a:prstGeom>
          <a:ln w="0">
            <a:noFill/>
          </a:ln>
        </p:spPr>
      </p:pic>
      <p:sp>
        <p:nvSpPr>
          <p:cNvPr id="1490"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 Advanced Level Prüfung</a:t>
            </a:r>
            <a:endParaRPr lang="de-DE" sz="3200" b="0" strike="noStrike" spc="-1">
              <a:solidFill>
                <a:srgbClr val="000000"/>
              </a:solidFill>
              <a:latin typeface="Arial"/>
            </a:endParaRPr>
          </a:p>
        </p:txBody>
      </p:sp>
      <p:sp>
        <p:nvSpPr>
          <p:cNvPr id="1491" name="PlaceHolder 2"/>
          <p:cNvSpPr>
            <a:spLocks noGrp="1"/>
          </p:cNvSpPr>
          <p:nvPr>
            <p:ph/>
          </p:nvPr>
        </p:nvSpPr>
        <p:spPr>
          <a:xfrm>
            <a:off x="609480" y="1696680"/>
            <a:ext cx="7545600" cy="4623840"/>
          </a:xfrm>
          <a:prstGeom prst="rect">
            <a:avLst/>
          </a:prstGeom>
          <a:noFill/>
          <a:ln w="0">
            <a:noFill/>
          </a:ln>
        </p:spPr>
        <p:txBody>
          <a:bodyPr lIns="91440" tIns="45720" rIns="91440" bIns="45720" anchor="t">
            <a:normAutofit/>
          </a:bodyPr>
          <a:lstStyle/>
          <a:p>
            <a:pPr marL="343080" indent="-343080">
              <a:lnSpc>
                <a:spcPct val="100000"/>
              </a:lnSpc>
              <a:spcBef>
                <a:spcPts val="561"/>
              </a:spcBef>
              <a:buClr>
                <a:srgbClr val="000000"/>
              </a:buClr>
              <a:buFont typeface="Arial"/>
              <a:buChar char="•"/>
            </a:pPr>
            <a:r>
              <a:rPr lang="en-US" sz="2800" b="0" strike="noStrike" spc="-1" dirty="0">
                <a:solidFill>
                  <a:schemeClr val="dk1"/>
                </a:solidFill>
                <a:latin typeface="Calibri"/>
                <a:ea typeface="Calibri"/>
              </a:rPr>
              <a:t>Closed book, </a:t>
            </a:r>
            <a:r>
              <a:rPr lang="en-US" sz="2800" b="0" strike="noStrike" spc="-1" dirty="0" err="1">
                <a:solidFill>
                  <a:schemeClr val="dk1"/>
                </a:solidFill>
                <a:latin typeface="Calibri"/>
                <a:ea typeface="Calibri"/>
              </a:rPr>
              <a:t>d.h.</a:t>
            </a:r>
            <a:r>
              <a:rPr lang="en-US" sz="2800" b="0" strike="noStrike" spc="-1" dirty="0">
                <a:solidFill>
                  <a:schemeClr val="dk1"/>
                </a:solidFill>
                <a:latin typeface="Calibri"/>
                <a:ea typeface="Calibri"/>
              </a:rPr>
              <a:t> es </a:t>
            </a:r>
            <a:r>
              <a:rPr lang="en-US" sz="2800" b="0" strike="noStrike" spc="-1" dirty="0" err="1">
                <a:solidFill>
                  <a:schemeClr val="dk1"/>
                </a:solidFill>
                <a:latin typeface="Calibri"/>
                <a:ea typeface="Calibri"/>
              </a:rPr>
              <a:t>sind</a:t>
            </a:r>
            <a:r>
              <a:rPr lang="en-US" sz="2800" b="0" strike="noStrike" spc="-1" dirty="0">
                <a:solidFill>
                  <a:schemeClr val="dk1"/>
                </a:solidFill>
                <a:latin typeface="Calibri"/>
                <a:ea typeface="Calibri"/>
              </a:rPr>
              <a:t> </a:t>
            </a:r>
            <a:r>
              <a:rPr lang="en-US" sz="2800" b="0" strike="noStrike" spc="-1" dirty="0" err="1">
                <a:solidFill>
                  <a:schemeClr val="dk1"/>
                </a:solidFill>
                <a:latin typeface="Calibri"/>
                <a:ea typeface="Calibri"/>
              </a:rPr>
              <a:t>keine</a:t>
            </a:r>
            <a:r>
              <a:rPr lang="en-US" sz="2800" b="0" strike="noStrike" spc="-1" dirty="0">
                <a:solidFill>
                  <a:schemeClr val="dk1"/>
                </a:solidFill>
                <a:latin typeface="Calibri"/>
                <a:ea typeface="Calibri"/>
              </a:rPr>
              <a:t> </a:t>
            </a:r>
            <a:r>
              <a:rPr lang="en-US" sz="2800" b="0" strike="noStrike" spc="-1" dirty="0" err="1">
                <a:solidFill>
                  <a:schemeClr val="dk1"/>
                </a:solidFill>
                <a:latin typeface="Calibri"/>
                <a:ea typeface="Calibri"/>
              </a:rPr>
              <a:t>Hilfsmittel</a:t>
            </a:r>
            <a:r>
              <a:rPr lang="en-US" sz="2800" b="0" strike="noStrike" spc="-1" dirty="0">
                <a:solidFill>
                  <a:schemeClr val="dk1"/>
                </a:solidFill>
                <a:latin typeface="Calibri"/>
                <a:ea typeface="Calibri"/>
              </a:rPr>
              <a:t> </a:t>
            </a:r>
            <a:r>
              <a:rPr lang="en-US" sz="2800" b="0" strike="noStrike" spc="-1" dirty="0" err="1">
                <a:solidFill>
                  <a:schemeClr val="dk1"/>
                </a:solidFill>
                <a:latin typeface="Calibri"/>
                <a:ea typeface="Calibri"/>
              </a:rPr>
              <a:t>erlaubt</a:t>
            </a:r>
            <a:endParaRPr lang="de-DE" sz="2800" b="0" strike="noStrike" spc="-1" dirty="0">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dirty="0">
                <a:solidFill>
                  <a:schemeClr val="dk1"/>
                </a:solidFill>
                <a:latin typeface="Calibri"/>
                <a:ea typeface="Calibri"/>
              </a:rPr>
              <a:t>Dauer: 60 </a:t>
            </a:r>
            <a:r>
              <a:rPr lang="en-US" sz="2800" b="0" strike="noStrike" spc="-1" dirty="0" err="1">
                <a:solidFill>
                  <a:schemeClr val="dk1"/>
                </a:solidFill>
                <a:latin typeface="Calibri"/>
                <a:ea typeface="Calibri"/>
              </a:rPr>
              <a:t>Minuten</a:t>
            </a:r>
            <a:endParaRPr lang="de-DE" sz="2800" b="0" strike="noStrike" spc="-1" dirty="0">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dirty="0">
                <a:solidFill>
                  <a:schemeClr val="dk1"/>
                </a:solidFill>
                <a:latin typeface="Calibri"/>
                <a:ea typeface="Calibri"/>
              </a:rPr>
              <a:t>30 Multiple-Choice-</a:t>
            </a:r>
            <a:r>
              <a:rPr lang="en-US" sz="2800" b="0" strike="noStrike" spc="-1" dirty="0" err="1">
                <a:solidFill>
                  <a:schemeClr val="dk1"/>
                </a:solidFill>
                <a:latin typeface="Calibri"/>
                <a:ea typeface="Calibri"/>
              </a:rPr>
              <a:t>Fragen</a:t>
            </a:r>
            <a:r>
              <a:rPr lang="en-US" sz="2800" b="0" strike="noStrike" spc="-1" dirty="0">
                <a:solidFill>
                  <a:schemeClr val="dk1"/>
                </a:solidFill>
                <a:latin typeface="Calibri"/>
                <a:ea typeface="Calibri"/>
              </a:rPr>
              <a:t>:</a:t>
            </a:r>
            <a:endParaRPr lang="de-DE" sz="2800" b="0" strike="noStrike" spc="-1" dirty="0">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dirty="0">
                <a:solidFill>
                  <a:schemeClr val="dk1"/>
                </a:solidFill>
                <a:latin typeface="Calibri"/>
                <a:ea typeface="Calibri"/>
              </a:rPr>
              <a:t>Für </a:t>
            </a:r>
            <a:r>
              <a:rPr lang="en-US" sz="2400" b="0" strike="noStrike" spc="-1" dirty="0" err="1">
                <a:solidFill>
                  <a:schemeClr val="dk1"/>
                </a:solidFill>
                <a:latin typeface="Calibri"/>
                <a:ea typeface="Calibri"/>
              </a:rPr>
              <a:t>jede</a:t>
            </a:r>
            <a:r>
              <a:rPr lang="en-US" sz="2400" b="0" strike="noStrike" spc="-1" dirty="0">
                <a:solidFill>
                  <a:schemeClr val="dk1"/>
                </a:solidFill>
                <a:latin typeface="Calibri"/>
                <a:ea typeface="Calibri"/>
              </a:rPr>
              <a:t> Frage </a:t>
            </a:r>
            <a:r>
              <a:rPr lang="en-US" sz="2400" b="0" strike="noStrike" spc="-1" dirty="0" err="1">
                <a:solidFill>
                  <a:schemeClr val="dk1"/>
                </a:solidFill>
                <a:latin typeface="Calibri"/>
                <a:ea typeface="Calibri"/>
              </a:rPr>
              <a:t>sind</a:t>
            </a:r>
            <a:r>
              <a:rPr lang="en-US" sz="2400" b="0" strike="noStrike" spc="-1" dirty="0">
                <a:solidFill>
                  <a:schemeClr val="dk1"/>
                </a:solidFill>
                <a:latin typeface="Calibri"/>
                <a:ea typeface="Calibri"/>
              </a:rPr>
              <a:t> vier </a:t>
            </a:r>
            <a:r>
              <a:rPr lang="en-US" sz="2400" b="0" strike="noStrike" spc="-1" dirty="0" err="1">
                <a:solidFill>
                  <a:schemeClr val="dk1"/>
                </a:solidFill>
                <a:latin typeface="Calibri"/>
                <a:ea typeface="Calibri"/>
              </a:rPr>
              <a:t>Antworten</a:t>
            </a:r>
            <a:r>
              <a:rPr lang="en-US" sz="2400" b="0" strike="noStrike" spc="-1" dirty="0">
                <a:solidFill>
                  <a:schemeClr val="dk1"/>
                </a:solidFill>
                <a:latin typeface="Calibri"/>
                <a:ea typeface="Calibri"/>
              </a:rPr>
              <a:t> </a:t>
            </a:r>
            <a:r>
              <a:rPr lang="en-US" sz="2400" b="0" strike="noStrike" spc="-1" dirty="0" err="1">
                <a:solidFill>
                  <a:schemeClr val="dk1"/>
                </a:solidFill>
                <a:latin typeface="Calibri"/>
                <a:ea typeface="Calibri"/>
              </a:rPr>
              <a:t>möglich</a:t>
            </a:r>
            <a:r>
              <a:rPr lang="en-US" sz="2400" b="0" strike="noStrike" spc="-1" dirty="0">
                <a:solidFill>
                  <a:schemeClr val="dk1"/>
                </a:solidFill>
                <a:latin typeface="Calibri"/>
                <a:ea typeface="Calibri"/>
              </a:rPr>
              <a:t>: A, B, C </a:t>
            </a:r>
            <a:r>
              <a:rPr lang="en-US" sz="2400" b="0" strike="noStrike" spc="-1" dirty="0" err="1">
                <a:solidFill>
                  <a:schemeClr val="dk1"/>
                </a:solidFill>
                <a:latin typeface="Calibri"/>
                <a:ea typeface="Calibri"/>
              </a:rPr>
              <a:t>oder</a:t>
            </a:r>
            <a:r>
              <a:rPr lang="en-US" sz="2400" b="0" strike="noStrike" spc="-1" dirty="0">
                <a:solidFill>
                  <a:schemeClr val="dk1"/>
                </a:solidFill>
                <a:latin typeface="Calibri"/>
                <a:ea typeface="Calibri"/>
              </a:rPr>
              <a:t> D</a:t>
            </a:r>
            <a:endParaRPr lang="de-DE" sz="2400" b="0" strike="noStrike" spc="-1" dirty="0">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dirty="0">
                <a:solidFill>
                  <a:schemeClr val="dk1"/>
                </a:solidFill>
                <a:latin typeface="Calibri"/>
                <a:ea typeface="Calibri"/>
              </a:rPr>
              <a:t>Eine </a:t>
            </a:r>
            <a:r>
              <a:rPr lang="en-US" sz="2400" b="0" strike="noStrike" spc="-1" dirty="0" err="1">
                <a:solidFill>
                  <a:schemeClr val="dk1"/>
                </a:solidFill>
                <a:latin typeface="Calibri"/>
                <a:ea typeface="Calibri"/>
              </a:rPr>
              <a:t>richtige</a:t>
            </a:r>
            <a:r>
              <a:rPr lang="en-US" sz="2400" b="0" strike="noStrike" spc="-1" dirty="0">
                <a:solidFill>
                  <a:schemeClr val="dk1"/>
                </a:solidFill>
                <a:latin typeface="Calibri"/>
                <a:ea typeface="Calibri"/>
              </a:rPr>
              <a:t> </a:t>
            </a:r>
            <a:r>
              <a:rPr lang="en-US" sz="2400" b="0" strike="noStrike" spc="-1" dirty="0" err="1">
                <a:solidFill>
                  <a:schemeClr val="dk1"/>
                </a:solidFill>
                <a:latin typeface="Calibri"/>
                <a:ea typeface="Calibri"/>
              </a:rPr>
              <a:t>Antwort</a:t>
            </a:r>
            <a:r>
              <a:rPr lang="en-US" sz="2400" b="0" strike="noStrike" spc="-1" dirty="0">
                <a:solidFill>
                  <a:schemeClr val="dk1"/>
                </a:solidFill>
                <a:latin typeface="Calibri"/>
                <a:ea typeface="Calibri"/>
              </a:rPr>
              <a:t> pro Frage</a:t>
            </a:r>
            <a:endParaRPr lang="de-DE" sz="2400" b="0" strike="noStrike" spc="-1" dirty="0">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dirty="0" err="1">
                <a:solidFill>
                  <a:schemeClr val="dk1"/>
                </a:solidFill>
                <a:latin typeface="Calibri"/>
                <a:ea typeface="Calibri"/>
              </a:rPr>
              <a:t>Zum</a:t>
            </a:r>
            <a:r>
              <a:rPr lang="en-US" sz="2800" b="0" strike="noStrike" spc="-1" dirty="0">
                <a:solidFill>
                  <a:schemeClr val="dk1"/>
                </a:solidFill>
                <a:latin typeface="Calibri"/>
                <a:ea typeface="Calibri"/>
              </a:rPr>
              <a:t> </a:t>
            </a:r>
            <a:r>
              <a:rPr lang="en-US" sz="2800" b="0" strike="noStrike" spc="-1" dirty="0" err="1">
                <a:solidFill>
                  <a:schemeClr val="dk1"/>
                </a:solidFill>
                <a:latin typeface="Calibri"/>
                <a:ea typeface="Calibri"/>
              </a:rPr>
              <a:t>Bestehen</a:t>
            </a:r>
            <a:r>
              <a:rPr lang="en-US" sz="2800" b="0" strike="noStrike" spc="-1" dirty="0">
                <a:solidFill>
                  <a:schemeClr val="dk1"/>
                </a:solidFill>
                <a:latin typeface="Calibri"/>
                <a:ea typeface="Calibri"/>
              </a:rPr>
              <a:t> der </a:t>
            </a:r>
            <a:r>
              <a:rPr lang="en-US" sz="2800" b="0" strike="noStrike" spc="-1" dirty="0" err="1">
                <a:solidFill>
                  <a:schemeClr val="dk1"/>
                </a:solidFill>
                <a:latin typeface="Calibri"/>
                <a:ea typeface="Calibri"/>
              </a:rPr>
              <a:t>Prüfung</a:t>
            </a:r>
            <a:r>
              <a:rPr lang="en-US" sz="2800" b="0" strike="noStrike" spc="-1" dirty="0">
                <a:solidFill>
                  <a:schemeClr val="dk1"/>
                </a:solidFill>
                <a:latin typeface="Calibri"/>
                <a:ea typeface="Calibri"/>
              </a:rPr>
              <a:t> </a:t>
            </a:r>
            <a:r>
              <a:rPr lang="en-US" sz="2800" b="0" strike="noStrike" spc="-1" dirty="0" err="1">
                <a:solidFill>
                  <a:schemeClr val="dk1"/>
                </a:solidFill>
                <a:latin typeface="Calibri"/>
                <a:ea typeface="Calibri"/>
              </a:rPr>
              <a:t>sind</a:t>
            </a:r>
            <a:r>
              <a:rPr lang="en-US" sz="2800" b="0" strike="noStrike" spc="-1" dirty="0">
                <a:solidFill>
                  <a:schemeClr val="dk1"/>
                </a:solidFill>
                <a:latin typeface="Calibri"/>
                <a:ea typeface="Calibri"/>
              </a:rPr>
              <a:t> </a:t>
            </a:r>
            <a:r>
              <a:rPr lang="en-US" sz="2800" b="0" strike="noStrike" spc="-1" dirty="0" err="1">
                <a:solidFill>
                  <a:schemeClr val="dk1"/>
                </a:solidFill>
                <a:latin typeface="Calibri"/>
                <a:ea typeface="Calibri"/>
              </a:rPr>
              <a:t>mindestens</a:t>
            </a:r>
            <a:r>
              <a:rPr lang="en-US" sz="2800" b="0" strike="noStrike" spc="-1" dirty="0">
                <a:solidFill>
                  <a:schemeClr val="dk1"/>
                </a:solidFill>
                <a:latin typeface="Calibri"/>
                <a:ea typeface="Calibri"/>
              </a:rPr>
              <a:t> 70% </a:t>
            </a:r>
            <a:r>
              <a:rPr lang="en-US" sz="2800" b="0" strike="noStrike" spc="-1" dirty="0" err="1">
                <a:solidFill>
                  <a:schemeClr val="dk1"/>
                </a:solidFill>
                <a:latin typeface="Calibri"/>
                <a:ea typeface="Calibri"/>
              </a:rPr>
              <a:t>richtige</a:t>
            </a:r>
            <a:r>
              <a:rPr lang="en-US" sz="2800" b="0" strike="noStrike" spc="-1" dirty="0">
                <a:solidFill>
                  <a:schemeClr val="dk1"/>
                </a:solidFill>
                <a:latin typeface="Calibri"/>
                <a:ea typeface="Calibri"/>
              </a:rPr>
              <a:t> </a:t>
            </a:r>
            <a:r>
              <a:rPr lang="en-US" sz="2800" b="0" strike="noStrike" spc="-1" dirty="0" err="1">
                <a:solidFill>
                  <a:schemeClr val="dk1"/>
                </a:solidFill>
                <a:latin typeface="Calibri"/>
                <a:ea typeface="Calibri"/>
              </a:rPr>
              <a:t>Antworten</a:t>
            </a:r>
            <a:r>
              <a:rPr lang="en-US" sz="2800" b="0" strike="noStrike" spc="-1" dirty="0">
                <a:solidFill>
                  <a:schemeClr val="dk1"/>
                </a:solidFill>
                <a:latin typeface="Calibri"/>
                <a:ea typeface="Calibri"/>
              </a:rPr>
              <a:t> (21 von 30) </a:t>
            </a:r>
            <a:r>
              <a:rPr lang="en-US" sz="2800" b="0" strike="noStrike" spc="-1" dirty="0" err="1">
                <a:solidFill>
                  <a:schemeClr val="dk1"/>
                </a:solidFill>
                <a:latin typeface="Calibri"/>
                <a:ea typeface="Calibri"/>
              </a:rPr>
              <a:t>erforderlich</a:t>
            </a:r>
            <a:endParaRPr lang="de-DE" sz="2800" b="0" strike="noStrike" spc="-1" dirty="0">
              <a:solidFill>
                <a:srgbClr val="000000"/>
              </a:solidFill>
              <a:latin typeface="Arial"/>
            </a:endParaRPr>
          </a:p>
        </p:txBody>
      </p:sp>
      <p:sp>
        <p:nvSpPr>
          <p:cNvPr id="1492" name="PlaceHolder 3"/>
          <p:cNvSpPr>
            <a:spLocks noGrp="1"/>
          </p:cNvSpPr>
          <p:nvPr>
            <p:ph type="sldNum" idx="16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540BB062-1380-4982-9FEF-378277587F35}" type="slidenum">
              <a:rPr lang="en-US" sz="1200" b="0" strike="noStrike" spc="-1">
                <a:solidFill>
                  <a:srgbClr val="888888"/>
                </a:solidFill>
                <a:latin typeface="Calibri"/>
                <a:ea typeface="Calibri"/>
              </a:rPr>
              <a:t>152</a:t>
            </a:fld>
            <a:endParaRPr lang="de-DE" sz="1200" b="0" strike="noStrike" spc="-1">
              <a:solidFill>
                <a:srgbClr val="000000"/>
              </a:solidFill>
              <a:latin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Service-Management-System (SMS): Überblick</a:t>
            </a:r>
            <a:endParaRPr lang="de-DE" sz="3200" b="0" strike="noStrike" spc="-1">
              <a:solidFill>
                <a:srgbClr val="000000"/>
              </a:solidFill>
              <a:latin typeface="Arial"/>
            </a:endParaRPr>
          </a:p>
        </p:txBody>
      </p:sp>
      <p:sp>
        <p:nvSpPr>
          <p:cNvPr id="202" name="PlaceHolder 2"/>
          <p:cNvSpPr>
            <a:spLocks noGrp="1"/>
          </p:cNvSpPr>
          <p:nvPr>
            <p:ph type="sldNum" idx="3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79755A6-F5DA-4027-A4CB-17A0AD5572AF}" type="slidenum">
              <a:rPr lang="en-US" sz="1200" b="0" strike="noStrike" spc="-1">
                <a:solidFill>
                  <a:srgbClr val="888888"/>
                </a:solidFill>
                <a:latin typeface="Calibri"/>
                <a:ea typeface="Calibri"/>
              </a:rPr>
              <a:t>16</a:t>
            </a:fld>
            <a:endParaRPr lang="de-DE" sz="1200" b="0" strike="noStrike" spc="-1">
              <a:solidFill>
                <a:srgbClr val="000000"/>
              </a:solidFill>
              <a:latin typeface="Times New Roman"/>
            </a:endParaRPr>
          </a:p>
        </p:txBody>
      </p:sp>
      <p:sp>
        <p:nvSpPr>
          <p:cNvPr id="203" name="Google Shape;227;p14"/>
          <p:cNvSpPr/>
          <p:nvPr/>
        </p:nvSpPr>
        <p:spPr>
          <a:xfrm>
            <a:off x="4890240" y="5501520"/>
            <a:ext cx="1026720" cy="1145520"/>
          </a:xfrm>
          <a:prstGeom prst="foldedCorner">
            <a:avLst>
              <a:gd name="adj" fmla="val 16667"/>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defTabSz="914400">
              <a:lnSpc>
                <a:spcPct val="100000"/>
              </a:lnSpc>
              <a:tabLst>
                <a:tab pos="0" algn="l"/>
              </a:tabLst>
            </a:pPr>
            <a:endParaRPr lang="en-US" sz="1400" b="1" strike="noStrike" spc="-1">
              <a:solidFill>
                <a:schemeClr val="dk1"/>
              </a:solidFill>
              <a:latin typeface="Arial"/>
              <a:ea typeface="Arial"/>
            </a:endParaRPr>
          </a:p>
        </p:txBody>
      </p:sp>
      <p:sp>
        <p:nvSpPr>
          <p:cNvPr id="204" name="Google Shape;228;p14"/>
          <p:cNvSpPr/>
          <p:nvPr/>
        </p:nvSpPr>
        <p:spPr>
          <a:xfrm>
            <a:off x="4088160" y="4343760"/>
            <a:ext cx="947520" cy="456840"/>
          </a:xfrm>
          <a:prstGeom prst="chevron">
            <a:avLst>
              <a:gd name="adj" fmla="val 50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defTabSz="914400">
              <a:lnSpc>
                <a:spcPct val="100000"/>
              </a:lnSpc>
              <a:tabLst>
                <a:tab pos="0" algn="l"/>
              </a:tabLst>
            </a:pPr>
            <a:endParaRPr lang="en-US" sz="1800" b="0" strike="noStrike" spc="-1">
              <a:solidFill>
                <a:schemeClr val="dk1"/>
              </a:solidFill>
              <a:latin typeface="Arial"/>
              <a:ea typeface="Arial"/>
            </a:endParaRPr>
          </a:p>
        </p:txBody>
      </p:sp>
      <p:sp>
        <p:nvSpPr>
          <p:cNvPr id="205" name="Google Shape;229;p14"/>
          <p:cNvSpPr/>
          <p:nvPr/>
        </p:nvSpPr>
        <p:spPr>
          <a:xfrm>
            <a:off x="4879800" y="4343760"/>
            <a:ext cx="947520" cy="456840"/>
          </a:xfrm>
          <a:prstGeom prst="chevron">
            <a:avLst>
              <a:gd name="adj" fmla="val 50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defTabSz="914400">
              <a:lnSpc>
                <a:spcPct val="100000"/>
              </a:lnSpc>
              <a:tabLst>
                <a:tab pos="0" algn="l"/>
              </a:tabLst>
            </a:pPr>
            <a:endParaRPr lang="en-US" sz="1800" b="0" strike="noStrike" spc="-1">
              <a:solidFill>
                <a:schemeClr val="dk1"/>
              </a:solidFill>
              <a:latin typeface="Arial"/>
              <a:ea typeface="Arial"/>
            </a:endParaRPr>
          </a:p>
        </p:txBody>
      </p:sp>
      <p:sp>
        <p:nvSpPr>
          <p:cNvPr id="206" name="Google Shape;230;p14"/>
          <p:cNvSpPr/>
          <p:nvPr/>
        </p:nvSpPr>
        <p:spPr>
          <a:xfrm>
            <a:off x="5671080" y="4343760"/>
            <a:ext cx="947520" cy="456840"/>
          </a:xfrm>
          <a:prstGeom prst="chevron">
            <a:avLst>
              <a:gd name="adj" fmla="val 50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defTabSz="914400">
              <a:lnSpc>
                <a:spcPct val="100000"/>
              </a:lnSpc>
              <a:tabLst>
                <a:tab pos="0" algn="l"/>
              </a:tabLst>
            </a:pPr>
            <a:endParaRPr lang="en-US" sz="1800" b="0" strike="noStrike" spc="-1">
              <a:solidFill>
                <a:schemeClr val="dk1"/>
              </a:solidFill>
              <a:latin typeface="Arial"/>
              <a:ea typeface="Arial"/>
            </a:endParaRPr>
          </a:p>
        </p:txBody>
      </p:sp>
      <p:sp>
        <p:nvSpPr>
          <p:cNvPr id="207" name="Google Shape;231;p14"/>
          <p:cNvSpPr/>
          <p:nvPr/>
        </p:nvSpPr>
        <p:spPr>
          <a:xfrm>
            <a:off x="6462720" y="4343760"/>
            <a:ext cx="947520" cy="456840"/>
          </a:xfrm>
          <a:prstGeom prst="chevron">
            <a:avLst>
              <a:gd name="adj" fmla="val 50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defTabSz="914400">
              <a:lnSpc>
                <a:spcPct val="100000"/>
              </a:lnSpc>
              <a:tabLst>
                <a:tab pos="0" algn="l"/>
              </a:tabLst>
            </a:pPr>
            <a:endParaRPr lang="en-US" sz="1800" b="0" strike="noStrike" spc="-1">
              <a:solidFill>
                <a:schemeClr val="dk1"/>
              </a:solidFill>
              <a:latin typeface="Arial"/>
              <a:ea typeface="Arial"/>
            </a:endParaRPr>
          </a:p>
        </p:txBody>
      </p:sp>
      <p:sp>
        <p:nvSpPr>
          <p:cNvPr id="208" name="Google Shape;232;p14"/>
          <p:cNvSpPr/>
          <p:nvPr/>
        </p:nvSpPr>
        <p:spPr>
          <a:xfrm>
            <a:off x="5196240" y="1742400"/>
            <a:ext cx="1026720" cy="1145520"/>
          </a:xfrm>
          <a:prstGeom prst="foldedCorner">
            <a:avLst>
              <a:gd name="adj" fmla="val 16667"/>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defTabSz="914400">
              <a:lnSpc>
                <a:spcPct val="100000"/>
              </a:lnSpc>
              <a:tabLst>
                <a:tab pos="0" algn="l"/>
              </a:tabLst>
            </a:pPr>
            <a:r>
              <a:rPr lang="en-US" sz="1400" b="1" strike="noStrike" spc="-1">
                <a:solidFill>
                  <a:schemeClr val="dk1"/>
                </a:solidFill>
                <a:latin typeface="Arial"/>
                <a:ea typeface="Arial"/>
              </a:rPr>
              <a:t>Richtlinie</a:t>
            </a:r>
            <a:endParaRPr lang="de-DE" sz="1400" b="0" strike="noStrike" spc="-1">
              <a:solidFill>
                <a:srgbClr val="000000"/>
              </a:solidFill>
              <a:latin typeface="Arial"/>
            </a:endParaRPr>
          </a:p>
          <a:p>
            <a:pPr algn="ctr" defTabSz="914400">
              <a:lnSpc>
                <a:spcPct val="100000"/>
              </a:lnSpc>
              <a:tabLst>
                <a:tab pos="0" algn="l"/>
              </a:tabLst>
            </a:pPr>
            <a:endParaRPr lang="de-DE" sz="700" b="0" strike="noStrike" spc="-1">
              <a:solidFill>
                <a:srgbClr val="000000"/>
              </a:solidFill>
              <a:latin typeface="Arial"/>
            </a:endParaRPr>
          </a:p>
          <a:p>
            <a:pPr algn="ctr" defTabSz="914400">
              <a:lnSpc>
                <a:spcPct val="100000"/>
              </a:lnSpc>
              <a:tabLst>
                <a:tab pos="0" algn="l"/>
              </a:tabLst>
            </a:pPr>
            <a:r>
              <a:rPr lang="en-US" sz="700" b="0" strike="noStrike" spc="-1">
                <a:solidFill>
                  <a:schemeClr val="dk1"/>
                </a:solidFill>
                <a:latin typeface="Arial"/>
                <a:ea typeface="Arial"/>
              </a:rPr>
              <a:t>1. Abc def ghijk.</a:t>
            </a:r>
            <a:endParaRPr lang="de-DE" sz="700" b="0" strike="noStrike" spc="-1">
              <a:solidFill>
                <a:srgbClr val="000000"/>
              </a:solidFill>
              <a:latin typeface="Arial"/>
            </a:endParaRPr>
          </a:p>
          <a:p>
            <a:pPr algn="ctr" defTabSz="914400">
              <a:lnSpc>
                <a:spcPct val="100000"/>
              </a:lnSpc>
              <a:tabLst>
                <a:tab pos="0" algn="l"/>
              </a:tabLst>
            </a:pPr>
            <a:r>
              <a:rPr lang="en-US" sz="700" b="0" strike="noStrike" spc="-1">
                <a:solidFill>
                  <a:schemeClr val="dk1"/>
                </a:solidFill>
                <a:latin typeface="Arial"/>
                <a:ea typeface="Arial"/>
              </a:rPr>
              <a:t>2. Abc def ghijk.</a:t>
            </a:r>
            <a:endParaRPr lang="de-DE" sz="700" b="0" strike="noStrike" spc="-1">
              <a:solidFill>
                <a:srgbClr val="000000"/>
              </a:solidFill>
              <a:latin typeface="Arial"/>
            </a:endParaRPr>
          </a:p>
          <a:p>
            <a:pPr algn="ctr" defTabSz="914400">
              <a:lnSpc>
                <a:spcPct val="100000"/>
              </a:lnSpc>
              <a:tabLst>
                <a:tab pos="0" algn="l"/>
              </a:tabLst>
            </a:pPr>
            <a:r>
              <a:rPr lang="en-US" sz="700" b="0" strike="noStrike" spc="-1">
                <a:solidFill>
                  <a:schemeClr val="dk1"/>
                </a:solidFill>
                <a:latin typeface="Arial"/>
                <a:ea typeface="Arial"/>
              </a:rPr>
              <a:t>3. Abc def ghijk.</a:t>
            </a:r>
            <a:endParaRPr lang="de-DE" sz="700" b="0" strike="noStrike" spc="-1">
              <a:solidFill>
                <a:srgbClr val="000000"/>
              </a:solidFill>
              <a:latin typeface="Arial"/>
            </a:endParaRPr>
          </a:p>
          <a:p>
            <a:pPr algn="ctr" defTabSz="914400">
              <a:lnSpc>
                <a:spcPct val="100000"/>
              </a:lnSpc>
              <a:tabLst>
                <a:tab pos="0" algn="l"/>
              </a:tabLst>
            </a:pPr>
            <a:r>
              <a:rPr lang="en-US" sz="700" b="0" strike="noStrike" spc="-1">
                <a:solidFill>
                  <a:schemeClr val="dk1"/>
                </a:solidFill>
                <a:latin typeface="Arial"/>
                <a:ea typeface="Arial"/>
              </a:rPr>
              <a:t>4. Abc def ghijk.</a:t>
            </a:r>
            <a:endParaRPr lang="de-DE" sz="700" b="0" strike="noStrike" spc="-1">
              <a:solidFill>
                <a:srgbClr val="000000"/>
              </a:solidFill>
              <a:latin typeface="Arial"/>
            </a:endParaRPr>
          </a:p>
        </p:txBody>
      </p:sp>
      <p:sp>
        <p:nvSpPr>
          <p:cNvPr id="209" name="Google Shape;233;p14"/>
          <p:cNvSpPr/>
          <p:nvPr/>
        </p:nvSpPr>
        <p:spPr>
          <a:xfrm>
            <a:off x="4800600" y="5414760"/>
            <a:ext cx="1026720" cy="1145520"/>
          </a:xfrm>
          <a:prstGeom prst="foldedCorner">
            <a:avLst>
              <a:gd name="adj" fmla="val 16667"/>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defTabSz="914400">
              <a:lnSpc>
                <a:spcPct val="100000"/>
              </a:lnSpc>
              <a:tabLst>
                <a:tab pos="0" algn="l"/>
              </a:tabLst>
            </a:pPr>
            <a:endParaRPr lang="en-US" sz="1400" b="0" strike="noStrike" spc="-1">
              <a:solidFill>
                <a:schemeClr val="dk1"/>
              </a:solidFill>
              <a:latin typeface="Arial"/>
              <a:ea typeface="Arial"/>
            </a:endParaRPr>
          </a:p>
        </p:txBody>
      </p:sp>
      <p:sp>
        <p:nvSpPr>
          <p:cNvPr id="210" name="Google Shape;234;p14"/>
          <p:cNvSpPr/>
          <p:nvPr/>
        </p:nvSpPr>
        <p:spPr>
          <a:xfrm>
            <a:off x="4721400" y="5338440"/>
            <a:ext cx="1026720" cy="1145520"/>
          </a:xfrm>
          <a:prstGeom prst="foldedCorner">
            <a:avLst>
              <a:gd name="adj" fmla="val 16667"/>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defTabSz="914400">
              <a:lnSpc>
                <a:spcPct val="100000"/>
              </a:lnSpc>
              <a:tabLst>
                <a:tab pos="0" algn="l"/>
              </a:tabLst>
            </a:pPr>
            <a:r>
              <a:rPr lang="en-US" sz="1200" b="1" strike="noStrike" spc="-1">
                <a:solidFill>
                  <a:schemeClr val="dk1"/>
                </a:solidFill>
                <a:latin typeface="Arial"/>
                <a:ea typeface="Arial"/>
              </a:rPr>
              <a:t>Verfahren</a:t>
            </a:r>
            <a:endParaRPr lang="de-DE" sz="1200" b="0" strike="noStrike" spc="-1">
              <a:solidFill>
                <a:srgbClr val="000000"/>
              </a:solidFill>
              <a:latin typeface="Arial"/>
            </a:endParaRPr>
          </a:p>
        </p:txBody>
      </p:sp>
      <p:sp>
        <p:nvSpPr>
          <p:cNvPr id="211" name="Google Shape;235;p14"/>
          <p:cNvSpPr/>
          <p:nvPr/>
        </p:nvSpPr>
        <p:spPr>
          <a:xfrm>
            <a:off x="1317240" y="3631320"/>
            <a:ext cx="104112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400" b="1" strike="noStrike" spc="-1">
                <a:solidFill>
                  <a:schemeClr val="dk1"/>
                </a:solidFill>
                <a:latin typeface="Arial"/>
                <a:ea typeface="Arial"/>
              </a:rPr>
              <a:t>Prozess:</a:t>
            </a:r>
            <a:endParaRPr lang="de-DE" sz="1400" b="0" strike="noStrike" spc="-1">
              <a:solidFill>
                <a:srgbClr val="000000"/>
              </a:solidFill>
              <a:latin typeface="Arial"/>
            </a:endParaRPr>
          </a:p>
        </p:txBody>
      </p:sp>
      <p:sp>
        <p:nvSpPr>
          <p:cNvPr id="212" name="Google Shape;236;p14"/>
          <p:cNvSpPr/>
          <p:nvPr/>
        </p:nvSpPr>
        <p:spPr>
          <a:xfrm>
            <a:off x="2979720" y="3578760"/>
            <a:ext cx="789480" cy="456840"/>
          </a:xfrm>
          <a:prstGeom prst="flowChartDocument">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defTabSz="914400">
              <a:lnSpc>
                <a:spcPct val="100000"/>
              </a:lnSpc>
              <a:tabLst>
                <a:tab pos="0" algn="l"/>
              </a:tabLst>
            </a:pPr>
            <a:r>
              <a:rPr lang="en-US" sz="1400" b="0" strike="noStrike" spc="-1">
                <a:solidFill>
                  <a:schemeClr val="dk1"/>
                </a:solidFill>
                <a:latin typeface="Arial"/>
                <a:ea typeface="Arial"/>
              </a:rPr>
              <a:t>Inputs</a:t>
            </a:r>
            <a:endParaRPr lang="de-DE" sz="1400" b="0" strike="noStrike" spc="-1">
              <a:solidFill>
                <a:srgbClr val="000000"/>
              </a:solidFill>
              <a:latin typeface="Arial"/>
            </a:endParaRPr>
          </a:p>
        </p:txBody>
      </p:sp>
      <p:sp>
        <p:nvSpPr>
          <p:cNvPr id="213" name="Google Shape;237;p14"/>
          <p:cNvSpPr/>
          <p:nvPr/>
        </p:nvSpPr>
        <p:spPr>
          <a:xfrm>
            <a:off x="7887600" y="4343760"/>
            <a:ext cx="847800" cy="456840"/>
          </a:xfrm>
          <a:prstGeom prst="flowChartDocument">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defTabSz="914400">
              <a:lnSpc>
                <a:spcPct val="100000"/>
              </a:lnSpc>
              <a:tabLst>
                <a:tab pos="0" algn="l"/>
              </a:tabLst>
            </a:pPr>
            <a:r>
              <a:rPr lang="en-US" sz="1400" b="0" strike="noStrike" spc="-1">
                <a:solidFill>
                  <a:schemeClr val="dk1"/>
                </a:solidFill>
                <a:latin typeface="Arial"/>
                <a:ea typeface="Arial"/>
              </a:rPr>
              <a:t>Outputs</a:t>
            </a:r>
            <a:endParaRPr lang="de-DE" sz="1400" b="0" strike="noStrike" spc="-1">
              <a:solidFill>
                <a:srgbClr val="000000"/>
              </a:solidFill>
              <a:latin typeface="Arial"/>
            </a:endParaRPr>
          </a:p>
        </p:txBody>
      </p:sp>
      <p:cxnSp>
        <p:nvCxnSpPr>
          <p:cNvPr id="214" name="Google Shape;238;p14"/>
          <p:cNvCxnSpPr>
            <a:stCxn id="212" idx="2"/>
            <a:endCxn id="204" idx="0"/>
          </p:cNvCxnSpPr>
          <p:nvPr/>
        </p:nvCxnSpPr>
        <p:spPr>
          <a:xfrm rot="16200000" flipH="1">
            <a:off x="3813840" y="3595680"/>
            <a:ext cx="308520" cy="1188000"/>
          </a:xfrm>
          <a:prstGeom prst="bentConnector3">
            <a:avLst>
              <a:gd name="adj1" fmla="val 44976"/>
            </a:avLst>
          </a:prstGeom>
          <a:ln w="28575">
            <a:solidFill>
              <a:srgbClr val="000000"/>
            </a:solidFill>
            <a:round/>
            <a:tailEnd type="stealth" w="med" len="med"/>
          </a:ln>
        </p:spPr>
      </p:cxnSp>
      <p:cxnSp>
        <p:nvCxnSpPr>
          <p:cNvPr id="215" name="Google Shape;239;p14"/>
          <p:cNvCxnSpPr>
            <a:stCxn id="207" idx="3"/>
            <a:endCxn id="213" idx="1"/>
          </p:cNvCxnSpPr>
          <p:nvPr/>
        </p:nvCxnSpPr>
        <p:spPr>
          <a:xfrm>
            <a:off x="7410240" y="4572000"/>
            <a:ext cx="477720" cy="360"/>
          </a:xfrm>
          <a:prstGeom prst="bentConnector2">
            <a:avLst/>
          </a:prstGeom>
          <a:ln w="28575">
            <a:solidFill>
              <a:srgbClr val="000000"/>
            </a:solidFill>
            <a:round/>
            <a:tailEnd type="stealth" w="med" len="med"/>
          </a:ln>
        </p:spPr>
      </p:cxnSp>
      <p:cxnSp>
        <p:nvCxnSpPr>
          <p:cNvPr id="216" name="Google Shape;240;p14"/>
          <p:cNvCxnSpPr>
            <a:stCxn id="205" idx="2"/>
            <a:endCxn id="210" idx="0"/>
          </p:cNvCxnSpPr>
          <p:nvPr/>
        </p:nvCxnSpPr>
        <p:spPr>
          <a:xfrm flipH="1">
            <a:off x="5234760" y="4800600"/>
            <a:ext cx="119160" cy="538200"/>
          </a:xfrm>
          <a:prstGeom prst="straightConnector1">
            <a:avLst/>
          </a:prstGeom>
          <a:ln w="28575">
            <a:solidFill>
              <a:srgbClr val="000000"/>
            </a:solidFill>
            <a:round/>
          </a:ln>
        </p:spPr>
      </p:cxnSp>
      <p:sp>
        <p:nvSpPr>
          <p:cNvPr id="217" name="Google Shape;241;p14"/>
          <p:cNvSpPr/>
          <p:nvPr/>
        </p:nvSpPr>
        <p:spPr>
          <a:xfrm rot="5400000">
            <a:off x="5578920" y="1751040"/>
            <a:ext cx="304200" cy="2887920"/>
          </a:xfrm>
          <a:prstGeom prst="rightBrace">
            <a:avLst>
              <a:gd name="adj1" fmla="val 39596"/>
              <a:gd name="adj2" fmla="val 50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defTabSz="914400">
              <a:lnSpc>
                <a:spcPct val="100000"/>
              </a:lnSpc>
              <a:tabLst>
                <a:tab pos="0" algn="l"/>
              </a:tabLst>
            </a:pPr>
            <a:endParaRPr lang="en-US" sz="1800" b="0" strike="noStrike" spc="-1">
              <a:solidFill>
                <a:schemeClr val="dk1"/>
              </a:solidFill>
              <a:latin typeface="Arial"/>
              <a:ea typeface="Arial"/>
            </a:endParaRPr>
          </a:p>
        </p:txBody>
      </p:sp>
      <p:cxnSp>
        <p:nvCxnSpPr>
          <p:cNvPr id="218" name="Google Shape;242;p14"/>
          <p:cNvCxnSpPr/>
          <p:nvPr/>
        </p:nvCxnSpPr>
        <p:spPr>
          <a:xfrm>
            <a:off x="1396440" y="3272400"/>
            <a:ext cx="8551080" cy="3960"/>
          </a:xfrm>
          <a:prstGeom prst="straightConnector1">
            <a:avLst/>
          </a:prstGeom>
          <a:ln w="9525">
            <a:solidFill>
              <a:srgbClr val="000000"/>
            </a:solidFill>
            <a:prstDash val="lgDash"/>
            <a:round/>
          </a:ln>
        </p:spPr>
      </p:cxnSp>
      <p:sp>
        <p:nvSpPr>
          <p:cNvPr id="219" name="Google Shape;243;p14"/>
          <p:cNvSpPr/>
          <p:nvPr/>
        </p:nvSpPr>
        <p:spPr>
          <a:xfrm>
            <a:off x="7650360" y="1666080"/>
            <a:ext cx="2372400" cy="851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800" b="1" strike="noStrike" spc="-1">
                <a:solidFill>
                  <a:srgbClr val="0060A9"/>
                </a:solidFill>
                <a:latin typeface="Arial"/>
                <a:ea typeface="Arial"/>
              </a:rPr>
              <a:t>Governance-Ebene</a:t>
            </a:r>
            <a:endParaRPr lang="de-DE" sz="1800" b="0" strike="noStrike" spc="-1">
              <a:solidFill>
                <a:srgbClr val="000000"/>
              </a:solidFill>
              <a:latin typeface="Arial"/>
            </a:endParaRPr>
          </a:p>
          <a:p>
            <a:pPr algn="r" defTabSz="914400">
              <a:lnSpc>
                <a:spcPct val="100000"/>
              </a:lnSpc>
              <a:tabLst>
                <a:tab pos="0" algn="l"/>
              </a:tabLst>
            </a:pPr>
            <a:r>
              <a:rPr lang="en-US" sz="1600" b="0" strike="noStrike" spc="-1">
                <a:solidFill>
                  <a:srgbClr val="0060A9"/>
                </a:solidFill>
                <a:latin typeface="Arial"/>
                <a:ea typeface="Arial"/>
              </a:rPr>
              <a:t>Top Management</a:t>
            </a:r>
            <a:endParaRPr lang="de-DE" sz="1600" b="0" strike="noStrike" spc="-1">
              <a:solidFill>
                <a:srgbClr val="000000"/>
              </a:solidFill>
              <a:latin typeface="Arial"/>
            </a:endParaRPr>
          </a:p>
          <a:p>
            <a:pPr algn="r" defTabSz="914400">
              <a:lnSpc>
                <a:spcPct val="100000"/>
              </a:lnSpc>
              <a:tabLst>
                <a:tab pos="0" algn="l"/>
              </a:tabLst>
            </a:pPr>
            <a:r>
              <a:rPr lang="en-US" sz="1600" b="0" strike="noStrike" spc="-1">
                <a:solidFill>
                  <a:srgbClr val="0060A9"/>
                </a:solidFill>
                <a:latin typeface="Arial"/>
                <a:ea typeface="Arial"/>
              </a:rPr>
              <a:t>Prozess-Verantwortliche</a:t>
            </a:r>
            <a:endParaRPr lang="de-DE" sz="1600" b="0" strike="noStrike" spc="-1">
              <a:solidFill>
                <a:srgbClr val="000000"/>
              </a:solidFill>
              <a:latin typeface="Arial"/>
            </a:endParaRPr>
          </a:p>
        </p:txBody>
      </p:sp>
      <p:cxnSp>
        <p:nvCxnSpPr>
          <p:cNvPr id="220" name="Google Shape;244;p14"/>
          <p:cNvCxnSpPr/>
          <p:nvPr/>
        </p:nvCxnSpPr>
        <p:spPr>
          <a:xfrm>
            <a:off x="6066720" y="5032080"/>
            <a:ext cx="3881160" cy="3960"/>
          </a:xfrm>
          <a:prstGeom prst="straightConnector1">
            <a:avLst/>
          </a:prstGeom>
          <a:ln w="9525">
            <a:solidFill>
              <a:srgbClr val="000000"/>
            </a:solidFill>
            <a:prstDash val="lgDash"/>
            <a:round/>
          </a:ln>
        </p:spPr>
      </p:cxnSp>
      <p:sp>
        <p:nvSpPr>
          <p:cNvPr id="221" name="Google Shape;245;p14"/>
          <p:cNvSpPr/>
          <p:nvPr/>
        </p:nvSpPr>
        <p:spPr>
          <a:xfrm>
            <a:off x="7650360" y="3301560"/>
            <a:ext cx="2372400" cy="882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800" b="1" strike="noStrike" spc="-1">
                <a:solidFill>
                  <a:srgbClr val="0060A9"/>
                </a:solidFill>
                <a:latin typeface="Arial"/>
                <a:ea typeface="Arial"/>
              </a:rPr>
              <a:t>Steuerung der Ebene</a:t>
            </a:r>
            <a:endParaRPr lang="de-DE" sz="1800" b="0" strike="noStrike" spc="-1">
              <a:solidFill>
                <a:srgbClr val="000000"/>
              </a:solidFill>
              <a:latin typeface="Arial"/>
            </a:endParaRPr>
          </a:p>
          <a:p>
            <a:pPr algn="r" defTabSz="914400">
              <a:lnSpc>
                <a:spcPct val="100000"/>
              </a:lnSpc>
              <a:tabLst>
                <a:tab pos="0" algn="l"/>
              </a:tabLst>
            </a:pPr>
            <a:r>
              <a:rPr lang="en-US" sz="1600" b="0" strike="noStrike" spc="-1">
                <a:solidFill>
                  <a:srgbClr val="0060A9"/>
                </a:solidFill>
                <a:latin typeface="Arial"/>
                <a:ea typeface="Arial"/>
              </a:rPr>
              <a:t>Prozess-Manager</a:t>
            </a:r>
            <a:endParaRPr lang="de-DE" sz="1600" b="0" strike="noStrike" spc="-1">
              <a:solidFill>
                <a:srgbClr val="000000"/>
              </a:solidFill>
              <a:latin typeface="Arial"/>
            </a:endParaRPr>
          </a:p>
        </p:txBody>
      </p:sp>
      <p:sp>
        <p:nvSpPr>
          <p:cNvPr id="222" name="Google Shape;246;p14"/>
          <p:cNvSpPr/>
          <p:nvPr/>
        </p:nvSpPr>
        <p:spPr>
          <a:xfrm>
            <a:off x="7095960" y="5061240"/>
            <a:ext cx="2926800" cy="607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800" b="1" strike="noStrike" spc="-1">
                <a:solidFill>
                  <a:srgbClr val="0060A9"/>
                </a:solidFill>
                <a:latin typeface="Arial"/>
                <a:ea typeface="Arial"/>
              </a:rPr>
              <a:t>Operational-Level </a:t>
            </a:r>
            <a:endParaRPr lang="de-DE" sz="1800" b="0" strike="noStrike" spc="-1">
              <a:solidFill>
                <a:srgbClr val="000000"/>
              </a:solidFill>
              <a:latin typeface="Arial"/>
            </a:endParaRPr>
          </a:p>
          <a:p>
            <a:pPr algn="r" defTabSz="914400">
              <a:lnSpc>
                <a:spcPct val="100000"/>
              </a:lnSpc>
              <a:tabLst>
                <a:tab pos="0" algn="l"/>
              </a:tabLst>
            </a:pPr>
            <a:r>
              <a:rPr lang="en-US" sz="1600" b="0" strike="noStrike" spc="-1">
                <a:solidFill>
                  <a:srgbClr val="0060A9"/>
                </a:solidFill>
                <a:latin typeface="Arial"/>
                <a:ea typeface="Arial"/>
              </a:rPr>
              <a:t>Prozess-Mitarbeiter </a:t>
            </a:r>
            <a:endParaRPr lang="de-DE" sz="1600" b="0" strike="noStrike" spc="-1">
              <a:solidFill>
                <a:srgbClr val="000000"/>
              </a:solidFill>
              <a:latin typeface="Arial"/>
            </a:endParaRPr>
          </a:p>
        </p:txBody>
      </p:sp>
      <p:pic>
        <p:nvPicPr>
          <p:cNvPr id="223" name="Google Shape;247;p14" descr="m1"/>
          <p:cNvPicPr/>
          <p:nvPr/>
        </p:nvPicPr>
        <p:blipFill>
          <a:blip r:embed="rId3"/>
          <a:stretch/>
        </p:blipFill>
        <p:spPr>
          <a:xfrm>
            <a:off x="5281200" y="4357440"/>
            <a:ext cx="237240" cy="325800"/>
          </a:xfrm>
          <a:prstGeom prst="rect">
            <a:avLst/>
          </a:prstGeom>
          <a:ln w="0">
            <a:noFill/>
          </a:ln>
        </p:spPr>
      </p:pic>
      <p:pic>
        <p:nvPicPr>
          <p:cNvPr id="224" name="Google Shape;248;p14" descr="m1"/>
          <p:cNvPicPr/>
          <p:nvPr/>
        </p:nvPicPr>
        <p:blipFill>
          <a:blip r:embed="rId4"/>
          <a:stretch/>
        </p:blipFill>
        <p:spPr>
          <a:xfrm>
            <a:off x="4472280" y="4372560"/>
            <a:ext cx="222840" cy="300600"/>
          </a:xfrm>
          <a:prstGeom prst="rect">
            <a:avLst/>
          </a:prstGeom>
          <a:ln w="0">
            <a:noFill/>
          </a:ln>
        </p:spPr>
      </p:pic>
      <p:pic>
        <p:nvPicPr>
          <p:cNvPr id="225" name="Google Shape;249;p14" descr="m1"/>
          <p:cNvPicPr/>
          <p:nvPr/>
        </p:nvPicPr>
        <p:blipFill>
          <a:blip r:embed="rId4"/>
          <a:stretch/>
        </p:blipFill>
        <p:spPr>
          <a:xfrm>
            <a:off x="6085440" y="4372560"/>
            <a:ext cx="222840" cy="300600"/>
          </a:xfrm>
          <a:prstGeom prst="rect">
            <a:avLst/>
          </a:prstGeom>
          <a:ln w="0">
            <a:noFill/>
          </a:ln>
        </p:spPr>
      </p:pic>
      <p:pic>
        <p:nvPicPr>
          <p:cNvPr id="226" name="Google Shape;250;p14" descr="m1"/>
          <p:cNvPicPr/>
          <p:nvPr/>
        </p:nvPicPr>
        <p:blipFill>
          <a:blip r:embed="rId3"/>
          <a:stretch/>
        </p:blipFill>
        <p:spPr>
          <a:xfrm>
            <a:off x="6878520" y="4372560"/>
            <a:ext cx="238680" cy="325800"/>
          </a:xfrm>
          <a:prstGeom prst="rect">
            <a:avLst/>
          </a:prstGeom>
          <a:ln w="0">
            <a:noFill/>
          </a:ln>
        </p:spPr>
      </p:pic>
      <p:pic>
        <p:nvPicPr>
          <p:cNvPr id="227" name="Google Shape;251;p14" descr="m1"/>
          <p:cNvPicPr/>
          <p:nvPr/>
        </p:nvPicPr>
        <p:blipFill>
          <a:blip r:embed="rId3"/>
          <a:stretch/>
        </p:blipFill>
        <p:spPr>
          <a:xfrm>
            <a:off x="3929760" y="5660640"/>
            <a:ext cx="551880" cy="754560"/>
          </a:xfrm>
          <a:prstGeom prst="rect">
            <a:avLst/>
          </a:prstGeom>
          <a:ln w="0">
            <a:noFill/>
          </a:ln>
        </p:spPr>
      </p:pic>
      <p:sp>
        <p:nvSpPr>
          <p:cNvPr id="228" name="Google Shape;252;p14"/>
          <p:cNvSpPr/>
          <p:nvPr/>
        </p:nvSpPr>
        <p:spPr>
          <a:xfrm>
            <a:off x="4642200" y="4014000"/>
            <a:ext cx="291600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400" b="0" strike="noStrike" spc="-1">
                <a:solidFill>
                  <a:schemeClr val="dk1"/>
                </a:solidFill>
                <a:latin typeface="Arial"/>
                <a:ea typeface="Arial"/>
              </a:rPr>
              <a:t>Aktivitäten und Rollen</a:t>
            </a:r>
            <a:endParaRPr lang="de-DE" sz="1400" b="0" strike="noStrike" spc="-1">
              <a:solidFill>
                <a:srgbClr val="000000"/>
              </a:solidFill>
              <a:latin typeface="Arial"/>
            </a:endParaRPr>
          </a:p>
        </p:txBody>
      </p:sp>
      <p:sp>
        <p:nvSpPr>
          <p:cNvPr id="229" name="Google Shape;253;p14"/>
          <p:cNvSpPr/>
          <p:nvPr/>
        </p:nvSpPr>
        <p:spPr>
          <a:xfrm>
            <a:off x="2062440" y="2176200"/>
            <a:ext cx="305208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400" b="0" strike="noStrike" spc="-1">
                <a:solidFill>
                  <a:srgbClr val="0060A9"/>
                </a:solidFill>
                <a:latin typeface="Arial"/>
                <a:ea typeface="Arial"/>
              </a:rPr>
              <a:t>z.B. Service-Management-Richtlinie, Incident-Handling-Richtlinie</a:t>
            </a:r>
            <a:endParaRPr lang="de-DE" sz="1400" b="0" strike="noStrike" spc="-1">
              <a:solidFill>
                <a:srgbClr val="000000"/>
              </a:solidFill>
              <a:latin typeface="Arial"/>
            </a:endParaRPr>
          </a:p>
        </p:txBody>
      </p:sp>
      <p:sp>
        <p:nvSpPr>
          <p:cNvPr id="230" name="Google Shape;254;p14"/>
          <p:cNvSpPr/>
          <p:nvPr/>
        </p:nvSpPr>
        <p:spPr>
          <a:xfrm>
            <a:off x="1238400" y="4190760"/>
            <a:ext cx="2926800" cy="516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400" b="0" strike="noStrike" spc="-1">
                <a:solidFill>
                  <a:srgbClr val="0060A9"/>
                </a:solidFill>
                <a:latin typeface="Arial"/>
                <a:ea typeface="Arial"/>
              </a:rPr>
              <a:t>z.B. Incident &amp; Service Request Management</a:t>
            </a:r>
            <a:endParaRPr lang="de-DE" sz="1400" b="0" strike="noStrike" spc="-1">
              <a:solidFill>
                <a:srgbClr val="000000"/>
              </a:solidFill>
              <a:latin typeface="Arial"/>
            </a:endParaRPr>
          </a:p>
        </p:txBody>
      </p:sp>
      <p:sp>
        <p:nvSpPr>
          <p:cNvPr id="231" name="Google Shape;255;p14"/>
          <p:cNvSpPr/>
          <p:nvPr/>
        </p:nvSpPr>
        <p:spPr>
          <a:xfrm>
            <a:off x="6146280" y="5924880"/>
            <a:ext cx="279468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400" b="0" strike="noStrike" spc="-1">
                <a:solidFill>
                  <a:srgbClr val="0060A9"/>
                </a:solidFill>
                <a:latin typeface="Arial"/>
                <a:ea typeface="Arial"/>
              </a:rPr>
              <a:t>z.B. Verfahren zur Klassifizierung und Priorisierung von Incidents</a:t>
            </a:r>
            <a:endParaRPr lang="de-DE" sz="1400" b="0" strike="noStrike" spc="-1">
              <a:solidFill>
                <a:srgbClr val="000000"/>
              </a:solidFill>
              <a:latin typeface="Arial"/>
            </a:endParaRPr>
          </a:p>
        </p:txBody>
      </p:sp>
      <p:sp>
        <p:nvSpPr>
          <p:cNvPr id="232" name="Google Shape;256;p14"/>
          <p:cNvSpPr/>
          <p:nvPr/>
        </p:nvSpPr>
        <p:spPr>
          <a:xfrm>
            <a:off x="2165400" y="5620680"/>
            <a:ext cx="1723320" cy="516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400" b="0" strike="noStrike" spc="-1">
                <a:solidFill>
                  <a:schemeClr val="dk1"/>
                </a:solidFill>
                <a:latin typeface="Arial"/>
                <a:ea typeface="Arial"/>
              </a:rPr>
              <a:t>Person (in einer Rolle)</a:t>
            </a:r>
            <a:endParaRPr lang="de-DE" sz="1400" b="0" strike="noStrike" spc="-1">
              <a:solidFill>
                <a:srgbClr val="000000"/>
              </a:solidFill>
              <a:latin typeface="Arial"/>
            </a:endParaRPr>
          </a:p>
        </p:txBody>
      </p:sp>
      <p:cxnSp>
        <p:nvCxnSpPr>
          <p:cNvPr id="233" name="Google Shape;257;p14"/>
          <p:cNvCxnSpPr/>
          <p:nvPr/>
        </p:nvCxnSpPr>
        <p:spPr>
          <a:xfrm flipH="1">
            <a:off x="6064920" y="5032080"/>
            <a:ext cx="3960" cy="1227960"/>
          </a:xfrm>
          <a:prstGeom prst="straightConnector1">
            <a:avLst/>
          </a:prstGeom>
          <a:ln w="9525">
            <a:solidFill>
              <a:srgbClr val="000000"/>
            </a:solidFill>
            <a:prstDash val="lgDash"/>
            <a:round/>
          </a:ln>
        </p:spPr>
      </p:cxnSp>
      <p:cxnSp>
        <p:nvCxnSpPr>
          <p:cNvPr id="234" name="Google Shape;258;p14"/>
          <p:cNvCxnSpPr/>
          <p:nvPr/>
        </p:nvCxnSpPr>
        <p:spPr>
          <a:xfrm>
            <a:off x="1396440" y="5032080"/>
            <a:ext cx="3168720" cy="3960"/>
          </a:xfrm>
          <a:prstGeom prst="straightConnector1">
            <a:avLst/>
          </a:prstGeom>
          <a:ln w="9525">
            <a:solidFill>
              <a:srgbClr val="000000"/>
            </a:solidFill>
            <a:prstDash val="lgDash"/>
            <a:round/>
          </a:ln>
        </p:spPr>
      </p:cxnSp>
      <p:cxnSp>
        <p:nvCxnSpPr>
          <p:cNvPr id="235" name="Google Shape;259;p14"/>
          <p:cNvCxnSpPr/>
          <p:nvPr/>
        </p:nvCxnSpPr>
        <p:spPr>
          <a:xfrm flipH="1">
            <a:off x="4560840" y="5032080"/>
            <a:ext cx="3960" cy="1226160"/>
          </a:xfrm>
          <a:prstGeom prst="straightConnector1">
            <a:avLst/>
          </a:prstGeom>
          <a:ln w="9525">
            <a:solidFill>
              <a:srgbClr val="000000"/>
            </a:solidFill>
            <a:prstDash val="lgDash"/>
            <a:round/>
          </a:ln>
        </p:spPr>
      </p:cxnSp>
      <p:cxnSp>
        <p:nvCxnSpPr>
          <p:cNvPr id="236" name="Google Shape;260;p14"/>
          <p:cNvCxnSpPr/>
          <p:nvPr/>
        </p:nvCxnSpPr>
        <p:spPr>
          <a:xfrm>
            <a:off x="4562640" y="6256080"/>
            <a:ext cx="1506240" cy="3960"/>
          </a:xfrm>
          <a:prstGeom prst="straightConnector1">
            <a:avLst/>
          </a:prstGeom>
          <a:ln w="9525">
            <a:solidFill>
              <a:srgbClr val="000000"/>
            </a:solidFill>
            <a:prstDash val="lgDash"/>
            <a:round/>
          </a:ln>
        </p:spPr>
      </p:cxnSp>
      <p:sp>
        <p:nvSpPr>
          <p:cNvPr id="237" name="Google Shape;261;p14"/>
          <p:cNvSpPr/>
          <p:nvPr/>
        </p:nvSpPr>
        <p:spPr>
          <a:xfrm>
            <a:off x="3612960" y="6385680"/>
            <a:ext cx="118512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tabLst>
                <a:tab pos="0" algn="l"/>
              </a:tabLst>
            </a:pPr>
            <a:r>
              <a:rPr lang="en-US" sz="1400" b="0" strike="noStrike" spc="-1">
                <a:solidFill>
                  <a:srgbClr val="0060A9"/>
                </a:solidFill>
                <a:latin typeface="Arial"/>
                <a:ea typeface="Arial"/>
              </a:rPr>
              <a:t>gilt</a:t>
            </a:r>
            <a:endParaRPr lang="de-DE" sz="1400" b="0" strike="noStrike" spc="-1">
              <a:solidFill>
                <a:srgbClr val="000000"/>
              </a:solidFill>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PlaceHolder 15"/>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Wichtige SMS-Begriffe</a:t>
            </a:r>
            <a:endParaRPr lang="de-DE" sz="3200" b="0" strike="noStrike" spc="-1">
              <a:solidFill>
                <a:srgbClr val="000000"/>
              </a:solidFill>
              <a:latin typeface="Arial"/>
            </a:endParaRPr>
          </a:p>
        </p:txBody>
      </p:sp>
      <p:sp>
        <p:nvSpPr>
          <p:cNvPr id="239" name="PlaceHolder 16"/>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00F3DF5F-8D73-4220-A9A1-2D9DC402043D}" type="slidenum">
              <a:rPr lang="en-US" sz="1200" b="0" strike="noStrike" spc="-1">
                <a:solidFill>
                  <a:srgbClr val="888888"/>
                </a:solidFill>
                <a:latin typeface="Calibri"/>
                <a:ea typeface="Calibri"/>
              </a:rPr>
              <a:t>17</a:t>
            </a:fld>
            <a:endParaRPr lang="de-DE" sz="1200" b="0" strike="noStrike" spc="-1">
              <a:solidFill>
                <a:srgbClr val="000000"/>
              </a:solidFill>
              <a:latin typeface="Arial"/>
            </a:endParaRPr>
          </a:p>
        </p:txBody>
      </p:sp>
      <p:graphicFrame>
        <p:nvGraphicFramePr>
          <p:cNvPr id="240" name="Google Shape;185;p 1"/>
          <p:cNvGraphicFramePr/>
          <p:nvPr>
            <p:extLst>
              <p:ext uri="{D42A27DB-BD31-4B8C-83A1-F6EECF244321}">
                <p14:modId xmlns:p14="http://schemas.microsoft.com/office/powerpoint/2010/main" val="4227698182"/>
              </p:ext>
            </p:extLst>
          </p:nvPr>
        </p:nvGraphicFramePr>
        <p:xfrm>
          <a:off x="901440" y="3537000"/>
          <a:ext cx="10389960" cy="1584960"/>
        </p:xfrm>
        <a:graphic>
          <a:graphicData uri="http://schemas.openxmlformats.org/drawingml/2006/table">
            <a:tbl>
              <a:tblPr/>
              <a:tblGrid>
                <a:gridCol w="10389960">
                  <a:extLst>
                    <a:ext uri="{9D8B030D-6E8A-4147-A177-3AD203B41FA5}">
                      <a16:colId xmlns:a16="http://schemas.microsoft.com/office/drawing/2014/main" val="20000"/>
                    </a:ext>
                  </a:extLst>
                </a:gridCol>
              </a:tblGrid>
              <a:tr h="2372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50040">
                <a:tc>
                  <a:txBody>
                    <a:bodyPr/>
                    <a:lstStyle/>
                    <a:p>
                      <a:pPr>
                        <a:lnSpc>
                          <a:spcPct val="100000"/>
                        </a:lnSpc>
                        <a:tabLst>
                          <a:tab pos="0" algn="l"/>
                        </a:tabLst>
                      </a:pPr>
                      <a:r>
                        <a:rPr lang="en-US" sz="1500" b="1" strike="noStrike" spc="-1" dirty="0" err="1">
                          <a:solidFill>
                            <a:schemeClr val="dk1"/>
                          </a:solidFill>
                          <a:latin typeface="Calibri" panose="020F0502020204030204" pitchFamily="34" charset="0"/>
                          <a:ea typeface="Arial"/>
                          <a:cs typeface="Calibri" panose="020F0502020204030204" pitchFamily="34" charset="0"/>
                        </a:rPr>
                        <a:t>Prozess</a:t>
                      </a:r>
                      <a:r>
                        <a:rPr lang="en-US" sz="1500" b="1" strike="noStrike" spc="-1" dirty="0">
                          <a:solidFill>
                            <a:schemeClr val="dk1"/>
                          </a:solidFill>
                          <a:latin typeface="Calibri" panose="020F0502020204030204" pitchFamily="34" charset="0"/>
                          <a:ea typeface="Arial"/>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err="1">
                          <a:solidFill>
                            <a:schemeClr val="dk1"/>
                          </a:solidFill>
                          <a:latin typeface="Calibri" panose="020F0502020204030204" pitchFamily="34" charset="0"/>
                          <a:ea typeface="Arial"/>
                          <a:cs typeface="Calibri" panose="020F0502020204030204" pitchFamily="34" charset="0"/>
                        </a:rPr>
                        <a:t>Strukturierte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Menge</a:t>
                      </a:r>
                      <a:r>
                        <a:rPr lang="en-GB" sz="1500" b="0" strike="noStrike" spc="-1" dirty="0">
                          <a:solidFill>
                            <a:schemeClr val="dk1"/>
                          </a:solidFill>
                          <a:latin typeface="Calibri" panose="020F0502020204030204" pitchFamily="34" charset="0"/>
                          <a:ea typeface="Arial"/>
                          <a:cs typeface="Calibri" panose="020F0502020204030204" pitchFamily="34" charset="0"/>
                        </a:rPr>
                        <a:t> von </a:t>
                      </a:r>
                      <a:r>
                        <a:rPr lang="en-GB" sz="1500" b="0" strike="noStrike" spc="-1" dirty="0" err="1">
                          <a:solidFill>
                            <a:schemeClr val="dk1"/>
                          </a:solidFill>
                          <a:latin typeface="Calibri" panose="020F0502020204030204" pitchFamily="34" charset="0"/>
                          <a:ea typeface="Arial"/>
                          <a:cs typeface="Calibri" panose="020F0502020204030204" pitchFamily="34" charset="0"/>
                        </a:rPr>
                        <a:t>Aktivitäten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mit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klar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definierten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Verantwortlichkeiten</a:t>
                      </a:r>
                      <a:r>
                        <a:rPr lang="en-GB" sz="1500" b="0" strike="noStrike" spc="-1" dirty="0">
                          <a:solidFill>
                            <a:schemeClr val="dk1"/>
                          </a:solidFill>
                          <a:latin typeface="Calibri" panose="020F0502020204030204" pitchFamily="34" charset="0"/>
                          <a:ea typeface="Arial"/>
                          <a:cs typeface="Calibri" panose="020F0502020204030204" pitchFamily="34" charset="0"/>
                        </a:rPr>
                        <a:t>, die </a:t>
                      </a:r>
                      <a:r>
                        <a:rPr lang="en-GB" sz="1500" b="0" strike="noStrike" spc="-1" dirty="0" err="1">
                          <a:solidFill>
                            <a:schemeClr val="dk1"/>
                          </a:solidFill>
                          <a:latin typeface="Calibri" panose="020F0502020204030204" pitchFamily="34" charset="0"/>
                          <a:ea typeface="Arial"/>
                          <a:cs typeface="Calibri" panose="020F0502020204030204" pitchFamily="34" charset="0"/>
                        </a:rPr>
                        <a:t>ein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bestimmtes</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Ziel</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oder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Reihe</a:t>
                      </a:r>
                      <a:r>
                        <a:rPr lang="en-GB" sz="1500" b="0" strike="noStrike" spc="-1" dirty="0">
                          <a:solidFill>
                            <a:schemeClr val="dk1"/>
                          </a:solidFill>
                          <a:latin typeface="Calibri" panose="020F0502020204030204" pitchFamily="34" charset="0"/>
                          <a:ea typeface="Arial"/>
                          <a:cs typeface="Calibri" panose="020F0502020204030204" pitchFamily="34" charset="0"/>
                        </a:rPr>
                        <a:t> von </a:t>
                      </a:r>
                      <a:r>
                        <a:rPr lang="en-GB" sz="1500" b="0" strike="noStrike" spc="-1" dirty="0" err="1">
                          <a:solidFill>
                            <a:schemeClr val="dk1"/>
                          </a:solidFill>
                          <a:latin typeface="Calibri" panose="020F0502020204030204" pitchFamily="34" charset="0"/>
                          <a:ea typeface="Arial"/>
                          <a:cs typeface="Calibri" panose="020F0502020204030204" pitchFamily="34" charset="0"/>
                        </a:rPr>
                        <a:t>Ergebnissen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aus</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Reihe</a:t>
                      </a:r>
                      <a:r>
                        <a:rPr lang="en-GB" sz="1500" b="0" strike="noStrike" spc="-1" dirty="0">
                          <a:solidFill>
                            <a:schemeClr val="dk1"/>
                          </a:solidFill>
                          <a:latin typeface="Calibri" panose="020F0502020204030204" pitchFamily="34" charset="0"/>
                          <a:ea typeface="Arial"/>
                          <a:cs typeface="Calibri" panose="020F0502020204030204" pitchFamily="34" charset="0"/>
                        </a:rPr>
                        <a:t> von </a:t>
                      </a:r>
                      <a:r>
                        <a:rPr lang="en-GB" sz="1500" b="0" strike="noStrike" spc="-1" dirty="0" err="1">
                          <a:solidFill>
                            <a:schemeClr val="dk1"/>
                          </a:solidFill>
                          <a:latin typeface="Calibri" panose="020F0502020204030204" pitchFamily="34" charset="0"/>
                          <a:ea typeface="Arial"/>
                          <a:cs typeface="Calibri" panose="020F0502020204030204" pitchFamily="34" charset="0"/>
                        </a:rPr>
                        <a:t>definierten</a:t>
                      </a:r>
                      <a:r>
                        <a:rPr lang="en-GB" sz="1500" b="0" strike="noStrike" spc="-1" dirty="0">
                          <a:solidFill>
                            <a:schemeClr val="dk1"/>
                          </a:solidFill>
                          <a:latin typeface="Calibri" panose="020F0502020204030204" pitchFamily="34" charset="0"/>
                          <a:ea typeface="Arial"/>
                          <a:cs typeface="Calibri" panose="020F0502020204030204" pitchFamily="34" charset="0"/>
                        </a:rPr>
                        <a:t> Inputs </a:t>
                      </a:r>
                      <a:r>
                        <a:rPr lang="en-GB" sz="1500" b="0" strike="noStrike" spc="-1" dirty="0" err="1">
                          <a:solidFill>
                            <a:schemeClr val="dk1"/>
                          </a:solidFill>
                          <a:latin typeface="Calibri" panose="020F0502020204030204" pitchFamily="34" charset="0"/>
                          <a:ea typeface="Arial"/>
                          <a:cs typeface="Calibri" panose="020F0502020204030204" pitchFamily="34" charset="0"/>
                        </a:rPr>
                        <a:t>hervorbringen</a:t>
                      </a:r>
                      <a:r>
                        <a:rPr lang="en-GB" sz="1500" b="0" strike="noStrike" spc="-1" dirty="0">
                          <a:solidFill>
                            <a:schemeClr val="dk1"/>
                          </a:solidFill>
                          <a:latin typeface="Calibri" panose="020F0502020204030204" pitchFamily="34" charset="0"/>
                          <a:ea typeface="Arial"/>
                          <a:cs typeface="Calibri" panose="020F0502020204030204" pitchFamily="34" charset="0"/>
                        </a:rPr>
                        <a:t> </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4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Im</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Allgemeinen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besteht</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ein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Prozess</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aus</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einer</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Reihe</a:t>
                      </a:r>
                      <a:r>
                        <a:rPr lang="en-GB" sz="1400" b="0" strike="noStrike" spc="-1" dirty="0">
                          <a:solidFill>
                            <a:schemeClr val="dk1"/>
                          </a:solidFill>
                          <a:latin typeface="Calibri" panose="020F0502020204030204" pitchFamily="34" charset="0"/>
                          <a:ea typeface="Arial"/>
                          <a:cs typeface="Calibri" panose="020F0502020204030204" pitchFamily="34" charset="0"/>
                        </a:rPr>
                        <a:t> von </a:t>
                      </a:r>
                      <a:r>
                        <a:rPr lang="en-GB" sz="1400" b="0" strike="noStrike" spc="-1" dirty="0" err="1">
                          <a:solidFill>
                            <a:schemeClr val="dk1"/>
                          </a:solidFill>
                          <a:latin typeface="Calibri" panose="020F0502020204030204" pitchFamily="34" charset="0"/>
                          <a:ea typeface="Arial"/>
                          <a:cs typeface="Calibri" panose="020F0502020204030204" pitchFamily="34" charset="0"/>
                        </a:rPr>
                        <a:t>Aktivitäten</a:t>
                      </a:r>
                      <a:r>
                        <a:rPr lang="en-GB" sz="1400" b="0" strike="noStrike" spc="-1" dirty="0">
                          <a:solidFill>
                            <a:schemeClr val="dk1"/>
                          </a:solidFill>
                          <a:latin typeface="Calibri" panose="020F0502020204030204" pitchFamily="34" charset="0"/>
                          <a:ea typeface="Arial"/>
                          <a:cs typeface="Calibri" panose="020F0502020204030204" pitchFamily="34" charset="0"/>
                        </a:rPr>
                        <a:t>, die </a:t>
                      </a:r>
                      <a:r>
                        <a:rPr lang="en-GB" sz="1400" b="0" strike="noStrike" spc="-1" dirty="0" err="1">
                          <a:solidFill>
                            <a:schemeClr val="dk1"/>
                          </a:solidFill>
                          <a:latin typeface="Calibri" panose="020F0502020204030204" pitchFamily="34" charset="0"/>
                          <a:ea typeface="Arial"/>
                          <a:cs typeface="Calibri" panose="020F0502020204030204" pitchFamily="34" charset="0"/>
                        </a:rPr>
                        <a:t>zum</a:t>
                      </a:r>
                      <a:r>
                        <a:rPr lang="en-GB" sz="1400" b="0" strike="noStrike" spc="-1" dirty="0">
                          <a:solidFill>
                            <a:schemeClr val="dk1"/>
                          </a:solidFill>
                          <a:latin typeface="Calibri" panose="020F0502020204030204" pitchFamily="34" charset="0"/>
                          <a:ea typeface="Arial"/>
                          <a:cs typeface="Calibri" panose="020F0502020204030204" pitchFamily="34" charset="0"/>
                        </a:rPr>
                        <a:t> Management von Services </a:t>
                      </a:r>
                      <a:r>
                        <a:rPr lang="en-GB" sz="1400" b="0" strike="noStrike" spc="-1" dirty="0" err="1">
                          <a:solidFill>
                            <a:schemeClr val="dk1"/>
                          </a:solidFill>
                          <a:latin typeface="Calibri" panose="020F0502020204030204" pitchFamily="34" charset="0"/>
                          <a:ea typeface="Arial"/>
                          <a:cs typeface="Calibri" panose="020F0502020204030204" pitchFamily="34" charset="0"/>
                        </a:rPr>
                        <a:t>dienen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wenn</a:t>
                      </a:r>
                      <a:r>
                        <a:rPr lang="en-GB" sz="1400" b="0" strike="noStrike" spc="-1" dirty="0">
                          <a:solidFill>
                            <a:schemeClr val="dk1"/>
                          </a:solidFill>
                          <a:latin typeface="Calibri" panose="020F0502020204030204" pitchFamily="34" charset="0"/>
                          <a:ea typeface="Arial"/>
                          <a:cs typeface="Calibri" panose="020F0502020204030204" pitchFamily="34" charset="0"/>
                        </a:rPr>
                        <a:t> der </a:t>
                      </a:r>
                      <a:r>
                        <a:rPr lang="en-GB" sz="1400" b="0" strike="noStrike" spc="-1" dirty="0" err="1">
                          <a:solidFill>
                            <a:schemeClr val="dk1"/>
                          </a:solidFill>
                          <a:latin typeface="Calibri" panose="020F0502020204030204" pitchFamily="34" charset="0"/>
                          <a:ea typeface="Arial"/>
                          <a:cs typeface="Calibri" panose="020F0502020204030204" pitchFamily="34" charset="0"/>
                        </a:rPr>
                        <a:t>Prozess</a:t>
                      </a:r>
                      <a:r>
                        <a:rPr lang="en-GB" sz="1400" b="0" strike="noStrike" spc="-1" dirty="0">
                          <a:solidFill>
                            <a:schemeClr val="dk1"/>
                          </a:solidFill>
                          <a:latin typeface="Calibri" panose="020F0502020204030204" pitchFamily="34" charset="0"/>
                          <a:ea typeface="Arial"/>
                          <a:cs typeface="Calibri" panose="020F0502020204030204" pitchFamily="34" charset="0"/>
                        </a:rPr>
                        <a:t> Teil </a:t>
                      </a:r>
                      <a:r>
                        <a:rPr lang="en-GB" sz="1400" b="0" strike="noStrike" spc="-1" dirty="0" err="1">
                          <a:solidFill>
                            <a:schemeClr val="dk1"/>
                          </a:solidFill>
                          <a:latin typeface="Calibri" panose="020F0502020204030204" pitchFamily="34" charset="0"/>
                          <a:ea typeface="Arial"/>
                          <a:cs typeface="Calibri" panose="020F0502020204030204" pitchFamily="34" charset="0"/>
                        </a:rPr>
                        <a:t>eines</a:t>
                      </a:r>
                      <a:r>
                        <a:rPr lang="en-GB" sz="1400" b="0" strike="noStrike" spc="-1" dirty="0">
                          <a:solidFill>
                            <a:schemeClr val="dk1"/>
                          </a:solidFill>
                          <a:latin typeface="Calibri" panose="020F0502020204030204" pitchFamily="34" charset="0"/>
                          <a:ea typeface="Arial"/>
                          <a:cs typeface="Calibri" panose="020F0502020204030204" pitchFamily="34" charset="0"/>
                        </a:rPr>
                        <a:t> Service-Management-Systems (SMS) </a:t>
                      </a:r>
                      <a:r>
                        <a:rPr lang="en-GB" sz="1400" b="0" strike="noStrike" spc="-1" dirty="0" err="1">
                          <a:solidFill>
                            <a:schemeClr val="dk1"/>
                          </a:solidFill>
                          <a:latin typeface="Calibri" panose="020F0502020204030204" pitchFamily="34" charset="0"/>
                          <a:ea typeface="Arial"/>
                          <a:cs typeface="Calibri" panose="020F0502020204030204" pitchFamily="34" charset="0"/>
                        </a:rPr>
                        <a:t>ist</a:t>
                      </a:r>
                      <a:r>
                        <a:rPr lang="en-GB" sz="1400" b="0" strike="noStrike" spc="-1" dirty="0">
                          <a:solidFill>
                            <a:schemeClr val="dk1"/>
                          </a:solidFill>
                          <a:latin typeface="Calibri" panose="020F0502020204030204" pitchFamily="34" charset="0"/>
                          <a:ea typeface="Arial"/>
                          <a:cs typeface="Calibri" panose="020F0502020204030204" pitchFamily="34" charset="0"/>
                        </a:rPr>
                        <a:t>.</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241" name="Google Shape;185;p 2"/>
          <p:cNvGraphicFramePr/>
          <p:nvPr>
            <p:extLst>
              <p:ext uri="{D42A27DB-BD31-4B8C-83A1-F6EECF244321}">
                <p14:modId xmlns:p14="http://schemas.microsoft.com/office/powerpoint/2010/main" val="716557992"/>
              </p:ext>
            </p:extLst>
          </p:nvPr>
        </p:nvGraphicFramePr>
        <p:xfrm>
          <a:off x="901440" y="1698480"/>
          <a:ext cx="10389960" cy="1584960"/>
        </p:xfrm>
        <a:graphic>
          <a:graphicData uri="http://schemas.openxmlformats.org/drawingml/2006/table">
            <a:tbl>
              <a:tblPr/>
              <a:tblGrid>
                <a:gridCol w="10389960">
                  <a:extLst>
                    <a:ext uri="{9D8B030D-6E8A-4147-A177-3AD203B41FA5}">
                      <a16:colId xmlns:a16="http://schemas.microsoft.com/office/drawing/2014/main" val="20000"/>
                    </a:ext>
                  </a:extLst>
                </a:gridCol>
              </a:tblGrid>
              <a:tr h="237240">
                <a:tc>
                  <a:txBody>
                    <a:bodyPr/>
                    <a:lstStyle/>
                    <a:p>
                      <a:pPr>
                        <a:lnSpc>
                          <a:spcPct val="100000"/>
                        </a:lnSpc>
                        <a:tabLst>
                          <a:tab pos="0" algn="l"/>
                        </a:tabLst>
                      </a:pPr>
                      <a:r>
                        <a:rPr lang="en-US" sz="1400" b="1" strike="noStrike" spc="-1" dirty="0">
                          <a:solidFill>
                            <a:schemeClr val="lt1"/>
                          </a:solidFill>
                          <a:latin typeface="Calibri" panose="020F0502020204030204" pitchFamily="34" charset="0"/>
                          <a:ea typeface="Arial"/>
                          <a:cs typeface="Calibri" panose="020F0502020204030204" pitchFamily="34" charset="0"/>
                        </a:rPr>
                        <a:t>Definition </a:t>
                      </a:r>
                      <a:r>
                        <a:rPr lang="en-US" sz="1400" b="1" strike="noStrike" spc="-1" dirty="0" err="1">
                          <a:solidFill>
                            <a:schemeClr val="lt1"/>
                          </a:solidFill>
                          <a:latin typeface="Calibri" panose="020F0502020204030204" pitchFamily="34" charset="0"/>
                          <a:ea typeface="Arial"/>
                          <a:cs typeface="Calibri" panose="020F0502020204030204" pitchFamily="34" charset="0"/>
                        </a:rPr>
                        <a:t>nach</a:t>
                      </a:r>
                      <a:r>
                        <a:rPr lang="en-US" sz="1400" b="1" strike="noStrike" spc="-1" dirty="0">
                          <a:solidFill>
                            <a:schemeClr val="lt1"/>
                          </a:solidFill>
                          <a:latin typeface="Calibri" panose="020F0502020204030204" pitchFamily="34" charset="0"/>
                          <a:ea typeface="Arial"/>
                          <a:cs typeface="Calibri" panose="020F0502020204030204" pitchFamily="34" charset="0"/>
                        </a:rPr>
                        <a:t> FitSM-0:</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50040">
                <a:tc>
                  <a:txBody>
                    <a:bodyPr/>
                    <a:lstStyle/>
                    <a:p>
                      <a:pPr>
                        <a:lnSpc>
                          <a:spcPct val="100000"/>
                        </a:lnSpc>
                        <a:tabLst>
                          <a:tab pos="0" algn="l"/>
                        </a:tabLst>
                      </a:pPr>
                      <a:r>
                        <a:rPr lang="en-US" sz="1500" b="1" strike="noStrike" spc="-1" dirty="0" err="1">
                          <a:solidFill>
                            <a:schemeClr val="dk1"/>
                          </a:solidFill>
                          <a:latin typeface="Calibri" panose="020F0502020204030204" pitchFamily="34" charset="0"/>
                          <a:ea typeface="Arial"/>
                          <a:cs typeface="Calibri" panose="020F0502020204030204" pitchFamily="34" charset="0"/>
                        </a:rPr>
                        <a:t>Richtlinie</a:t>
                      </a:r>
                      <a:r>
                        <a:rPr lang="en-US" sz="1500" b="1" strike="noStrike" spc="-1" dirty="0">
                          <a:solidFill>
                            <a:schemeClr val="dk1"/>
                          </a:solidFill>
                          <a:latin typeface="Calibri" panose="020F0502020204030204" pitchFamily="34" charset="0"/>
                          <a:ea typeface="Arial"/>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err="1">
                          <a:solidFill>
                            <a:schemeClr val="dk1"/>
                          </a:solidFill>
                          <a:latin typeface="Calibri" panose="020F0502020204030204" pitchFamily="34" charset="0"/>
                          <a:ea typeface="Arial"/>
                          <a:cs typeface="Calibri" panose="020F0502020204030204" pitchFamily="34" charset="0"/>
                        </a:rPr>
                        <a:t>Dokumentierte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Absichtserklärungen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Erwartungen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Ziele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Regeln</a:t>
                      </a:r>
                      <a:r>
                        <a:rPr lang="en-GB" sz="1500" b="0" strike="noStrike" spc="-1" dirty="0">
                          <a:solidFill>
                            <a:schemeClr val="dk1"/>
                          </a:solidFill>
                          <a:latin typeface="Calibri" panose="020F0502020204030204" pitchFamily="34" charset="0"/>
                          <a:ea typeface="Arial"/>
                          <a:cs typeface="Calibri" panose="020F0502020204030204" pitchFamily="34" charset="0"/>
                        </a:rPr>
                        <a:t> und </a:t>
                      </a:r>
                      <a:r>
                        <a:rPr lang="en-GB" sz="1500" b="0" strike="noStrike" spc="-1" dirty="0" err="1">
                          <a:solidFill>
                            <a:schemeClr val="dk1"/>
                          </a:solidFill>
                          <a:latin typeface="Calibri" panose="020F0502020204030204" pitchFamily="34" charset="0"/>
                          <a:ea typeface="Arial"/>
                          <a:cs typeface="Calibri" panose="020F0502020204030204" pitchFamily="34" charset="0"/>
                        </a:rPr>
                        <a:t>Anforderungen</a:t>
                      </a:r>
                      <a:r>
                        <a:rPr lang="en-GB" sz="1500" b="0" strike="noStrike" spc="-1" dirty="0">
                          <a:solidFill>
                            <a:schemeClr val="dk1"/>
                          </a:solidFill>
                          <a:latin typeface="Calibri" panose="020F0502020204030204" pitchFamily="34" charset="0"/>
                          <a:ea typeface="Arial"/>
                          <a:cs typeface="Calibri" panose="020F0502020204030204" pitchFamily="34" charset="0"/>
                        </a:rPr>
                        <a:t>, die </a:t>
                      </a:r>
                      <a:r>
                        <a:rPr lang="en-GB" sz="1500" b="0" strike="noStrike" spc="-1" dirty="0" err="1">
                          <a:solidFill>
                            <a:schemeClr val="dk1"/>
                          </a:solidFill>
                          <a:latin typeface="Calibri" panose="020F0502020204030204" pitchFamily="34" charset="0"/>
                          <a:ea typeface="Arial"/>
                          <a:cs typeface="Calibri" panose="020F0502020204030204" pitchFamily="34" charset="0"/>
                        </a:rPr>
                        <a:t>häufig</a:t>
                      </a:r>
                      <a:r>
                        <a:rPr lang="en-GB" sz="1500" b="0" strike="noStrike" spc="-1" dirty="0">
                          <a:solidFill>
                            <a:schemeClr val="dk1"/>
                          </a:solidFill>
                          <a:latin typeface="Calibri" panose="020F0502020204030204" pitchFamily="34" charset="0"/>
                          <a:ea typeface="Arial"/>
                          <a:cs typeface="Calibri" panose="020F0502020204030204" pitchFamily="34" charset="0"/>
                        </a:rPr>
                        <a:t> von </a:t>
                      </a:r>
                      <a:r>
                        <a:rPr lang="en-GB" sz="1500" b="0" strike="noStrike" spc="-1" dirty="0" err="1">
                          <a:solidFill>
                            <a:schemeClr val="dk1"/>
                          </a:solidFill>
                          <a:latin typeface="Calibri" panose="020F0502020204030204" pitchFamily="34" charset="0"/>
                          <a:ea typeface="Arial"/>
                          <a:cs typeface="Calibri" panose="020F0502020204030204" pitchFamily="34" charset="0"/>
                        </a:rPr>
                        <a:t>Vertretern</a:t>
                      </a:r>
                      <a:r>
                        <a:rPr lang="en-GB" sz="1500" b="0" strike="noStrike" spc="-1" dirty="0">
                          <a:solidFill>
                            <a:schemeClr val="dk1"/>
                          </a:solidFill>
                          <a:latin typeface="Calibri" panose="020F0502020204030204" pitchFamily="34" charset="0"/>
                          <a:ea typeface="Arial"/>
                          <a:cs typeface="Calibri" panose="020F0502020204030204" pitchFamily="34" charset="0"/>
                        </a:rPr>
                        <a:t> des </a:t>
                      </a:r>
                      <a:r>
                        <a:rPr lang="en-GB" sz="1500" b="0" strike="noStrike" spc="-1" dirty="0" err="1">
                          <a:solidFill>
                            <a:schemeClr val="dk1"/>
                          </a:solidFill>
                          <a:latin typeface="Calibri" panose="020F0502020204030204" pitchFamily="34" charset="0"/>
                          <a:ea typeface="Arial"/>
                          <a:cs typeface="Calibri" panose="020F0502020204030204" pitchFamily="34" charset="0"/>
                        </a:rPr>
                        <a:t>oberen</a:t>
                      </a:r>
                      <a:r>
                        <a:rPr lang="en-GB" sz="1500" b="0" strike="noStrike" spc="-1" dirty="0">
                          <a:solidFill>
                            <a:schemeClr val="dk1"/>
                          </a:solidFill>
                          <a:latin typeface="Calibri" panose="020F0502020204030204" pitchFamily="34" charset="0"/>
                          <a:ea typeface="Arial"/>
                          <a:cs typeface="Calibri" panose="020F0502020204030204" pitchFamily="34" charset="0"/>
                        </a:rPr>
                        <a:t> Managements </a:t>
                      </a:r>
                      <a:r>
                        <a:rPr lang="en-GB" sz="1500" b="0" strike="noStrike" spc="-1" dirty="0" err="1">
                          <a:solidFill>
                            <a:schemeClr val="dk1"/>
                          </a:solidFill>
                          <a:latin typeface="Calibri" panose="020F0502020204030204" pitchFamily="34" charset="0"/>
                          <a:ea typeface="Arial"/>
                          <a:cs typeface="Calibri" panose="020F0502020204030204" pitchFamily="34" charset="0"/>
                        </a:rPr>
                        <a:t>einer</a:t>
                      </a:r>
                      <a:r>
                        <a:rPr lang="en-GB" sz="1500" b="0" strike="noStrike" spc="-1" dirty="0">
                          <a:solidFill>
                            <a:schemeClr val="dk1"/>
                          </a:solidFill>
                          <a:latin typeface="Calibri" panose="020F0502020204030204" pitchFamily="34" charset="0"/>
                          <a:ea typeface="Arial"/>
                          <a:cs typeface="Calibri" panose="020F0502020204030204" pitchFamily="34" charset="0"/>
                        </a:rPr>
                        <a:t> Organisation </a:t>
                      </a:r>
                      <a:r>
                        <a:rPr lang="en-GB" sz="1500" b="0" strike="noStrike" spc="-1" dirty="0" err="1">
                          <a:solidFill>
                            <a:schemeClr val="dk1"/>
                          </a:solidFill>
                          <a:latin typeface="Calibri" panose="020F0502020204030204" pitchFamily="34" charset="0"/>
                          <a:ea typeface="Arial"/>
                          <a:cs typeface="Calibri" panose="020F0502020204030204" pitchFamily="34" charset="0"/>
                        </a:rPr>
                        <a:t>oder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Föderation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formell</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zum</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Ausdruck</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gebracht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werden</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4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Richtlinien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werden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dann</a:t>
                      </a:r>
                      <a:r>
                        <a:rPr lang="en-GB" sz="1400" b="0" strike="noStrike" spc="-1" dirty="0">
                          <a:solidFill>
                            <a:schemeClr val="dk1"/>
                          </a:solidFill>
                          <a:latin typeface="Calibri" panose="020F0502020204030204" pitchFamily="34" charset="0"/>
                          <a:ea typeface="Arial"/>
                          <a:cs typeface="Calibri" panose="020F0502020204030204" pitchFamily="34" charset="0"/>
                        </a:rPr>
                        <a:t> in </a:t>
                      </a:r>
                      <a:r>
                        <a:rPr lang="en-GB" sz="1400" b="0" strike="noStrike" spc="-1" dirty="0" err="1">
                          <a:solidFill>
                            <a:schemeClr val="dk1"/>
                          </a:solidFill>
                          <a:latin typeface="Calibri" panose="020F0502020204030204" pitchFamily="34" charset="0"/>
                          <a:ea typeface="Arial"/>
                          <a:cs typeface="Calibri" panose="020F0502020204030204" pitchFamily="34" charset="0"/>
                        </a:rPr>
                        <a:t>Prozessen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umgesetzt</a:t>
                      </a:r>
                      <a:r>
                        <a:rPr lang="en-GB" sz="1400" b="0" strike="noStrike" spc="-1" dirty="0">
                          <a:solidFill>
                            <a:schemeClr val="dk1"/>
                          </a:solidFill>
                          <a:latin typeface="Calibri" panose="020F0502020204030204" pitchFamily="34" charset="0"/>
                          <a:ea typeface="Arial"/>
                          <a:cs typeface="Calibri" panose="020F0502020204030204" pitchFamily="34" charset="0"/>
                        </a:rPr>
                        <a:t>, die </a:t>
                      </a:r>
                      <a:r>
                        <a:rPr lang="en-GB" sz="1400" b="0" strike="noStrike" spc="-1" dirty="0" err="1">
                          <a:solidFill>
                            <a:schemeClr val="dk1"/>
                          </a:solidFill>
                          <a:latin typeface="Calibri" panose="020F0502020204030204" pitchFamily="34" charset="0"/>
                          <a:ea typeface="Arial"/>
                          <a:cs typeface="Calibri" panose="020F0502020204030204" pitchFamily="34" charset="0"/>
                        </a:rPr>
                        <a:t>wiederum</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aus</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Aktivitäten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bestehen</a:t>
                      </a:r>
                      <a:r>
                        <a:rPr lang="en-GB" sz="1400" b="0" strike="noStrike" spc="-1" dirty="0">
                          <a:solidFill>
                            <a:schemeClr val="dk1"/>
                          </a:solidFill>
                          <a:latin typeface="Calibri" panose="020F0502020204030204" pitchFamily="34" charset="0"/>
                          <a:ea typeface="Arial"/>
                          <a:cs typeface="Calibri" panose="020F0502020204030204" pitchFamily="34" charset="0"/>
                        </a:rPr>
                        <a:t>, die von Menschen </a:t>
                      </a:r>
                      <a:r>
                        <a:rPr lang="en-GB" sz="1400" b="0" strike="noStrike" spc="-1" dirty="0" err="1">
                          <a:solidFill>
                            <a:schemeClr val="dk1"/>
                          </a:solidFill>
                          <a:latin typeface="Calibri" panose="020F0502020204030204" pitchFamily="34" charset="0"/>
                          <a:ea typeface="Arial"/>
                          <a:cs typeface="Calibri" panose="020F0502020204030204" pitchFamily="34" charset="0"/>
                        </a:rPr>
                        <a:t>nach</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festgelegten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Verfahren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ausgeführt</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werden</a:t>
                      </a:r>
                      <a:r>
                        <a:rPr lang="en-GB" sz="1400" b="0" strike="noStrike" spc="-1" dirty="0">
                          <a:solidFill>
                            <a:schemeClr val="dk1"/>
                          </a:solidFill>
                          <a:latin typeface="Calibri" panose="020F0502020204030204" pitchFamily="34" charset="0"/>
                          <a:ea typeface="Arial"/>
                          <a:cs typeface="Calibri" panose="020F0502020204030204" pitchFamily="34" charset="0"/>
                        </a:rPr>
                        <a:t>.</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242" name="Google Shape;185;p 3"/>
          <p:cNvGraphicFramePr/>
          <p:nvPr>
            <p:extLst>
              <p:ext uri="{D42A27DB-BD31-4B8C-83A1-F6EECF244321}">
                <p14:modId xmlns:p14="http://schemas.microsoft.com/office/powerpoint/2010/main" val="2406149669"/>
              </p:ext>
            </p:extLst>
          </p:nvPr>
        </p:nvGraphicFramePr>
        <p:xfrm>
          <a:off x="901440" y="5231880"/>
          <a:ext cx="10389960" cy="1254840"/>
        </p:xfrm>
        <a:graphic>
          <a:graphicData uri="http://schemas.openxmlformats.org/drawingml/2006/table">
            <a:tbl>
              <a:tblPr/>
              <a:tblGrid>
                <a:gridCol w="10389960">
                  <a:extLst>
                    <a:ext uri="{9D8B030D-6E8A-4147-A177-3AD203B41FA5}">
                      <a16:colId xmlns:a16="http://schemas.microsoft.com/office/drawing/2014/main" val="20000"/>
                    </a:ext>
                  </a:extLst>
                </a:gridCol>
              </a:tblGrid>
              <a:tr h="237240">
                <a:tc>
                  <a:txBody>
                    <a:bodyPr/>
                    <a:lstStyle/>
                    <a:p>
                      <a:pPr>
                        <a:lnSpc>
                          <a:spcPct val="100000"/>
                        </a:lnSpc>
                        <a:tabLst>
                          <a:tab pos="0" algn="l"/>
                        </a:tabLst>
                      </a:pPr>
                      <a:r>
                        <a:rPr lang="en-US" sz="1400" b="1" strike="noStrike" spc="-1" dirty="0">
                          <a:solidFill>
                            <a:schemeClr val="lt1"/>
                          </a:solidFill>
                          <a:latin typeface="Calibri" panose="020F0502020204030204" pitchFamily="34" charset="0"/>
                          <a:ea typeface="Arial"/>
                          <a:cs typeface="Calibri" panose="020F0502020204030204" pitchFamily="34" charset="0"/>
                        </a:rPr>
                        <a:t>Definition </a:t>
                      </a:r>
                      <a:r>
                        <a:rPr lang="en-US" sz="1400" b="1" strike="noStrike" spc="-1" dirty="0" err="1">
                          <a:solidFill>
                            <a:schemeClr val="lt1"/>
                          </a:solidFill>
                          <a:latin typeface="Calibri" panose="020F0502020204030204" pitchFamily="34" charset="0"/>
                          <a:ea typeface="Arial"/>
                          <a:cs typeface="Calibri" panose="020F0502020204030204" pitchFamily="34" charset="0"/>
                        </a:rPr>
                        <a:t>nach</a:t>
                      </a:r>
                      <a:r>
                        <a:rPr lang="en-US" sz="1400" b="1" strike="noStrike" spc="-1" dirty="0">
                          <a:solidFill>
                            <a:schemeClr val="lt1"/>
                          </a:solidFill>
                          <a:latin typeface="Calibri" panose="020F0502020204030204" pitchFamily="34" charset="0"/>
                          <a:ea typeface="Arial"/>
                          <a:cs typeface="Calibri" panose="020F0502020204030204" pitchFamily="34" charset="0"/>
                        </a:rPr>
                        <a:t> FitSM-0:</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50040">
                <a:tc>
                  <a:txBody>
                    <a:bodyPr/>
                    <a:lstStyle/>
                    <a:p>
                      <a:pPr>
                        <a:lnSpc>
                          <a:spcPct val="100000"/>
                        </a:lnSpc>
                        <a:tabLst>
                          <a:tab pos="0" algn="l"/>
                        </a:tabLst>
                      </a:pPr>
                      <a:r>
                        <a:rPr lang="en-US" sz="1500" b="1" strike="noStrike" spc="-1" dirty="0" err="1">
                          <a:solidFill>
                            <a:schemeClr val="dk1"/>
                          </a:solidFill>
                          <a:latin typeface="Calibri" panose="020F0502020204030204" pitchFamily="34" charset="0"/>
                          <a:ea typeface="Arial"/>
                          <a:cs typeface="Calibri" panose="020F0502020204030204" pitchFamily="34" charset="0"/>
                        </a:rPr>
                        <a:t>Verfahren</a:t>
                      </a:r>
                      <a:r>
                        <a:rPr lang="en-US" sz="1500" b="1" strike="noStrike" spc="-1" dirty="0">
                          <a:solidFill>
                            <a:schemeClr val="dk1"/>
                          </a:solidFill>
                          <a:latin typeface="Calibri" panose="020F0502020204030204" pitchFamily="34" charset="0"/>
                          <a:ea typeface="Arial"/>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500" b="0" strike="noStrike" spc="-1" dirty="0" err="1">
                          <a:solidFill>
                            <a:schemeClr val="dk1"/>
                          </a:solidFill>
                          <a:latin typeface="Calibri" panose="020F0502020204030204" pitchFamily="34" charset="0"/>
                          <a:ea typeface="Arial"/>
                          <a:cs typeface="Calibri" panose="020F0502020204030204" pitchFamily="34" charset="0"/>
                        </a:rPr>
                        <a:t>Spezifizierter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Satz</a:t>
                      </a:r>
                      <a:r>
                        <a:rPr lang="en-GB" sz="1500" b="0" strike="noStrike" spc="-1" dirty="0">
                          <a:solidFill>
                            <a:schemeClr val="dk1"/>
                          </a:solidFill>
                          <a:latin typeface="Calibri" panose="020F0502020204030204" pitchFamily="34" charset="0"/>
                          <a:ea typeface="Arial"/>
                          <a:cs typeface="Calibri" panose="020F0502020204030204" pitchFamily="34" charset="0"/>
                        </a:rPr>
                        <a:t> von </a:t>
                      </a:r>
                      <a:r>
                        <a:rPr lang="en-GB" sz="1500" b="0" strike="noStrike" spc="-1" dirty="0" err="1">
                          <a:solidFill>
                            <a:schemeClr val="dk1"/>
                          </a:solidFill>
                          <a:latin typeface="Calibri" panose="020F0502020204030204" pitchFamily="34" charset="0"/>
                          <a:ea typeface="Arial"/>
                          <a:cs typeface="Calibri" panose="020F0502020204030204" pitchFamily="34" charset="0"/>
                        </a:rPr>
                        <a:t>Schritten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oder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Anweisungen</a:t>
                      </a:r>
                      <a:r>
                        <a:rPr lang="en-GB" sz="1500" b="0" strike="noStrike" spc="-1" dirty="0">
                          <a:solidFill>
                            <a:schemeClr val="dk1"/>
                          </a:solidFill>
                          <a:latin typeface="Calibri" panose="020F0502020204030204" pitchFamily="34" charset="0"/>
                          <a:ea typeface="Arial"/>
                          <a:cs typeface="Calibri" panose="020F0502020204030204" pitchFamily="34" charset="0"/>
                        </a:rPr>
                        <a:t>, die von </a:t>
                      </a:r>
                      <a:r>
                        <a:rPr lang="en-GB" sz="1500" b="0" strike="noStrike" spc="-1" dirty="0" err="1">
                          <a:solidFill>
                            <a:schemeClr val="dk1"/>
                          </a:solidFill>
                          <a:latin typeface="Calibri" panose="020F0502020204030204" pitchFamily="34" charset="0"/>
                          <a:ea typeface="Arial"/>
                          <a:cs typeface="Calibri" panose="020F0502020204030204" pitchFamily="34" charset="0"/>
                        </a:rPr>
                        <a:t>einer</a:t>
                      </a:r>
                      <a:r>
                        <a:rPr lang="en-GB" sz="1500" b="0" strike="noStrike" spc="-1" dirty="0">
                          <a:solidFill>
                            <a:schemeClr val="dk1"/>
                          </a:solidFill>
                          <a:latin typeface="Calibri" panose="020F0502020204030204" pitchFamily="34" charset="0"/>
                          <a:ea typeface="Arial"/>
                          <a:cs typeface="Calibri" panose="020F0502020204030204" pitchFamily="34" charset="0"/>
                        </a:rPr>
                        <a:t> Person </a:t>
                      </a:r>
                      <a:r>
                        <a:rPr lang="en-GB" sz="1500" b="0" strike="noStrike" spc="-1" dirty="0" err="1">
                          <a:solidFill>
                            <a:schemeClr val="dk1"/>
                          </a:solidFill>
                          <a:latin typeface="Calibri" panose="020F0502020204030204" pitchFamily="34" charset="0"/>
                          <a:ea typeface="Arial"/>
                          <a:cs typeface="Calibri" panose="020F0502020204030204" pitchFamily="34" charset="0"/>
                        </a:rPr>
                        <a:t>oder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einer</a:t>
                      </a:r>
                      <a:r>
                        <a:rPr lang="en-GB" sz="1500" b="0" strike="noStrike" spc="-1" dirty="0">
                          <a:solidFill>
                            <a:schemeClr val="dk1"/>
                          </a:solidFill>
                          <a:latin typeface="Calibri" panose="020F0502020204030204" pitchFamily="34" charset="0"/>
                          <a:ea typeface="Arial"/>
                          <a:cs typeface="Calibri" panose="020F0502020204030204" pitchFamily="34" charset="0"/>
                        </a:rPr>
                        <a:t> Gruppe </a:t>
                      </a:r>
                      <a:r>
                        <a:rPr lang="en-GB" sz="1500" b="0" strike="noStrike" spc="-1" dirty="0" err="1">
                          <a:solidFill>
                            <a:schemeClr val="dk1"/>
                          </a:solidFill>
                          <a:latin typeface="Calibri" panose="020F0502020204030204" pitchFamily="34" charset="0"/>
                          <a:ea typeface="Arial"/>
                          <a:cs typeface="Calibri" panose="020F0502020204030204" pitchFamily="34" charset="0"/>
                        </a:rPr>
                        <a:t>auszuführen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sind</a:t>
                      </a:r>
                      <a:r>
                        <a:rPr lang="en-GB" sz="1500" b="0" strike="noStrike" spc="-1" dirty="0">
                          <a:solidFill>
                            <a:schemeClr val="dk1"/>
                          </a:solidFill>
                          <a:latin typeface="Calibri" panose="020F0502020204030204" pitchFamily="34" charset="0"/>
                          <a:ea typeface="Arial"/>
                          <a:cs typeface="Calibri" panose="020F0502020204030204" pitchFamily="34" charset="0"/>
                        </a:rPr>
                        <a:t>, um </a:t>
                      </a:r>
                      <a:r>
                        <a:rPr lang="en-GB" sz="1500" b="0" strike="noStrike" spc="-1" dirty="0" err="1">
                          <a:solidFill>
                            <a:schemeClr val="dk1"/>
                          </a:solidFill>
                          <a:latin typeface="Calibri" panose="020F0502020204030204" pitchFamily="34" charset="0"/>
                          <a:ea typeface="Arial"/>
                          <a:cs typeface="Calibri" panose="020F0502020204030204" pitchFamily="34" charset="0"/>
                        </a:rPr>
                        <a:t>eine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oder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mehrere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Aktivitäten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eines</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Prozesses</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durchzuführen</a:t>
                      </a:r>
                      <a:endParaRPr lang="de-DE" sz="15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Wichtigste Elemente eines Prozesses</a:t>
            </a:r>
            <a:endParaRPr lang="de-DE" sz="3200" b="0" strike="noStrike" spc="-1">
              <a:solidFill>
                <a:srgbClr val="000000"/>
              </a:solidFill>
              <a:latin typeface="Arial"/>
            </a:endParaRPr>
          </a:p>
        </p:txBody>
      </p:sp>
      <p:sp>
        <p:nvSpPr>
          <p:cNvPr id="244" name="PlaceHolder 2"/>
          <p:cNvSpPr>
            <a:spLocks noGrp="1"/>
          </p:cNvSpPr>
          <p:nvPr>
            <p:ph type="sldNum" idx="3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4B2CF023-55A8-46FE-913D-769019B4AD6B}" type="slidenum">
              <a:rPr lang="en-US" sz="1200" b="0" strike="noStrike" spc="-1">
                <a:solidFill>
                  <a:srgbClr val="888888"/>
                </a:solidFill>
                <a:latin typeface="Calibri"/>
                <a:ea typeface="Calibri"/>
              </a:rPr>
              <a:t>18</a:t>
            </a:fld>
            <a:endParaRPr lang="de-DE" sz="1200" b="0" strike="noStrike" spc="-1">
              <a:solidFill>
                <a:srgbClr val="000000"/>
              </a:solidFill>
              <a:latin typeface="Times New Roman"/>
            </a:endParaRPr>
          </a:p>
        </p:txBody>
      </p:sp>
      <p:grpSp>
        <p:nvGrpSpPr>
          <p:cNvPr id="245" name="Diagram1"/>
          <p:cNvGrpSpPr/>
          <p:nvPr/>
        </p:nvGrpSpPr>
        <p:grpSpPr>
          <a:xfrm>
            <a:off x="2428560" y="1757160"/>
            <a:ext cx="7237080" cy="4824000"/>
            <a:chOff x="2428560" y="1757160"/>
            <a:chExt cx="7237080" cy="4824000"/>
          </a:xfrm>
        </p:grpSpPr>
        <p:sp>
          <p:nvSpPr>
            <p:cNvPr id="246" name="Rectangle 245"/>
            <p:cNvSpPr/>
            <p:nvPr/>
          </p:nvSpPr>
          <p:spPr>
            <a:xfrm>
              <a:off x="2428560" y="1757160"/>
              <a:ext cx="7237080" cy="4824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247" name="Pentagon 246"/>
            <p:cNvSpPr/>
            <p:nvPr/>
          </p:nvSpPr>
          <p:spPr>
            <a:xfrm rot="10800000">
              <a:off x="3837600" y="1760760"/>
              <a:ext cx="4812120" cy="776160"/>
            </a:xfrm>
            <a:prstGeom prst="homePlate">
              <a:avLst>
                <a:gd name="adj" fmla="val 50000"/>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rot="10800000" lIns="343080" tIns="79920" rIns="149400" bIns="79920" numCol="1" spcCol="1440" anchor="ctr">
              <a:noAutofit/>
            </a:bodyPr>
            <a:lstStyle/>
            <a:p>
              <a:pPr algn="ctr" defTabSz="933480">
                <a:lnSpc>
                  <a:spcPct val="90000"/>
                </a:lnSpc>
                <a:spcAft>
                  <a:spcPts val="734"/>
                </a:spcAft>
                <a:tabLst>
                  <a:tab pos="0" algn="l"/>
                </a:tabLst>
              </a:pPr>
              <a:r>
                <a:rPr lang="en-GB" sz="2000" b="0" strike="noStrike" spc="-1">
                  <a:solidFill>
                    <a:schemeClr val="lt1"/>
                  </a:solidFill>
                  <a:latin typeface="Calibri"/>
                  <a:ea typeface="Calibri"/>
                </a:rPr>
                <a:t>Ziel(e), Ziele</a:t>
              </a:r>
              <a:endParaRPr lang="de-DE" sz="2000" b="0" strike="noStrike" spc="-1">
                <a:solidFill>
                  <a:srgbClr val="000000"/>
                </a:solidFill>
                <a:latin typeface="Arial"/>
              </a:endParaRPr>
            </a:p>
          </p:txBody>
        </p:sp>
        <p:sp>
          <p:nvSpPr>
            <p:cNvPr id="248" name="Oval 247"/>
            <p:cNvSpPr/>
            <p:nvPr/>
          </p:nvSpPr>
          <p:spPr>
            <a:xfrm>
              <a:off x="3446640" y="1760760"/>
              <a:ext cx="776160" cy="776160"/>
            </a:xfrm>
            <a:prstGeom prst="ellipse">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249" name="Pentagon 248"/>
            <p:cNvSpPr/>
            <p:nvPr/>
          </p:nvSpPr>
          <p:spPr>
            <a:xfrm rot="10800000">
              <a:off x="3837600" y="2770920"/>
              <a:ext cx="4812120" cy="776160"/>
            </a:xfrm>
            <a:prstGeom prst="homePlate">
              <a:avLst>
                <a:gd name="adj" fmla="val 50000"/>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rot="10800000" lIns="343080" tIns="79920" rIns="149400" bIns="79920" numCol="1" spcCol="1440" anchor="ctr">
              <a:noAutofit/>
            </a:bodyPr>
            <a:lstStyle/>
            <a:p>
              <a:pPr algn="ctr" defTabSz="933480">
                <a:lnSpc>
                  <a:spcPct val="90000"/>
                </a:lnSpc>
                <a:spcAft>
                  <a:spcPts val="734"/>
                </a:spcAft>
                <a:tabLst>
                  <a:tab pos="0" algn="l"/>
                </a:tabLst>
              </a:pPr>
              <a:r>
                <a:rPr lang="en-GB" sz="2000" b="0" strike="noStrike" spc="-1">
                  <a:solidFill>
                    <a:schemeClr val="lt1"/>
                  </a:solidFill>
                  <a:latin typeface="Calibri"/>
                  <a:ea typeface="Calibri"/>
                </a:rPr>
                <a:t>Eindeutig definierte Inputs, Trigger und Outputs</a:t>
              </a:r>
              <a:endParaRPr lang="de-DE" sz="2000" b="0" strike="noStrike" spc="-1">
                <a:solidFill>
                  <a:srgbClr val="000000"/>
                </a:solidFill>
                <a:latin typeface="Arial"/>
              </a:endParaRPr>
            </a:p>
          </p:txBody>
        </p:sp>
        <p:sp>
          <p:nvSpPr>
            <p:cNvPr id="250" name="Oval 249"/>
            <p:cNvSpPr/>
            <p:nvPr/>
          </p:nvSpPr>
          <p:spPr>
            <a:xfrm>
              <a:off x="3446640" y="2770920"/>
              <a:ext cx="776160" cy="776160"/>
            </a:xfrm>
            <a:prstGeom prst="ellipse">
              <a:avLst/>
            </a:prstGeom>
            <a:blipFill rotWithShape="0">
              <a:blip r:embed="rId4"/>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251" name="Pentagon 250"/>
            <p:cNvSpPr/>
            <p:nvPr/>
          </p:nvSpPr>
          <p:spPr>
            <a:xfrm rot="10800000">
              <a:off x="3837600" y="3782880"/>
              <a:ext cx="4812120" cy="776160"/>
            </a:xfrm>
            <a:prstGeom prst="homePlate">
              <a:avLst>
                <a:gd name="adj" fmla="val 50000"/>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rot="10800000" lIns="343080" tIns="79920" rIns="149400" bIns="79920" numCol="1" spcCol="1440" anchor="ctr">
              <a:noAutofit/>
            </a:bodyPr>
            <a:lstStyle/>
            <a:p>
              <a:pPr algn="ctr" defTabSz="933480">
                <a:lnSpc>
                  <a:spcPct val="90000"/>
                </a:lnSpc>
                <a:spcAft>
                  <a:spcPts val="734"/>
                </a:spcAft>
                <a:tabLst>
                  <a:tab pos="0" algn="l"/>
                </a:tabLst>
              </a:pPr>
              <a:r>
                <a:rPr lang="en-GB" sz="2000" b="0" strike="noStrike" spc="-1" dirty="0">
                  <a:solidFill>
                    <a:schemeClr val="lt1"/>
                  </a:solidFill>
                  <a:latin typeface="Calibri"/>
                  <a:ea typeface="Calibri"/>
                </a:rPr>
                <a:t>Eine </a:t>
              </a:r>
              <a:r>
                <a:rPr lang="en-GB" sz="2000" b="0" strike="noStrike" spc="-1" dirty="0" err="1">
                  <a:solidFill>
                    <a:schemeClr val="lt1"/>
                  </a:solidFill>
                  <a:latin typeface="Calibri"/>
                  <a:ea typeface="Calibri"/>
                </a:rPr>
                <a:t>Reihe</a:t>
              </a:r>
              <a:r>
                <a:rPr lang="en-GB" sz="2000" b="0" strike="noStrike" spc="-1" dirty="0">
                  <a:solidFill>
                    <a:schemeClr val="lt1"/>
                  </a:solidFill>
                  <a:latin typeface="Calibri"/>
                  <a:ea typeface="Calibri"/>
                </a:rPr>
                <a:t> von </a:t>
              </a:r>
              <a:r>
                <a:rPr lang="en-GB" sz="2000" b="0" strike="noStrike" spc="-1" dirty="0" err="1">
                  <a:solidFill>
                    <a:schemeClr val="lt1"/>
                  </a:solidFill>
                  <a:latin typeface="Calibri"/>
                  <a:ea typeface="Calibri"/>
                </a:rPr>
                <a:t>miteinander</a:t>
              </a:r>
              <a:r>
                <a:rPr lang="en-GB" sz="2000" b="0" strike="noStrike" spc="-1" dirty="0">
                  <a:solidFill>
                    <a:schemeClr val="lt1"/>
                  </a:solidFill>
                  <a:latin typeface="Calibri"/>
                  <a:ea typeface="Calibri"/>
                </a:rPr>
                <a:t> </a:t>
              </a:r>
              <a:r>
                <a:rPr lang="en-GB" sz="2000" b="0" strike="noStrike" spc="-1" dirty="0" err="1">
                  <a:solidFill>
                    <a:schemeClr val="lt1"/>
                  </a:solidFill>
                  <a:latin typeface="Calibri"/>
                  <a:ea typeface="Calibri"/>
                </a:rPr>
                <a:t>verknüpften</a:t>
              </a:r>
              <a:r>
                <a:rPr lang="en-GB" sz="2000" b="0" strike="noStrike" spc="-1" dirty="0">
                  <a:solidFill>
                    <a:schemeClr val="lt1"/>
                  </a:solidFill>
                  <a:latin typeface="Calibri"/>
                  <a:ea typeface="Calibri"/>
                </a:rPr>
                <a:t> </a:t>
              </a:r>
              <a:r>
                <a:rPr lang="en-GB" sz="2000" b="0" strike="noStrike" spc="-1" dirty="0" err="1">
                  <a:solidFill>
                    <a:schemeClr val="lt1"/>
                  </a:solidFill>
                  <a:latin typeface="Calibri"/>
                  <a:ea typeface="Calibri"/>
                </a:rPr>
                <a:t>Aktivitäten</a:t>
              </a:r>
              <a:r>
                <a:rPr lang="en-GB" sz="2000" b="0" strike="noStrike" spc="-1" dirty="0">
                  <a:solidFill>
                    <a:schemeClr val="lt1"/>
                  </a:solidFill>
                  <a:latin typeface="Calibri"/>
                  <a:ea typeface="Calibri"/>
                </a:rPr>
                <a:t> </a:t>
              </a:r>
              <a:br>
                <a:rPr sz="2000" dirty="0"/>
              </a:br>
              <a:r>
                <a:rPr lang="en-GB" sz="2000" b="0" strike="noStrike" spc="-1" dirty="0">
                  <a:solidFill>
                    <a:schemeClr val="lt1"/>
                  </a:solidFill>
                  <a:latin typeface="Calibri"/>
                  <a:ea typeface="Calibri"/>
                </a:rPr>
                <a:t>(</a:t>
              </a:r>
              <a:r>
                <a:rPr lang="en-GB" sz="2000" b="0" strike="noStrike" spc="-1" dirty="0" err="1">
                  <a:solidFill>
                    <a:schemeClr val="lt1"/>
                  </a:solidFill>
                  <a:latin typeface="Calibri"/>
                  <a:ea typeface="Calibri"/>
                </a:rPr>
                <a:t>über</a:t>
              </a:r>
              <a:r>
                <a:rPr lang="en-GB" sz="2000" b="0" strike="noStrike" spc="-1" dirty="0">
                  <a:solidFill>
                    <a:schemeClr val="lt1"/>
                  </a:solidFill>
                  <a:latin typeface="Calibri"/>
                  <a:ea typeface="Calibri"/>
                </a:rPr>
                <a:t> </a:t>
              </a:r>
              <a:r>
                <a:rPr lang="en-GB" sz="2000" b="0" strike="noStrike" spc="-1" dirty="0" err="1">
                  <a:solidFill>
                    <a:schemeClr val="lt1"/>
                  </a:solidFill>
                  <a:latin typeface="Calibri"/>
                  <a:ea typeface="Calibri"/>
                </a:rPr>
                <a:t>verschiedene</a:t>
              </a:r>
              <a:r>
                <a:rPr lang="en-GB" sz="2000" b="0" strike="noStrike" spc="-1" dirty="0">
                  <a:solidFill>
                    <a:schemeClr val="lt1"/>
                  </a:solidFill>
                  <a:latin typeface="Calibri"/>
                  <a:ea typeface="Calibri"/>
                </a:rPr>
                <a:t> </a:t>
              </a:r>
              <a:r>
                <a:rPr lang="en-GB" sz="2000" b="0" strike="noStrike" spc="-1" dirty="0" err="1">
                  <a:solidFill>
                    <a:schemeClr val="lt1"/>
                  </a:solidFill>
                  <a:latin typeface="Calibri"/>
                  <a:ea typeface="Calibri"/>
                </a:rPr>
                <a:t>Funktionen</a:t>
              </a:r>
              <a:r>
                <a:rPr lang="en-GB" sz="2000" b="0" strike="noStrike" spc="-1" dirty="0">
                  <a:solidFill>
                    <a:schemeClr val="lt1"/>
                  </a:solidFill>
                  <a:latin typeface="Calibri"/>
                  <a:ea typeface="Calibri"/>
                </a:rPr>
                <a:t> </a:t>
              </a:r>
              <a:r>
                <a:rPr lang="en-GB" sz="2000" b="0" strike="noStrike" spc="-1" dirty="0" err="1">
                  <a:solidFill>
                    <a:schemeClr val="lt1"/>
                  </a:solidFill>
                  <a:latin typeface="Calibri"/>
                  <a:ea typeface="Calibri"/>
                </a:rPr>
                <a:t>hinweg</a:t>
              </a:r>
              <a:r>
                <a:rPr lang="en-GB" sz="2000" b="0" strike="noStrike" spc="-1" dirty="0">
                  <a:solidFill>
                    <a:schemeClr val="lt1"/>
                  </a:solidFill>
                  <a:latin typeface="Calibri"/>
                  <a:ea typeface="Calibri"/>
                </a:rPr>
                <a:t>)</a:t>
              </a:r>
              <a:endParaRPr lang="de-DE" sz="2000" b="0" strike="noStrike" spc="-1" dirty="0">
                <a:solidFill>
                  <a:srgbClr val="000000"/>
                </a:solidFill>
                <a:latin typeface="Arial"/>
              </a:endParaRPr>
            </a:p>
          </p:txBody>
        </p:sp>
        <p:sp>
          <p:nvSpPr>
            <p:cNvPr id="252" name="Oval 251"/>
            <p:cNvSpPr/>
            <p:nvPr/>
          </p:nvSpPr>
          <p:spPr>
            <a:xfrm>
              <a:off x="3446640" y="3781080"/>
              <a:ext cx="776160" cy="776160"/>
            </a:xfrm>
            <a:prstGeom prst="ellipse">
              <a:avLst/>
            </a:prstGeom>
            <a:blipFill rotWithShape="0">
              <a:blip r:embed="rId5"/>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253" name="Pentagon 252"/>
            <p:cNvSpPr/>
            <p:nvPr/>
          </p:nvSpPr>
          <p:spPr>
            <a:xfrm rot="10800000">
              <a:off x="3837600" y="4793400"/>
              <a:ext cx="4812120" cy="776160"/>
            </a:xfrm>
            <a:prstGeom prst="homePlate">
              <a:avLst>
                <a:gd name="adj" fmla="val 50000"/>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rot="10800000" lIns="343080" tIns="79920" rIns="149400" bIns="79920" numCol="1" spcCol="1440" anchor="ctr">
              <a:noAutofit/>
            </a:bodyPr>
            <a:lstStyle/>
            <a:p>
              <a:pPr algn="ctr" defTabSz="933480">
                <a:lnSpc>
                  <a:spcPct val="90000"/>
                </a:lnSpc>
                <a:spcAft>
                  <a:spcPts val="734"/>
                </a:spcAft>
                <a:tabLst>
                  <a:tab pos="0" algn="l"/>
                </a:tabLst>
              </a:pPr>
              <a:r>
                <a:rPr lang="en-US" sz="2000" b="0" strike="noStrike" spc="-1">
                  <a:solidFill>
                    <a:schemeClr val="lt1"/>
                  </a:solidFill>
                  <a:latin typeface="Calibri"/>
                  <a:ea typeface="Calibri"/>
                </a:rPr>
                <a:t>Rollen und Verantwortlichkeiten</a:t>
              </a:r>
              <a:endParaRPr lang="de-DE" sz="2000" b="0" strike="noStrike" spc="-1">
                <a:solidFill>
                  <a:srgbClr val="000000"/>
                </a:solidFill>
                <a:latin typeface="Arial"/>
              </a:endParaRPr>
            </a:p>
          </p:txBody>
        </p:sp>
        <p:sp>
          <p:nvSpPr>
            <p:cNvPr id="254" name="Oval 253"/>
            <p:cNvSpPr/>
            <p:nvPr/>
          </p:nvSpPr>
          <p:spPr>
            <a:xfrm>
              <a:off x="3446640" y="4791240"/>
              <a:ext cx="776160" cy="776160"/>
            </a:xfrm>
            <a:prstGeom prst="ellipse">
              <a:avLst/>
            </a:prstGeom>
            <a:blipFill rotWithShape="0">
              <a:blip r:embed="rId6"/>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255" name="Pentagon 254"/>
            <p:cNvSpPr/>
            <p:nvPr/>
          </p:nvSpPr>
          <p:spPr>
            <a:xfrm rot="10800000">
              <a:off x="3837600" y="5803560"/>
              <a:ext cx="4812120" cy="776160"/>
            </a:xfrm>
            <a:prstGeom prst="homePlate">
              <a:avLst>
                <a:gd name="adj" fmla="val 50000"/>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rot="10800000" lIns="343080" tIns="79920" rIns="149400" bIns="79920" numCol="1" spcCol="1440" anchor="ctr">
              <a:noAutofit/>
            </a:bodyPr>
            <a:lstStyle/>
            <a:p>
              <a:pPr algn="ctr" defTabSz="933480">
                <a:lnSpc>
                  <a:spcPct val="90000"/>
                </a:lnSpc>
                <a:spcAft>
                  <a:spcPts val="734"/>
                </a:spcAft>
                <a:tabLst>
                  <a:tab pos="0" algn="l"/>
                </a:tabLst>
              </a:pPr>
              <a:r>
                <a:rPr lang="en-GB" sz="2000" b="0" strike="noStrike" spc="-1">
                  <a:solidFill>
                    <a:schemeClr val="lt1"/>
                  </a:solidFill>
                  <a:latin typeface="Calibri"/>
                  <a:ea typeface="Calibri"/>
                </a:rPr>
                <a:t>Messungen und KPIs</a:t>
              </a:r>
              <a:endParaRPr lang="de-DE" sz="2000" b="0" strike="noStrike" spc="-1">
                <a:solidFill>
                  <a:srgbClr val="000000"/>
                </a:solidFill>
                <a:latin typeface="Arial"/>
              </a:endParaRPr>
            </a:p>
          </p:txBody>
        </p:sp>
        <p:sp>
          <p:nvSpPr>
            <p:cNvPr id="256" name="Oval 255"/>
            <p:cNvSpPr/>
            <p:nvPr/>
          </p:nvSpPr>
          <p:spPr>
            <a:xfrm>
              <a:off x="3446640" y="5801760"/>
              <a:ext cx="776160" cy="776160"/>
            </a:xfrm>
            <a:prstGeom prst="ellipse">
              <a:avLst/>
            </a:prstGeom>
            <a:blipFill rotWithShape="0">
              <a:blip r:embed="rId7"/>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Umsetzen von Prozessen</a:t>
            </a:r>
            <a:endParaRPr lang="de-DE" sz="3200" b="0" strike="noStrike" spc="-1">
              <a:solidFill>
                <a:srgbClr val="000000"/>
              </a:solidFill>
              <a:latin typeface="Arial"/>
            </a:endParaRPr>
          </a:p>
        </p:txBody>
      </p:sp>
      <p:sp>
        <p:nvSpPr>
          <p:cNvPr id="258" name="PlaceHolder 2"/>
          <p:cNvSpPr>
            <a:spLocks noGrp="1"/>
          </p:cNvSpPr>
          <p:nvPr>
            <p:ph/>
          </p:nvPr>
        </p:nvSpPr>
        <p:spPr>
          <a:xfrm>
            <a:off x="609480" y="1748160"/>
            <a:ext cx="9181440" cy="4572360"/>
          </a:xfrm>
          <a:prstGeom prst="rect">
            <a:avLst/>
          </a:prstGeom>
          <a:noFill/>
          <a:ln w="0">
            <a:noFill/>
          </a:ln>
        </p:spPr>
        <p:txBody>
          <a:bodyPr lIns="91440" tIns="45720" rIns="91440" bIns="45720" anchor="t">
            <a:normAutofit fontScale="87222" lnSpcReduction="10000"/>
          </a:bodyPr>
          <a:lstStyle/>
          <a:p>
            <a:pPr marL="343080" indent="-343080">
              <a:lnSpc>
                <a:spcPct val="120000"/>
              </a:lnSpc>
              <a:spcBef>
                <a:spcPts val="561"/>
              </a:spcBef>
              <a:buClr>
                <a:srgbClr val="000000"/>
              </a:buClr>
              <a:buFont typeface="Arial"/>
              <a:buChar char="•"/>
            </a:pPr>
            <a:r>
              <a:rPr lang="en-US" sz="2000" b="0" strike="noStrike" spc="-1">
                <a:solidFill>
                  <a:schemeClr val="dk1"/>
                </a:solidFill>
                <a:latin typeface="Calibri"/>
                <a:ea typeface="Calibri"/>
              </a:rPr>
              <a:t>Wichtige Fakten über ITSM-Prozesse</a:t>
            </a:r>
            <a:endParaRPr lang="de-DE" sz="2000" b="0" strike="noStrike" spc="-1">
              <a:solidFill>
                <a:srgbClr val="000000"/>
              </a:solidFill>
              <a:latin typeface="Arial"/>
            </a:endParaRPr>
          </a:p>
          <a:p>
            <a:pPr marL="743040" lvl="1" indent="-285840">
              <a:lnSpc>
                <a:spcPct val="120000"/>
              </a:lnSpc>
              <a:spcBef>
                <a:spcPts val="601"/>
              </a:spcBef>
              <a:buClr>
                <a:srgbClr val="000000"/>
              </a:buClr>
              <a:buFont typeface="Arial"/>
              <a:buChar char="–"/>
            </a:pPr>
            <a:r>
              <a:rPr lang="en-US" sz="1800" b="0" strike="noStrike" spc="-1">
                <a:solidFill>
                  <a:schemeClr val="dk1"/>
                </a:solidFill>
                <a:latin typeface="Calibri"/>
                <a:ea typeface="Calibri"/>
              </a:rPr>
              <a:t>ITSM-Prozesse unterstützen die Bereitstellung von IT-Services.</a:t>
            </a:r>
            <a:endParaRPr lang="de-DE" sz="1800" b="0" strike="noStrike" spc="-1">
              <a:solidFill>
                <a:srgbClr val="000000"/>
              </a:solidFill>
              <a:latin typeface="Arial"/>
            </a:endParaRPr>
          </a:p>
          <a:p>
            <a:pPr marL="743040" lvl="1" indent="-285840">
              <a:lnSpc>
                <a:spcPct val="120000"/>
              </a:lnSpc>
              <a:spcBef>
                <a:spcPts val="601"/>
              </a:spcBef>
              <a:buClr>
                <a:srgbClr val="000000"/>
              </a:buClr>
              <a:buFont typeface="Arial"/>
              <a:buChar char="–"/>
            </a:pPr>
            <a:r>
              <a:rPr lang="en-US" sz="1800" b="0" strike="noStrike" spc="-1">
                <a:solidFill>
                  <a:schemeClr val="dk1"/>
                </a:solidFill>
                <a:latin typeface="Calibri"/>
                <a:ea typeface="Calibri"/>
              </a:rPr>
              <a:t>Um einen IT-Service für einen Kunden zu liefern, sind oft mehrere Prozesse erforderlich.</a:t>
            </a:r>
            <a:endParaRPr lang="de-DE" sz="1800" b="0" strike="noStrike" spc="-1">
              <a:solidFill>
                <a:srgbClr val="000000"/>
              </a:solidFill>
              <a:latin typeface="Arial"/>
            </a:endParaRPr>
          </a:p>
          <a:p>
            <a:pPr marL="743040" lvl="1" indent="-285840">
              <a:lnSpc>
                <a:spcPct val="120000"/>
              </a:lnSpc>
              <a:spcBef>
                <a:spcPts val="601"/>
              </a:spcBef>
              <a:buClr>
                <a:srgbClr val="000000"/>
              </a:buClr>
              <a:buFont typeface="Arial"/>
              <a:buChar char="–"/>
            </a:pPr>
            <a:r>
              <a:rPr lang="en-US" sz="1800" b="0" strike="noStrike" spc="-1">
                <a:solidFill>
                  <a:schemeClr val="dk1"/>
                </a:solidFill>
                <a:latin typeface="Calibri"/>
                <a:ea typeface="Calibri"/>
              </a:rPr>
              <a:t>Ein IT-Service, der erfolgreich erbracht wird, ist das Ergebnis einer Vielzahl von Prozessen, die erfolgreich arbeiten und zusammenwirken.</a:t>
            </a:r>
            <a:endParaRPr lang="de-DE" sz="1800" b="0" strike="noStrike" spc="-1">
              <a:solidFill>
                <a:srgbClr val="000000"/>
              </a:solidFill>
              <a:latin typeface="Arial"/>
            </a:endParaRPr>
          </a:p>
          <a:p>
            <a:pPr marL="343080" indent="-343080">
              <a:lnSpc>
                <a:spcPct val="120000"/>
              </a:lnSpc>
              <a:spcBef>
                <a:spcPts val="561"/>
              </a:spcBef>
              <a:buClr>
                <a:srgbClr val="000000"/>
              </a:buClr>
              <a:buFont typeface="Arial"/>
              <a:buChar char="•"/>
            </a:pPr>
            <a:r>
              <a:rPr lang="en-US" sz="2000" b="0" strike="noStrike" spc="-1">
                <a:solidFill>
                  <a:schemeClr val="dk1"/>
                </a:solidFill>
                <a:latin typeface="Calibri"/>
                <a:ea typeface="Calibri"/>
              </a:rPr>
              <a:t>Werkzeuge und Prozesse</a:t>
            </a:r>
            <a:endParaRPr lang="de-DE" sz="2000" b="0" strike="noStrike" spc="-1">
              <a:solidFill>
                <a:srgbClr val="000000"/>
              </a:solidFill>
              <a:latin typeface="Arial"/>
            </a:endParaRPr>
          </a:p>
          <a:p>
            <a:pPr marL="743040" lvl="1" indent="-285840">
              <a:lnSpc>
                <a:spcPct val="120000"/>
              </a:lnSpc>
              <a:spcBef>
                <a:spcPts val="601"/>
              </a:spcBef>
              <a:buClr>
                <a:srgbClr val="000000"/>
              </a:buClr>
              <a:buFont typeface="Arial"/>
              <a:buChar char="–"/>
            </a:pPr>
            <a:r>
              <a:rPr lang="en-US" sz="1800" b="0" strike="noStrike" spc="-1">
                <a:solidFill>
                  <a:schemeClr val="dk1"/>
                </a:solidFill>
                <a:latin typeface="Calibri"/>
                <a:ea typeface="Calibri"/>
              </a:rPr>
              <a:t>Werkzeuge sind für das Umsetzen von Services notwendig</a:t>
            </a:r>
            <a:endParaRPr lang="de-DE" sz="1800" b="0" strike="noStrike" spc="-1">
              <a:solidFill>
                <a:srgbClr val="000000"/>
              </a:solidFill>
              <a:latin typeface="Arial"/>
            </a:endParaRPr>
          </a:p>
          <a:p>
            <a:pPr marL="1143000" lvl="2" indent="-228600">
              <a:lnSpc>
                <a:spcPct val="120000"/>
              </a:lnSpc>
              <a:spcBef>
                <a:spcPts val="601"/>
              </a:spcBef>
              <a:buClr>
                <a:srgbClr val="000000"/>
              </a:buClr>
              <a:buFont typeface="Arial"/>
              <a:buChar char="•"/>
            </a:pPr>
            <a:r>
              <a:rPr lang="en-US" sz="1600" b="0" strike="noStrike" spc="-1">
                <a:solidFill>
                  <a:schemeClr val="dk1"/>
                </a:solidFill>
                <a:latin typeface="Calibri"/>
                <a:ea typeface="Calibri"/>
              </a:rPr>
              <a:t>Dokumentieren des SMS.</a:t>
            </a:r>
            <a:endParaRPr lang="de-DE" sz="1600" b="0" strike="noStrike" spc="-1">
              <a:solidFill>
                <a:srgbClr val="000000"/>
              </a:solidFill>
              <a:latin typeface="Arial"/>
            </a:endParaRPr>
          </a:p>
          <a:p>
            <a:pPr marL="1143000" lvl="2" indent="-228600">
              <a:lnSpc>
                <a:spcPct val="120000"/>
              </a:lnSpc>
              <a:spcBef>
                <a:spcPts val="601"/>
              </a:spcBef>
              <a:buClr>
                <a:srgbClr val="000000"/>
              </a:buClr>
              <a:buFont typeface="Arial"/>
              <a:buChar char="•"/>
            </a:pPr>
            <a:r>
              <a:rPr lang="en-US" sz="1600" b="0" strike="noStrike" spc="-1">
                <a:solidFill>
                  <a:schemeClr val="dk1"/>
                </a:solidFill>
                <a:latin typeface="Calibri"/>
                <a:ea typeface="Calibri"/>
              </a:rPr>
              <a:t>Bearbeitung von Tickets verschiedener Typen (Incident, Service-Request, Problem, Change, Release, Verbesserung usw.).</a:t>
            </a:r>
            <a:endParaRPr lang="de-DE" sz="1600" b="0" strike="noStrike" spc="-1">
              <a:solidFill>
                <a:srgbClr val="000000"/>
              </a:solidFill>
              <a:latin typeface="Arial"/>
            </a:endParaRPr>
          </a:p>
          <a:p>
            <a:pPr marL="1143000" lvl="2" indent="-228600">
              <a:lnSpc>
                <a:spcPct val="120000"/>
              </a:lnSpc>
              <a:spcBef>
                <a:spcPts val="601"/>
              </a:spcBef>
              <a:buClr>
                <a:srgbClr val="000000"/>
              </a:buClr>
              <a:buFont typeface="Arial"/>
              <a:buChar char="•"/>
            </a:pPr>
            <a:r>
              <a:rPr lang="en-US" sz="1600" b="0" strike="noStrike" spc="-1">
                <a:solidFill>
                  <a:schemeClr val="dk1"/>
                </a:solidFill>
                <a:latin typeface="Calibri"/>
                <a:ea typeface="Calibri"/>
              </a:rPr>
              <a:t>Inventarisierung der Elemente des SMS (Configuration Management Database).</a:t>
            </a:r>
            <a:endParaRPr lang="de-DE" sz="1600" b="0" strike="noStrike" spc="-1">
              <a:solidFill>
                <a:srgbClr val="000000"/>
              </a:solidFill>
              <a:latin typeface="Arial"/>
            </a:endParaRPr>
          </a:p>
          <a:p>
            <a:pPr marL="743040" lvl="1" indent="-285840">
              <a:lnSpc>
                <a:spcPct val="120000"/>
              </a:lnSpc>
              <a:spcBef>
                <a:spcPts val="601"/>
              </a:spcBef>
              <a:buClr>
                <a:srgbClr val="000000"/>
              </a:buClr>
              <a:buFont typeface="Arial"/>
              <a:buChar char="–"/>
            </a:pPr>
            <a:r>
              <a:rPr lang="en-US" sz="1800" b="0" strike="noStrike" spc="-1">
                <a:solidFill>
                  <a:schemeClr val="dk1"/>
                </a:solidFill>
                <a:latin typeface="Calibri"/>
                <a:ea typeface="Calibri"/>
              </a:rPr>
              <a:t>Prozessanforderungen sollten die Wahl der Werkzeuge bestimmen, Werkzeuge sollten (im Allgemeinen) nicht die Prozesse bestimmen</a:t>
            </a:r>
            <a:endParaRPr lang="de-DE" sz="1800" b="0" strike="noStrike" spc="-1">
              <a:solidFill>
                <a:srgbClr val="000000"/>
              </a:solidFill>
              <a:latin typeface="Arial"/>
            </a:endParaRPr>
          </a:p>
          <a:p>
            <a:pPr marL="1143000" lvl="2" indent="-228600">
              <a:lnSpc>
                <a:spcPct val="120000"/>
              </a:lnSpc>
              <a:spcBef>
                <a:spcPts val="601"/>
              </a:spcBef>
              <a:buClr>
                <a:srgbClr val="000000"/>
              </a:buClr>
              <a:buFont typeface="Arial"/>
              <a:buChar char="•"/>
            </a:pPr>
            <a:r>
              <a:rPr lang="en-US" sz="1600" b="0" strike="noStrike" spc="-1">
                <a:solidFill>
                  <a:schemeClr val="dk1"/>
                </a:solidFill>
                <a:latin typeface="Calibri"/>
                <a:ea typeface="Calibri"/>
              </a:rPr>
              <a:t>Werkzeuge allein können keine Probleme lösen, sondern nur Lösungen unterstützen, die von gut ausgebildeten Personen stammen, die effektive Prozesse unter Einhaltung klarer Richtlinien durchführen.</a:t>
            </a:r>
            <a:endParaRPr lang="de-DE" sz="1600" b="0" strike="noStrike" spc="-1">
              <a:solidFill>
                <a:srgbClr val="000000"/>
              </a:solidFill>
              <a:latin typeface="Arial"/>
            </a:endParaRPr>
          </a:p>
        </p:txBody>
      </p:sp>
      <p:sp>
        <p:nvSpPr>
          <p:cNvPr id="259" name="PlaceHolder 3"/>
          <p:cNvSpPr>
            <a:spLocks noGrp="1"/>
          </p:cNvSpPr>
          <p:nvPr>
            <p:ph type="sldNum" idx="33"/>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A75E533-241B-4077-81F4-E93270B38908}" type="slidenum">
              <a:rPr lang="en-US" sz="1200" b="0" strike="noStrike" spc="-1">
                <a:solidFill>
                  <a:srgbClr val="888888"/>
                </a:solidFill>
                <a:latin typeface="Calibri"/>
                <a:ea typeface="Calibri"/>
              </a:rPr>
              <a:t>19</a:t>
            </a:fld>
            <a:endParaRPr lang="de-DE" sz="1200" b="0" strike="noStrike" spc="-1">
              <a:solidFill>
                <a:srgbClr val="000000"/>
              </a:solidFill>
              <a:latin typeface="Times New Roman"/>
            </a:endParaRPr>
          </a:p>
        </p:txBody>
      </p:sp>
      <p:pic>
        <p:nvPicPr>
          <p:cNvPr id="260" name="Graphic 2" descr="Workflow with solid fill"/>
          <p:cNvPicPr/>
          <p:nvPr/>
        </p:nvPicPr>
        <p:blipFill>
          <a:blip r:embed="rId3"/>
          <a:stretch/>
        </p:blipFill>
        <p:spPr>
          <a:xfrm>
            <a:off x="9932400" y="2017800"/>
            <a:ext cx="1611360" cy="1611360"/>
          </a:xfrm>
          <a:prstGeom prst="rect">
            <a:avLst/>
          </a:prstGeom>
          <a:ln w="0">
            <a:noFill/>
          </a:ln>
        </p:spPr>
      </p:pic>
      <p:pic>
        <p:nvPicPr>
          <p:cNvPr id="261" name="Graphic 4" descr="Tools with solid fill"/>
          <p:cNvPicPr/>
          <p:nvPr/>
        </p:nvPicPr>
        <p:blipFill>
          <a:blip r:embed="rId4"/>
          <a:stretch/>
        </p:blipFill>
        <p:spPr>
          <a:xfrm>
            <a:off x="10667880" y="4776480"/>
            <a:ext cx="912240" cy="912240"/>
          </a:xfrm>
          <a:prstGeom prst="rect">
            <a:avLst/>
          </a:prstGeom>
          <a:ln w="0">
            <a:noFill/>
          </a:ln>
        </p:spPr>
      </p:pic>
      <p:pic>
        <p:nvPicPr>
          <p:cNvPr id="262" name="Graphic 6" descr="Vlog with solid fill"/>
          <p:cNvPicPr/>
          <p:nvPr/>
        </p:nvPicPr>
        <p:blipFill>
          <a:blip r:embed="rId5"/>
          <a:stretch/>
        </p:blipFill>
        <p:spPr>
          <a:xfrm>
            <a:off x="10179360" y="4319280"/>
            <a:ext cx="912240" cy="912240"/>
          </a:xfrm>
          <a:prstGeom prst="rect">
            <a:avLst/>
          </a:prstGeom>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Zweck dieser Schulung</a:t>
            </a:r>
            <a:endParaRPr lang="de-DE" sz="3200" b="0" strike="noStrike" spc="-1">
              <a:solidFill>
                <a:srgbClr val="000000"/>
              </a:solidFill>
              <a:latin typeface="Arial"/>
            </a:endParaRPr>
          </a:p>
        </p:txBody>
      </p:sp>
      <p:sp>
        <p:nvSpPr>
          <p:cNvPr id="60" name="PlaceHolder 2"/>
          <p:cNvSpPr>
            <a:spLocks noGrp="1"/>
          </p:cNvSpPr>
          <p:nvPr>
            <p:ph/>
          </p:nvPr>
        </p:nvSpPr>
        <p:spPr>
          <a:xfrm>
            <a:off x="609480" y="1696680"/>
            <a:ext cx="10970640" cy="4623840"/>
          </a:xfrm>
          <a:prstGeom prst="rect">
            <a:avLst/>
          </a:prstGeom>
          <a:noFill/>
          <a:ln w="0">
            <a:noFill/>
          </a:ln>
        </p:spPr>
        <p:txBody>
          <a:bodyPr lIns="91440" tIns="45720" rIns="91440" bIns="45720" anchor="t">
            <a:normAutofit/>
          </a:bodyPr>
          <a:lstStyle/>
          <a:p>
            <a:pPr marL="343080" indent="-343080">
              <a:lnSpc>
                <a:spcPct val="100000"/>
              </a:lnSpc>
              <a:spcBef>
                <a:spcPts val="601"/>
              </a:spcBef>
              <a:buClr>
                <a:srgbClr val="000000"/>
              </a:buClr>
              <a:buFont typeface="Arial"/>
              <a:buChar char="•"/>
            </a:pPr>
            <a:r>
              <a:rPr lang="en-US" sz="2800" b="0" strike="noStrike" spc="-1">
                <a:solidFill>
                  <a:schemeClr val="dk1"/>
                </a:solidFill>
                <a:latin typeface="Calibri"/>
                <a:ea typeface="Calibri"/>
              </a:rPr>
              <a:t>Wiederholung der wichtigsten Foundation-Kenntnisse zum IT-Service-Management (ITSM) nach FitSM</a:t>
            </a:r>
            <a:endParaRPr lang="de-DE" sz="2800" b="0" strike="noStrike" spc="-1">
              <a:solidFill>
                <a:srgbClr val="000000"/>
              </a:solidFill>
              <a:latin typeface="Arial"/>
            </a:endParaRPr>
          </a:p>
          <a:p>
            <a:pPr marL="343080" indent="-343080">
              <a:lnSpc>
                <a:spcPct val="100000"/>
              </a:lnSpc>
              <a:spcBef>
                <a:spcPts val="601"/>
              </a:spcBef>
              <a:buClr>
                <a:srgbClr val="000000"/>
              </a:buClr>
              <a:buFont typeface="Arial"/>
              <a:buChar char="•"/>
            </a:pPr>
            <a:r>
              <a:rPr lang="en-US" sz="2800" b="0" strike="noStrike" spc="-1">
                <a:solidFill>
                  <a:schemeClr val="dk1"/>
                </a:solidFill>
                <a:latin typeface="Calibri"/>
                <a:ea typeface="Calibri"/>
              </a:rPr>
              <a:t>Verständnis schaffen für: </a:t>
            </a:r>
            <a:endParaRPr lang="de-DE" sz="2800" b="0" strike="noStrike" spc="-1">
              <a:solidFill>
                <a:srgbClr val="000000"/>
              </a:solidFill>
              <a:latin typeface="Arial"/>
            </a:endParaRPr>
          </a:p>
          <a:p>
            <a:pPr marL="743040" lvl="1" indent="-285840">
              <a:lnSpc>
                <a:spcPct val="100000"/>
              </a:lnSpc>
              <a:spcBef>
                <a:spcPts val="601"/>
              </a:spcBef>
              <a:buClr>
                <a:srgbClr val="000000"/>
              </a:buClr>
              <a:buFont typeface="Arial"/>
              <a:buChar char="–"/>
            </a:pPr>
            <a:r>
              <a:rPr lang="en-US" sz="2400" b="0" strike="noStrike" spc="-1">
                <a:solidFill>
                  <a:schemeClr val="dk1"/>
                </a:solidFill>
                <a:latin typeface="Calibri"/>
                <a:ea typeface="Calibri"/>
              </a:rPr>
              <a:t>die </a:t>
            </a:r>
            <a:r>
              <a:rPr lang="en-US" sz="2400" b="1" strike="noStrike" spc="-1">
                <a:solidFill>
                  <a:schemeClr val="dk1"/>
                </a:solidFill>
                <a:latin typeface="Calibri"/>
                <a:ea typeface="Calibri"/>
              </a:rPr>
              <a:t>allgemeinen Aspekte </a:t>
            </a:r>
            <a:r>
              <a:rPr lang="en-US" sz="2400" b="0" strike="noStrike" spc="-1">
                <a:solidFill>
                  <a:schemeClr val="dk1"/>
                </a:solidFill>
                <a:latin typeface="Calibri"/>
                <a:ea typeface="Calibri"/>
              </a:rPr>
              <a:t>des Umsetzens von ITSM gemäß FitSM-1 und FitSM-2</a:t>
            </a:r>
            <a:endParaRPr lang="de-DE" sz="2400" b="0" strike="noStrike" spc="-1">
              <a:solidFill>
                <a:srgbClr val="000000"/>
              </a:solidFill>
              <a:latin typeface="Arial"/>
            </a:endParaRPr>
          </a:p>
          <a:p>
            <a:pPr marL="743040" lvl="1" indent="-285840">
              <a:lnSpc>
                <a:spcPct val="100000"/>
              </a:lnSpc>
              <a:spcBef>
                <a:spcPts val="601"/>
              </a:spcBef>
              <a:buClr>
                <a:srgbClr val="000000"/>
              </a:buClr>
              <a:buFont typeface="Arial"/>
              <a:buChar char="–"/>
            </a:pPr>
            <a:r>
              <a:rPr lang="en-US" sz="2400" b="0" strike="noStrike" spc="-1">
                <a:solidFill>
                  <a:schemeClr val="dk1"/>
                </a:solidFill>
                <a:latin typeface="Calibri"/>
                <a:ea typeface="Calibri"/>
              </a:rPr>
              <a:t>die </a:t>
            </a:r>
            <a:r>
              <a:rPr lang="en-US" sz="2400" b="1" strike="noStrike" spc="-1">
                <a:solidFill>
                  <a:schemeClr val="dk1"/>
                </a:solidFill>
                <a:latin typeface="Calibri"/>
                <a:ea typeface="Calibri"/>
              </a:rPr>
              <a:t>Rollen </a:t>
            </a:r>
            <a:r>
              <a:rPr lang="en-US" sz="2400" b="0" strike="noStrike" spc="-1">
                <a:solidFill>
                  <a:schemeClr val="dk1"/>
                </a:solidFill>
                <a:latin typeface="Calibri"/>
                <a:ea typeface="Calibri"/>
              </a:rPr>
              <a:t>in einem Service-Management-System gemäß FitSM-3</a:t>
            </a:r>
            <a:endParaRPr lang="de-DE" sz="2400" b="0" strike="noStrike" spc="-1">
              <a:solidFill>
                <a:srgbClr val="000000"/>
              </a:solidFill>
              <a:latin typeface="Arial"/>
            </a:endParaRPr>
          </a:p>
          <a:p>
            <a:pPr marL="743040" lvl="1" indent="-285840">
              <a:lnSpc>
                <a:spcPct val="100000"/>
              </a:lnSpc>
              <a:spcBef>
                <a:spcPts val="601"/>
              </a:spcBef>
              <a:buClr>
                <a:srgbClr val="000000"/>
              </a:buClr>
              <a:buFont typeface="Arial"/>
              <a:buChar char="–"/>
            </a:pPr>
            <a:r>
              <a:rPr lang="en-US" sz="2400" b="0" strike="noStrike" spc="-1">
                <a:solidFill>
                  <a:schemeClr val="dk1"/>
                </a:solidFill>
                <a:latin typeface="Calibri"/>
                <a:ea typeface="Calibri"/>
              </a:rPr>
              <a:t>die </a:t>
            </a:r>
            <a:r>
              <a:rPr lang="en-US" sz="2400" b="1" strike="noStrike" spc="-1">
                <a:solidFill>
                  <a:schemeClr val="dk1"/>
                </a:solidFill>
                <a:latin typeface="Calibri"/>
                <a:ea typeface="Calibri"/>
              </a:rPr>
              <a:t>Prozesse und Aktivitäten </a:t>
            </a:r>
            <a:r>
              <a:rPr lang="en-US" sz="2400" b="0" strike="noStrike" spc="-1">
                <a:solidFill>
                  <a:schemeClr val="dk1"/>
                </a:solidFill>
                <a:latin typeface="Calibri"/>
                <a:ea typeface="Calibri"/>
              </a:rPr>
              <a:t>zur Planung und Erbringung effektiver Services gemäß FitSM-1 und FitSM-2</a:t>
            </a:r>
            <a:endParaRPr lang="de-DE" sz="2400" b="0" strike="noStrike" spc="-1">
              <a:solidFill>
                <a:srgbClr val="000000"/>
              </a:solidFill>
              <a:latin typeface="Arial"/>
            </a:endParaRPr>
          </a:p>
          <a:p>
            <a:pPr marL="343080" indent="-343080">
              <a:lnSpc>
                <a:spcPct val="100000"/>
              </a:lnSpc>
              <a:spcBef>
                <a:spcPts val="601"/>
              </a:spcBef>
              <a:buClr>
                <a:srgbClr val="000000"/>
              </a:buClr>
              <a:buFont typeface="Arial"/>
              <a:buChar char="•"/>
            </a:pPr>
            <a:r>
              <a:rPr lang="en-US" sz="2800" b="0" strike="noStrike" spc="-1">
                <a:solidFill>
                  <a:schemeClr val="dk1"/>
                </a:solidFill>
                <a:latin typeface="Calibri"/>
                <a:ea typeface="Calibri"/>
              </a:rPr>
              <a:t>Erreichen des </a:t>
            </a:r>
            <a:r>
              <a:rPr lang="en-US" sz="2800" b="1" i="1" strike="noStrike" spc="-1">
                <a:solidFill>
                  <a:schemeClr val="dk1"/>
                </a:solidFill>
                <a:latin typeface="Calibri"/>
                <a:ea typeface="Calibri"/>
              </a:rPr>
              <a:t>Advanced Level Zertifikats in Servicebetrieb und Steuerung </a:t>
            </a:r>
            <a:r>
              <a:rPr lang="en-US" sz="2800" b="0" i="1" strike="noStrike" spc="-1">
                <a:solidFill>
                  <a:schemeClr val="dk1"/>
                </a:solidFill>
                <a:latin typeface="Calibri"/>
                <a:ea typeface="Calibri"/>
              </a:rPr>
              <a:t>nach FitSM</a:t>
            </a:r>
            <a:endParaRPr lang="de-DE" sz="2800" b="0" strike="noStrike" spc="-1">
              <a:solidFill>
                <a:srgbClr val="000000"/>
              </a:solidFill>
              <a:latin typeface="Arial"/>
            </a:endParaRPr>
          </a:p>
        </p:txBody>
      </p:sp>
      <p:sp>
        <p:nvSpPr>
          <p:cNvPr id="61" name="PlaceHolder 3"/>
          <p:cNvSpPr>
            <a:spLocks noGrp="1"/>
          </p:cNvSpPr>
          <p:nvPr>
            <p:ph type="sldNum" idx="17"/>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1B4EBD0D-24B6-4860-86B7-1489190D1D87}" type="slidenum">
              <a:rPr lang="en-US" sz="1200" b="0" strike="noStrike" spc="-1">
                <a:solidFill>
                  <a:srgbClr val="888888"/>
                </a:solidFill>
                <a:latin typeface="Calibri"/>
                <a:ea typeface="Calibri"/>
              </a:rPr>
              <a:t>2</a:t>
            </a:fld>
            <a:endParaRPr lang="de-DE" sz="1200" b="0" strike="noStrike" spc="-1">
              <a:solidFill>
                <a:srgbClr val="000000"/>
              </a:solidFill>
              <a:latin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FitSM-Prozessmodell</a:t>
            </a:r>
            <a:endParaRPr lang="de-DE" sz="3200" b="0" strike="noStrike" spc="-1">
              <a:solidFill>
                <a:srgbClr val="000000"/>
              </a:solidFill>
              <a:latin typeface="Arial"/>
            </a:endParaRPr>
          </a:p>
        </p:txBody>
      </p:sp>
      <p:sp>
        <p:nvSpPr>
          <p:cNvPr id="264" name="PlaceHolder 2"/>
          <p:cNvSpPr>
            <a:spLocks noGrp="1"/>
          </p:cNvSpPr>
          <p:nvPr>
            <p:ph type="sldNum" idx="34"/>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CDF5A3E-B5F7-4900-9BAD-5947A7D853AD}" type="slidenum">
              <a:rPr lang="en-US" sz="1200" b="0" strike="noStrike" spc="-1">
                <a:solidFill>
                  <a:srgbClr val="888888"/>
                </a:solidFill>
                <a:latin typeface="Calibri"/>
                <a:ea typeface="Calibri"/>
              </a:rPr>
              <a:t>20</a:t>
            </a:fld>
            <a:endParaRPr lang="de-DE" sz="1200" b="0" strike="noStrike" spc="-1">
              <a:solidFill>
                <a:srgbClr val="000000"/>
              </a:solidFill>
              <a:latin typeface="Times New Roman"/>
            </a:endParaRPr>
          </a:p>
        </p:txBody>
      </p:sp>
      <p:grpSp>
        <p:nvGrpSpPr>
          <p:cNvPr id="265" name="Group 4"/>
          <p:cNvGrpSpPr/>
          <p:nvPr/>
        </p:nvGrpSpPr>
        <p:grpSpPr>
          <a:xfrm>
            <a:off x="1613160" y="1808640"/>
            <a:ext cx="6617880" cy="4968000"/>
            <a:chOff x="1613160" y="1808640"/>
            <a:chExt cx="6617880" cy="4968000"/>
          </a:xfrm>
        </p:grpSpPr>
        <p:sp>
          <p:nvSpPr>
            <p:cNvPr id="266" name="Google Shape;193;p12"/>
            <p:cNvSpPr/>
            <p:nvPr/>
          </p:nvSpPr>
          <p:spPr>
            <a:xfrm>
              <a:off x="3377160" y="1808640"/>
              <a:ext cx="3090240" cy="3027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Service Portfolio Management (SPM)</a:t>
              </a:r>
              <a:endParaRPr lang="de-DE" sz="1400" b="0" strike="noStrike" spc="-1">
                <a:solidFill>
                  <a:srgbClr val="000000"/>
                </a:solidFill>
                <a:latin typeface="Arial"/>
              </a:endParaRPr>
            </a:p>
          </p:txBody>
        </p:sp>
        <p:sp>
          <p:nvSpPr>
            <p:cNvPr id="267" name="Google Shape;194;p12"/>
            <p:cNvSpPr/>
            <p:nvPr/>
          </p:nvSpPr>
          <p:spPr>
            <a:xfrm>
              <a:off x="3377160" y="2221200"/>
              <a:ext cx="3090240" cy="25488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Service Level Management (SLM)</a:t>
              </a:r>
              <a:endParaRPr lang="de-DE" sz="1400" b="0" strike="noStrike" spc="-1">
                <a:solidFill>
                  <a:srgbClr val="000000"/>
                </a:solidFill>
                <a:latin typeface="Arial"/>
              </a:endParaRPr>
            </a:p>
          </p:txBody>
        </p:sp>
        <p:sp>
          <p:nvSpPr>
            <p:cNvPr id="268" name="Google Shape;195;p12"/>
            <p:cNvSpPr/>
            <p:nvPr/>
          </p:nvSpPr>
          <p:spPr>
            <a:xfrm>
              <a:off x="3377160" y="2624760"/>
              <a:ext cx="3090240" cy="25488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Service-Reporting (SRM)</a:t>
              </a:r>
              <a:endParaRPr lang="de-DE" sz="1400" b="0" strike="noStrike" spc="-1">
                <a:solidFill>
                  <a:srgbClr val="000000"/>
                </a:solidFill>
                <a:latin typeface="Arial"/>
              </a:endParaRPr>
            </a:p>
          </p:txBody>
        </p:sp>
        <p:sp>
          <p:nvSpPr>
            <p:cNvPr id="269" name="Google Shape;205;p12"/>
            <p:cNvSpPr/>
            <p:nvPr/>
          </p:nvSpPr>
          <p:spPr>
            <a:xfrm>
              <a:off x="3060000" y="6521760"/>
              <a:ext cx="3778200" cy="25488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Kontinuierliche Verbesserung des Service (CSI)</a:t>
              </a:r>
              <a:endParaRPr lang="de-DE" sz="1400" b="0" strike="noStrike" spc="-1">
                <a:solidFill>
                  <a:srgbClr val="000000"/>
                </a:solidFill>
                <a:latin typeface="Arial"/>
              </a:endParaRPr>
            </a:p>
          </p:txBody>
        </p:sp>
        <p:grpSp>
          <p:nvGrpSpPr>
            <p:cNvPr id="270" name="Group 3"/>
            <p:cNvGrpSpPr/>
            <p:nvPr/>
          </p:nvGrpSpPr>
          <p:grpSpPr>
            <a:xfrm>
              <a:off x="1613160" y="3081240"/>
              <a:ext cx="6617880" cy="3278520"/>
              <a:chOff x="1613160" y="3081240"/>
              <a:chExt cx="6617880" cy="3278520"/>
            </a:xfrm>
          </p:grpSpPr>
          <p:grpSp>
            <p:nvGrpSpPr>
              <p:cNvPr id="271" name="Group 2"/>
              <p:cNvGrpSpPr/>
              <p:nvPr/>
            </p:nvGrpSpPr>
            <p:grpSpPr>
              <a:xfrm>
                <a:off x="5140800" y="3232080"/>
                <a:ext cx="3090240" cy="3127680"/>
                <a:chOff x="5140800" y="3232080"/>
                <a:chExt cx="3090240" cy="3127680"/>
              </a:xfrm>
            </p:grpSpPr>
            <p:sp>
              <p:nvSpPr>
                <p:cNvPr id="272" name="Google Shape;198;p12"/>
                <p:cNvSpPr/>
                <p:nvPr/>
              </p:nvSpPr>
              <p:spPr>
                <a:xfrm>
                  <a:off x="5140800" y="3232080"/>
                  <a:ext cx="309024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Customer Relationship Management (CRM)</a:t>
                  </a:r>
                  <a:endParaRPr lang="de-DE" sz="1400" b="0" strike="noStrike" spc="-1">
                    <a:solidFill>
                      <a:srgbClr val="000000"/>
                    </a:solidFill>
                    <a:latin typeface="Arial"/>
                  </a:endParaRPr>
                </a:p>
              </p:txBody>
            </p:sp>
            <p:sp>
              <p:nvSpPr>
                <p:cNvPr id="273" name="Google Shape;199;p12"/>
                <p:cNvSpPr/>
                <p:nvPr/>
              </p:nvSpPr>
              <p:spPr>
                <a:xfrm>
                  <a:off x="5140800" y="3936960"/>
                  <a:ext cx="309024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Supplier Relationship Management (SUPPM)</a:t>
                  </a:r>
                  <a:endParaRPr lang="de-DE" sz="1400" b="0" strike="noStrike" spc="-1">
                    <a:solidFill>
                      <a:srgbClr val="000000"/>
                    </a:solidFill>
                    <a:latin typeface="Arial"/>
                  </a:endParaRPr>
                </a:p>
              </p:txBody>
            </p:sp>
            <p:sp>
              <p:nvSpPr>
                <p:cNvPr id="274" name="Google Shape;202;p12"/>
                <p:cNvSpPr/>
                <p:nvPr/>
              </p:nvSpPr>
              <p:spPr>
                <a:xfrm>
                  <a:off x="5140800" y="4995000"/>
                  <a:ext cx="3090240" cy="25488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Configuration Management (CONFM)</a:t>
                  </a:r>
                  <a:endParaRPr lang="de-DE" sz="1400" b="0" strike="noStrike" spc="-1">
                    <a:solidFill>
                      <a:srgbClr val="000000"/>
                    </a:solidFill>
                    <a:latin typeface="Arial"/>
                  </a:endParaRPr>
                </a:p>
              </p:txBody>
            </p:sp>
            <p:sp>
              <p:nvSpPr>
                <p:cNvPr id="275" name="Google Shape;203;p12"/>
                <p:cNvSpPr/>
                <p:nvPr/>
              </p:nvSpPr>
              <p:spPr>
                <a:xfrm>
                  <a:off x="5140800" y="5416560"/>
                  <a:ext cx="3090240" cy="25488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Change Management (CHM)</a:t>
                  </a:r>
                  <a:endParaRPr lang="de-DE" sz="1400" b="0" strike="noStrike" spc="-1">
                    <a:solidFill>
                      <a:srgbClr val="000000"/>
                    </a:solidFill>
                    <a:latin typeface="Arial"/>
                  </a:endParaRPr>
                </a:p>
              </p:txBody>
            </p:sp>
            <p:sp>
              <p:nvSpPr>
                <p:cNvPr id="276" name="Google Shape;204;p12"/>
                <p:cNvSpPr/>
                <p:nvPr/>
              </p:nvSpPr>
              <p:spPr>
                <a:xfrm>
                  <a:off x="5140800" y="5843520"/>
                  <a:ext cx="309024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Release und Deployment Management (RDM)</a:t>
                  </a:r>
                  <a:endParaRPr lang="de-DE" sz="1400" b="0" strike="noStrike" spc="-1">
                    <a:solidFill>
                      <a:srgbClr val="000000"/>
                    </a:solidFill>
                    <a:latin typeface="Arial"/>
                  </a:endParaRPr>
                </a:p>
              </p:txBody>
            </p:sp>
          </p:grpSp>
          <p:grpSp>
            <p:nvGrpSpPr>
              <p:cNvPr id="277" name="Group 1"/>
              <p:cNvGrpSpPr/>
              <p:nvPr/>
            </p:nvGrpSpPr>
            <p:grpSpPr>
              <a:xfrm>
                <a:off x="1613160" y="3081240"/>
                <a:ext cx="3090240" cy="3031200"/>
                <a:chOff x="1613160" y="3081240"/>
                <a:chExt cx="3090240" cy="3031200"/>
              </a:xfrm>
            </p:grpSpPr>
            <p:sp>
              <p:nvSpPr>
                <p:cNvPr id="278" name="Google Shape;196;p12"/>
                <p:cNvSpPr/>
                <p:nvPr/>
              </p:nvSpPr>
              <p:spPr>
                <a:xfrm>
                  <a:off x="1613160" y="3720960"/>
                  <a:ext cx="3090240" cy="25488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Capacity Management (CAPM)</a:t>
                  </a:r>
                  <a:endParaRPr lang="de-DE" sz="1400" b="0" strike="noStrike" spc="-1">
                    <a:solidFill>
                      <a:srgbClr val="000000"/>
                    </a:solidFill>
                    <a:latin typeface="Arial"/>
                  </a:endParaRPr>
                </a:p>
              </p:txBody>
            </p:sp>
            <p:sp>
              <p:nvSpPr>
                <p:cNvPr id="279" name="Google Shape;197;p12"/>
                <p:cNvSpPr/>
                <p:nvPr/>
              </p:nvSpPr>
              <p:spPr>
                <a:xfrm>
                  <a:off x="1613160" y="4136400"/>
                  <a:ext cx="309024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Information Security Management (ISM)</a:t>
                  </a:r>
                  <a:endParaRPr lang="de-DE" sz="1400" b="0" strike="noStrike" spc="-1">
                    <a:solidFill>
                      <a:srgbClr val="000000"/>
                    </a:solidFill>
                    <a:latin typeface="Arial"/>
                  </a:endParaRPr>
                </a:p>
              </p:txBody>
            </p:sp>
            <p:sp>
              <p:nvSpPr>
                <p:cNvPr id="280" name="Google Shape;200;p12"/>
                <p:cNvSpPr/>
                <p:nvPr/>
              </p:nvSpPr>
              <p:spPr>
                <a:xfrm>
                  <a:off x="1613160" y="5153400"/>
                  <a:ext cx="309024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Incident &amp; Service Request Management (ISRM)</a:t>
                  </a:r>
                  <a:endParaRPr lang="de-DE" sz="1400" b="0" strike="noStrike" spc="-1">
                    <a:solidFill>
                      <a:srgbClr val="000000"/>
                    </a:solidFill>
                    <a:latin typeface="Arial"/>
                  </a:endParaRPr>
                </a:p>
              </p:txBody>
            </p:sp>
            <p:sp>
              <p:nvSpPr>
                <p:cNvPr id="281" name="Google Shape;201;p12"/>
                <p:cNvSpPr/>
                <p:nvPr/>
              </p:nvSpPr>
              <p:spPr>
                <a:xfrm>
                  <a:off x="1613160" y="5857560"/>
                  <a:ext cx="3090240" cy="25488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Problem Management (PM)</a:t>
                  </a:r>
                  <a:endParaRPr lang="de-DE" sz="1400" b="0" strike="noStrike" spc="-1">
                    <a:solidFill>
                      <a:srgbClr val="000000"/>
                    </a:solidFill>
                    <a:latin typeface="Arial"/>
                  </a:endParaRPr>
                </a:p>
              </p:txBody>
            </p:sp>
            <p:sp>
              <p:nvSpPr>
                <p:cNvPr id="282" name="Google Shape;206;p12"/>
                <p:cNvSpPr/>
                <p:nvPr/>
              </p:nvSpPr>
              <p:spPr>
                <a:xfrm>
                  <a:off x="1613160" y="3081240"/>
                  <a:ext cx="309024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Service Availability &amp; Continuity Management (SACM)</a:t>
                  </a:r>
                  <a:endParaRPr lang="de-DE" sz="1400" b="0" strike="noStrike" spc="-1">
                    <a:solidFill>
                      <a:srgbClr val="000000"/>
                    </a:solidFill>
                    <a:latin typeface="Arial"/>
                  </a:endParaRPr>
                </a:p>
              </p:txBody>
            </p:sp>
          </p:grpSp>
        </p:grpSp>
      </p:grpSp>
      <p:sp>
        <p:nvSpPr>
          <p:cNvPr id="283" name="Google Shape;207;p12"/>
          <p:cNvSpPr/>
          <p:nvPr/>
        </p:nvSpPr>
        <p:spPr>
          <a:xfrm>
            <a:off x="5622480" y="7389720"/>
            <a:ext cx="182520" cy="367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endParaRPr lang="en-US" sz="1800" b="0" strike="noStrike" spc="-1">
              <a:solidFill>
                <a:schemeClr val="dk1"/>
              </a:solidFill>
              <a:latin typeface="Calibri"/>
              <a:ea typeface="Calibri"/>
            </a:endParaRPr>
          </a:p>
        </p:txBody>
      </p:sp>
      <p:sp>
        <p:nvSpPr>
          <p:cNvPr id="284" name="Google Shape;208;p12"/>
          <p:cNvSpPr/>
          <p:nvPr/>
        </p:nvSpPr>
        <p:spPr>
          <a:xfrm>
            <a:off x="9156960" y="5407920"/>
            <a:ext cx="17614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2000" b="1" strike="noStrike" spc="-1">
                <a:solidFill>
                  <a:schemeClr val="dk1"/>
                </a:solidFill>
                <a:latin typeface="Calibri"/>
                <a:ea typeface="Calibri"/>
              </a:rPr>
              <a:t>Schwerpunkt dieser Schulung (SOC)</a:t>
            </a:r>
            <a:endParaRPr lang="de-DE" sz="2000" b="0" strike="noStrike" spc="-1">
              <a:solidFill>
                <a:srgbClr val="000000"/>
              </a:solidFill>
              <a:latin typeface="Arial"/>
            </a:endParaRPr>
          </a:p>
        </p:txBody>
      </p:sp>
      <p:sp>
        <p:nvSpPr>
          <p:cNvPr id="285" name="Google Shape;209;p12"/>
          <p:cNvSpPr/>
          <p:nvPr/>
        </p:nvSpPr>
        <p:spPr>
          <a:xfrm>
            <a:off x="8642520" y="4773600"/>
            <a:ext cx="459720" cy="2002680"/>
          </a:xfrm>
          <a:prstGeom prst="rightBrace">
            <a:avLst>
              <a:gd name="adj1" fmla="val 33302"/>
              <a:gd name="adj2" fmla="val 51224"/>
            </a:avLst>
          </a:prstGeom>
          <a:noFill/>
          <a:ln w="25400">
            <a:solidFill>
              <a:srgbClr val="4F81BD"/>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endParaRPr lang="en-US" sz="1800" b="0" strike="noStrike" spc="-1">
              <a:solidFill>
                <a:schemeClr val="dk1"/>
              </a:solidFill>
              <a:latin typeface="Calibri"/>
              <a:ea typeface="Calibri"/>
            </a:endParaRPr>
          </a:p>
        </p:txBody>
      </p:sp>
      <p:sp>
        <p:nvSpPr>
          <p:cNvPr id="286" name="Google Shape;210;p12"/>
          <p:cNvSpPr/>
          <p:nvPr/>
        </p:nvSpPr>
        <p:spPr>
          <a:xfrm>
            <a:off x="8642520" y="1806480"/>
            <a:ext cx="459720" cy="2750760"/>
          </a:xfrm>
          <a:prstGeom prst="rightBrace">
            <a:avLst>
              <a:gd name="adj1" fmla="val 33302"/>
              <a:gd name="adj2" fmla="val 51224"/>
            </a:avLst>
          </a:prstGeom>
          <a:noFill/>
          <a:ln w="25400">
            <a:solidFill>
              <a:srgbClr val="BFBFBF"/>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endParaRPr lang="en-US" sz="1800" b="0" strike="noStrike" spc="-1">
              <a:solidFill>
                <a:schemeClr val="dk1"/>
              </a:solidFill>
              <a:latin typeface="Calibri"/>
              <a:ea typeface="Calibri"/>
            </a:endParaRPr>
          </a:p>
        </p:txBody>
      </p:sp>
      <p:sp>
        <p:nvSpPr>
          <p:cNvPr id="287" name="Google Shape;211;p12"/>
          <p:cNvSpPr/>
          <p:nvPr/>
        </p:nvSpPr>
        <p:spPr>
          <a:xfrm>
            <a:off x="9156960" y="2772360"/>
            <a:ext cx="1761480" cy="699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2000" b="0" strike="noStrike" spc="-1">
                <a:solidFill>
                  <a:srgbClr val="A5A5A5"/>
                </a:solidFill>
                <a:latin typeface="Calibri"/>
                <a:ea typeface="Calibri"/>
              </a:rPr>
              <a:t>Thema der SPD-Schulung</a:t>
            </a:r>
            <a:endParaRPr lang="de-DE" sz="2000" b="0" strike="noStrike" spc="-1">
              <a:solidFill>
                <a:srgbClr val="000000"/>
              </a:solidFill>
              <a:latin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Rectangle 4"/>
          <p:cNvSpPr/>
          <p:nvPr/>
        </p:nvSpPr>
        <p:spPr>
          <a:xfrm>
            <a:off x="141120" y="1647360"/>
            <a:ext cx="11952360" cy="2910960"/>
          </a:xfrm>
          <a:prstGeom prst="rect">
            <a:avLst/>
          </a:prstGeom>
          <a:solidFill>
            <a:srgbClr val="8064A2"/>
          </a:solidFill>
          <a:ln>
            <a:noFill/>
          </a:ln>
        </p:spPr>
        <p:style>
          <a:lnRef idx="2">
            <a:schemeClr val="accent4">
              <a:shade val="15000"/>
            </a:schemeClr>
          </a:lnRef>
          <a:fillRef idx="1">
            <a:schemeClr val="accent4"/>
          </a:fillRef>
          <a:effectRef idx="0">
            <a:schemeClr val="accent4"/>
          </a:effectRef>
          <a:fontRef idx="minor"/>
        </p:style>
        <p:txBody>
          <a:bodyPr lIns="90000" tIns="45000" rIns="90000" bIns="45000" anchor="ctr">
            <a:noAutofit/>
          </a:bodyPr>
          <a:lstStyle/>
          <a:p>
            <a:pPr algn="ctr" defTabSz="914400">
              <a:lnSpc>
                <a:spcPct val="100000"/>
              </a:lnSpc>
            </a:pPr>
            <a:endParaRPr lang="en-GB" sz="1800" b="0" strike="noStrike" spc="-1">
              <a:solidFill>
                <a:schemeClr val="lt1"/>
              </a:solidFill>
              <a:latin typeface="Calibri"/>
            </a:endParaRPr>
          </a:p>
        </p:txBody>
      </p:sp>
      <p:sp>
        <p:nvSpPr>
          <p:cNvPr id="289" name="Rectangle 5"/>
          <p:cNvSpPr/>
          <p:nvPr/>
        </p:nvSpPr>
        <p:spPr>
          <a:xfrm>
            <a:off x="141120" y="4627800"/>
            <a:ext cx="11952360" cy="2165760"/>
          </a:xfrm>
          <a:prstGeom prst="rect">
            <a:avLst/>
          </a:prstGeom>
          <a:solidFill>
            <a:srgbClr val="4BACC6"/>
          </a:solidFill>
          <a:ln>
            <a:noFill/>
          </a:ln>
        </p:spPr>
        <p:style>
          <a:lnRef idx="2">
            <a:schemeClr val="accent5">
              <a:shade val="15000"/>
            </a:schemeClr>
          </a:lnRef>
          <a:fillRef idx="1">
            <a:schemeClr val="accent5"/>
          </a:fillRef>
          <a:effectRef idx="0">
            <a:schemeClr val="accent5"/>
          </a:effectRef>
          <a:fontRef idx="minor"/>
        </p:style>
        <p:txBody>
          <a:bodyPr lIns="90000" tIns="45000" rIns="90000" bIns="45000" anchor="ctr">
            <a:noAutofit/>
          </a:bodyPr>
          <a:lstStyle/>
          <a:p>
            <a:pPr algn="ctr" defTabSz="914400">
              <a:lnSpc>
                <a:spcPct val="100000"/>
              </a:lnSpc>
            </a:pPr>
            <a:endParaRPr lang="en-GB" sz="1800" b="0" strike="noStrike" spc="-1">
              <a:solidFill>
                <a:schemeClr val="lt1"/>
              </a:solidFill>
              <a:latin typeface="Calibri"/>
            </a:endParaRPr>
          </a:p>
        </p:txBody>
      </p:sp>
      <p:sp>
        <p:nvSpPr>
          <p:cNvPr id="290"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FitSM-Prozess-Modell: SPD versus SOC</a:t>
            </a:r>
            <a:endParaRPr lang="de-DE" sz="3200" b="0" strike="noStrike" spc="-1">
              <a:solidFill>
                <a:srgbClr val="000000"/>
              </a:solidFill>
              <a:latin typeface="Arial"/>
            </a:endParaRPr>
          </a:p>
        </p:txBody>
      </p:sp>
      <p:sp>
        <p:nvSpPr>
          <p:cNvPr id="291" name="PlaceHolder 2"/>
          <p:cNvSpPr>
            <a:spLocks noGrp="1"/>
          </p:cNvSpPr>
          <p:nvPr>
            <p:ph type="sldNum" idx="3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63F5A5AE-ED2E-459A-A5C4-434D8A1674D8}" type="slidenum">
              <a:rPr lang="en-US" sz="1200" b="0" strike="noStrike" spc="-1">
                <a:solidFill>
                  <a:srgbClr val="888888"/>
                </a:solidFill>
                <a:latin typeface="Calibri"/>
                <a:ea typeface="Calibri"/>
              </a:rPr>
              <a:t>21</a:t>
            </a:fld>
            <a:endParaRPr lang="de-DE" sz="1200" b="0" strike="noStrike" spc="-1">
              <a:solidFill>
                <a:srgbClr val="000000"/>
              </a:solidFill>
              <a:latin typeface="Times New Roman"/>
            </a:endParaRPr>
          </a:p>
        </p:txBody>
      </p:sp>
      <p:sp>
        <p:nvSpPr>
          <p:cNvPr id="292" name="Google Shape;207;p12"/>
          <p:cNvSpPr/>
          <p:nvPr/>
        </p:nvSpPr>
        <p:spPr>
          <a:xfrm>
            <a:off x="5622480" y="7389720"/>
            <a:ext cx="182520" cy="367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endParaRPr lang="en-US" sz="1800" b="0" strike="noStrike" spc="-1">
              <a:solidFill>
                <a:schemeClr val="dk1"/>
              </a:solidFill>
              <a:latin typeface="Calibri"/>
              <a:ea typeface="Calibri"/>
            </a:endParaRPr>
          </a:p>
        </p:txBody>
      </p:sp>
      <p:sp>
        <p:nvSpPr>
          <p:cNvPr id="293" name="TextBox 6"/>
          <p:cNvSpPr/>
          <p:nvPr/>
        </p:nvSpPr>
        <p:spPr>
          <a:xfrm>
            <a:off x="7160400" y="1743120"/>
            <a:ext cx="4778280" cy="3044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GB" sz="1600" b="1" strike="noStrike" spc="-1">
                <a:solidFill>
                  <a:schemeClr val="lt1"/>
                </a:solidFill>
                <a:latin typeface="Calibri"/>
              </a:rPr>
              <a:t>Service Planung &amp; Erbringung (SPD)</a:t>
            </a:r>
            <a:endParaRPr lang="de-DE" sz="16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600" b="0" strike="noStrike" spc="-1">
                <a:solidFill>
                  <a:schemeClr val="lt1"/>
                </a:solidFill>
                <a:latin typeface="Calibri"/>
              </a:rPr>
              <a:t>Mehr strategische Prozesse</a:t>
            </a:r>
            <a:endParaRPr lang="de-DE" sz="16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600" b="0" strike="noStrike" spc="-1">
                <a:solidFill>
                  <a:schemeClr val="lt1"/>
                </a:solidFill>
                <a:latin typeface="Calibri"/>
              </a:rPr>
              <a:t>Was bieten Sie an? Welche Versprechungen machen Sie damit? Wie wollen Sie diese Versprechen einlösen? Wie managen Sie Ihre Beziehungen?</a:t>
            </a:r>
            <a:endParaRPr lang="de-DE" sz="16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600" b="0" strike="noStrike" spc="-1">
                <a:solidFill>
                  <a:schemeClr val="lt1"/>
                </a:solidFill>
                <a:latin typeface="Calibri"/>
              </a:rPr>
              <a:t>Weniger Anforderungen pro Prozess</a:t>
            </a:r>
            <a:r>
              <a:rPr lang="en-GB" sz="1600" b="0" i="1" strike="noStrike" spc="-1">
                <a:solidFill>
                  <a:schemeClr val="lt1"/>
                </a:solidFill>
                <a:latin typeface="Calibri"/>
              </a:rPr>
              <a:t>, aber </a:t>
            </a:r>
            <a:r>
              <a:rPr lang="en-GB" sz="1600" b="0" strike="noStrike" spc="-1">
                <a:solidFill>
                  <a:schemeClr val="lt1"/>
                </a:solidFill>
                <a:latin typeface="Calibri"/>
              </a:rPr>
              <a:t>die einzelnen Anforderungen können komplexer sein</a:t>
            </a:r>
            <a:endParaRPr lang="de-DE" sz="16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600" b="0" strike="noStrike" spc="-1">
                <a:solidFill>
                  <a:schemeClr val="lt1"/>
                </a:solidFill>
                <a:latin typeface="Calibri"/>
              </a:rPr>
              <a:t>Häufig nach außen gerichtet: Umgang mit Kunden, Zulieferern, Wettbewerbern, Investoren, Geldgebern usw.</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p:txBody>
      </p:sp>
      <p:grpSp>
        <p:nvGrpSpPr>
          <p:cNvPr id="294" name="Group 7"/>
          <p:cNvGrpSpPr/>
          <p:nvPr/>
        </p:nvGrpSpPr>
        <p:grpSpPr>
          <a:xfrm>
            <a:off x="448560" y="1729800"/>
            <a:ext cx="6617520" cy="4968000"/>
            <a:chOff x="448560" y="1729800"/>
            <a:chExt cx="6617520" cy="4968000"/>
          </a:xfrm>
        </p:grpSpPr>
        <p:sp>
          <p:nvSpPr>
            <p:cNvPr id="295" name="Google Shape;193;p12"/>
            <p:cNvSpPr/>
            <p:nvPr/>
          </p:nvSpPr>
          <p:spPr>
            <a:xfrm>
              <a:off x="2212200" y="1729800"/>
              <a:ext cx="3090240" cy="3027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Service Portfolio Management (SPM)</a:t>
              </a:r>
              <a:endParaRPr lang="de-DE" sz="1400" b="0" strike="noStrike" spc="-1">
                <a:solidFill>
                  <a:srgbClr val="000000"/>
                </a:solidFill>
                <a:latin typeface="Arial"/>
              </a:endParaRPr>
            </a:p>
          </p:txBody>
        </p:sp>
        <p:sp>
          <p:nvSpPr>
            <p:cNvPr id="296" name="Google Shape;194;p12"/>
            <p:cNvSpPr/>
            <p:nvPr/>
          </p:nvSpPr>
          <p:spPr>
            <a:xfrm>
              <a:off x="2212200" y="2142360"/>
              <a:ext cx="3090240" cy="25488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Service Level Management (SLM)</a:t>
              </a:r>
              <a:endParaRPr lang="de-DE" sz="1400" b="0" strike="noStrike" spc="-1">
                <a:solidFill>
                  <a:srgbClr val="000000"/>
                </a:solidFill>
                <a:latin typeface="Arial"/>
              </a:endParaRPr>
            </a:p>
          </p:txBody>
        </p:sp>
        <p:sp>
          <p:nvSpPr>
            <p:cNvPr id="297" name="Google Shape;195;p12"/>
            <p:cNvSpPr/>
            <p:nvPr/>
          </p:nvSpPr>
          <p:spPr>
            <a:xfrm>
              <a:off x="2212200" y="2545920"/>
              <a:ext cx="3090240" cy="25488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Service-Reporting (SRM)</a:t>
              </a:r>
              <a:endParaRPr lang="de-DE" sz="1400" b="0" strike="noStrike" spc="-1">
                <a:solidFill>
                  <a:srgbClr val="000000"/>
                </a:solidFill>
                <a:latin typeface="Arial"/>
              </a:endParaRPr>
            </a:p>
          </p:txBody>
        </p:sp>
        <p:sp>
          <p:nvSpPr>
            <p:cNvPr id="298" name="Google Shape;205;p12"/>
            <p:cNvSpPr/>
            <p:nvPr/>
          </p:nvSpPr>
          <p:spPr>
            <a:xfrm>
              <a:off x="1800000" y="6442920"/>
              <a:ext cx="3958200" cy="25488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Kontinuierliche Verbesserung des Service (CSI)</a:t>
              </a:r>
              <a:endParaRPr lang="de-DE" sz="1400" b="0" strike="noStrike" spc="-1">
                <a:solidFill>
                  <a:srgbClr val="000000"/>
                </a:solidFill>
                <a:latin typeface="Arial"/>
              </a:endParaRPr>
            </a:p>
          </p:txBody>
        </p:sp>
        <p:grpSp>
          <p:nvGrpSpPr>
            <p:cNvPr id="299" name="Group 12"/>
            <p:cNvGrpSpPr/>
            <p:nvPr/>
          </p:nvGrpSpPr>
          <p:grpSpPr>
            <a:xfrm>
              <a:off x="448560" y="2899800"/>
              <a:ext cx="6617520" cy="3381120"/>
              <a:chOff x="448560" y="2899800"/>
              <a:chExt cx="6617520" cy="3381120"/>
            </a:xfrm>
          </p:grpSpPr>
          <p:grpSp>
            <p:nvGrpSpPr>
              <p:cNvPr id="300" name="Group 13"/>
              <p:cNvGrpSpPr/>
              <p:nvPr/>
            </p:nvGrpSpPr>
            <p:grpSpPr>
              <a:xfrm>
                <a:off x="3975840" y="3112920"/>
                <a:ext cx="3090240" cy="3168000"/>
                <a:chOff x="3975840" y="3112920"/>
                <a:chExt cx="3090240" cy="3168000"/>
              </a:xfrm>
            </p:grpSpPr>
            <p:sp>
              <p:nvSpPr>
                <p:cNvPr id="301" name="Google Shape;198;p12"/>
                <p:cNvSpPr/>
                <p:nvPr/>
              </p:nvSpPr>
              <p:spPr>
                <a:xfrm>
                  <a:off x="3975840" y="3112920"/>
                  <a:ext cx="309024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Customer Relationship Management (CRM)</a:t>
                  </a:r>
                  <a:endParaRPr lang="de-DE" sz="1400" b="0" strike="noStrike" spc="-1">
                    <a:solidFill>
                      <a:srgbClr val="000000"/>
                    </a:solidFill>
                    <a:latin typeface="Arial"/>
                  </a:endParaRPr>
                </a:p>
              </p:txBody>
            </p:sp>
            <p:sp>
              <p:nvSpPr>
                <p:cNvPr id="302" name="Google Shape;199;p12"/>
                <p:cNvSpPr/>
                <p:nvPr/>
              </p:nvSpPr>
              <p:spPr>
                <a:xfrm>
                  <a:off x="3975840" y="3818160"/>
                  <a:ext cx="309024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Supplier Relationship Management (SUPPM)</a:t>
                  </a:r>
                  <a:endParaRPr lang="de-DE" sz="1400" b="0" strike="noStrike" spc="-1">
                    <a:solidFill>
                      <a:srgbClr val="000000"/>
                    </a:solidFill>
                    <a:latin typeface="Arial"/>
                  </a:endParaRPr>
                </a:p>
              </p:txBody>
            </p:sp>
            <p:sp>
              <p:nvSpPr>
                <p:cNvPr id="303" name="Google Shape;202;p12"/>
                <p:cNvSpPr/>
                <p:nvPr/>
              </p:nvSpPr>
              <p:spPr>
                <a:xfrm>
                  <a:off x="3975840" y="4916160"/>
                  <a:ext cx="3090240" cy="25488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Configuration Management (CONFM)</a:t>
                  </a:r>
                  <a:endParaRPr lang="de-DE" sz="1400" b="0" strike="noStrike" spc="-1">
                    <a:solidFill>
                      <a:srgbClr val="000000"/>
                    </a:solidFill>
                    <a:latin typeface="Arial"/>
                  </a:endParaRPr>
                </a:p>
              </p:txBody>
            </p:sp>
            <p:sp>
              <p:nvSpPr>
                <p:cNvPr id="304" name="Google Shape;203;p12"/>
                <p:cNvSpPr/>
                <p:nvPr/>
              </p:nvSpPr>
              <p:spPr>
                <a:xfrm>
                  <a:off x="3975840" y="5337720"/>
                  <a:ext cx="3090240" cy="25488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Change Management (CHM)</a:t>
                  </a:r>
                  <a:endParaRPr lang="de-DE" sz="1400" b="0" strike="noStrike" spc="-1">
                    <a:solidFill>
                      <a:srgbClr val="000000"/>
                    </a:solidFill>
                    <a:latin typeface="Arial"/>
                  </a:endParaRPr>
                </a:p>
              </p:txBody>
            </p:sp>
            <p:sp>
              <p:nvSpPr>
                <p:cNvPr id="305" name="Google Shape;204;p12"/>
                <p:cNvSpPr/>
                <p:nvPr/>
              </p:nvSpPr>
              <p:spPr>
                <a:xfrm>
                  <a:off x="3975840" y="5764680"/>
                  <a:ext cx="309024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Release und Deployment Management (RDM)</a:t>
                  </a:r>
                  <a:endParaRPr lang="de-DE" sz="1400" b="0" strike="noStrike" spc="-1">
                    <a:solidFill>
                      <a:srgbClr val="000000"/>
                    </a:solidFill>
                    <a:latin typeface="Arial"/>
                  </a:endParaRPr>
                </a:p>
              </p:txBody>
            </p:sp>
          </p:grpSp>
          <p:grpSp>
            <p:nvGrpSpPr>
              <p:cNvPr id="306" name="Group 14"/>
              <p:cNvGrpSpPr/>
              <p:nvPr/>
            </p:nvGrpSpPr>
            <p:grpSpPr>
              <a:xfrm>
                <a:off x="448560" y="2899800"/>
                <a:ext cx="3090240" cy="3133800"/>
                <a:chOff x="448560" y="2899800"/>
                <a:chExt cx="3090240" cy="3133800"/>
              </a:xfrm>
            </p:grpSpPr>
            <p:sp>
              <p:nvSpPr>
                <p:cNvPr id="307" name="Google Shape;196;p12"/>
                <p:cNvSpPr/>
                <p:nvPr/>
              </p:nvSpPr>
              <p:spPr>
                <a:xfrm>
                  <a:off x="448560" y="3539520"/>
                  <a:ext cx="3090240" cy="25488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Capacity Management (CAPM)</a:t>
                  </a:r>
                  <a:endParaRPr lang="de-DE" sz="1400" b="0" strike="noStrike" spc="-1">
                    <a:solidFill>
                      <a:srgbClr val="000000"/>
                    </a:solidFill>
                    <a:latin typeface="Arial"/>
                  </a:endParaRPr>
                </a:p>
              </p:txBody>
            </p:sp>
            <p:sp>
              <p:nvSpPr>
                <p:cNvPr id="308" name="Google Shape;197;p12"/>
                <p:cNvSpPr/>
                <p:nvPr/>
              </p:nvSpPr>
              <p:spPr>
                <a:xfrm>
                  <a:off x="448560" y="3954960"/>
                  <a:ext cx="309024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Information Security Management (ISM)</a:t>
                  </a:r>
                  <a:endParaRPr lang="de-DE" sz="1400" b="0" strike="noStrike" spc="-1">
                    <a:solidFill>
                      <a:srgbClr val="000000"/>
                    </a:solidFill>
                    <a:latin typeface="Arial"/>
                  </a:endParaRPr>
                </a:p>
              </p:txBody>
            </p:sp>
            <p:sp>
              <p:nvSpPr>
                <p:cNvPr id="309" name="Google Shape;200;p12"/>
                <p:cNvSpPr/>
                <p:nvPr/>
              </p:nvSpPr>
              <p:spPr>
                <a:xfrm>
                  <a:off x="448560" y="5074560"/>
                  <a:ext cx="309024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Incident &amp; Service Request Management (ISRM)</a:t>
                  </a:r>
                  <a:endParaRPr lang="de-DE" sz="1400" b="0" strike="noStrike" spc="-1">
                    <a:solidFill>
                      <a:srgbClr val="000000"/>
                    </a:solidFill>
                    <a:latin typeface="Arial"/>
                  </a:endParaRPr>
                </a:p>
              </p:txBody>
            </p:sp>
            <p:sp>
              <p:nvSpPr>
                <p:cNvPr id="310" name="Google Shape;201;p12"/>
                <p:cNvSpPr/>
                <p:nvPr/>
              </p:nvSpPr>
              <p:spPr>
                <a:xfrm>
                  <a:off x="448560" y="5778720"/>
                  <a:ext cx="3090240" cy="25488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Problem Management (PM)</a:t>
                  </a:r>
                  <a:endParaRPr lang="de-DE" sz="1400" b="0" strike="noStrike" spc="-1">
                    <a:solidFill>
                      <a:srgbClr val="000000"/>
                    </a:solidFill>
                    <a:latin typeface="Arial"/>
                  </a:endParaRPr>
                </a:p>
              </p:txBody>
            </p:sp>
            <p:sp>
              <p:nvSpPr>
                <p:cNvPr id="311" name="Google Shape;206;p12"/>
                <p:cNvSpPr/>
                <p:nvPr/>
              </p:nvSpPr>
              <p:spPr>
                <a:xfrm>
                  <a:off x="448560" y="2899800"/>
                  <a:ext cx="309024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Service Availability &amp; Continuity Management (SACM)</a:t>
                  </a:r>
                  <a:endParaRPr lang="de-DE" sz="1400" b="0" strike="noStrike" spc="-1">
                    <a:solidFill>
                      <a:srgbClr val="000000"/>
                    </a:solidFill>
                    <a:latin typeface="Arial"/>
                  </a:endParaRPr>
                </a:p>
              </p:txBody>
            </p:sp>
          </p:grpSp>
        </p:grpSp>
      </p:grpSp>
      <p:sp>
        <p:nvSpPr>
          <p:cNvPr id="312" name="TextBox 26"/>
          <p:cNvSpPr/>
          <p:nvPr/>
        </p:nvSpPr>
        <p:spPr>
          <a:xfrm>
            <a:off x="7162920" y="5061240"/>
            <a:ext cx="4930560" cy="18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GB" sz="1100" b="1" strike="noStrike" spc="-1">
                <a:solidFill>
                  <a:schemeClr val="lt1"/>
                </a:solidFill>
                <a:latin typeface="Calibri"/>
              </a:rPr>
              <a:t>Servicebetrieb und Steuerung (SOC)</a:t>
            </a:r>
            <a:endParaRPr lang="de-DE" sz="11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300" b="0" strike="noStrike" spc="-1">
                <a:solidFill>
                  <a:schemeClr val="lt1"/>
                </a:solidFill>
                <a:latin typeface="Calibri"/>
              </a:rPr>
              <a:t>Weitere operative Prozesse</a:t>
            </a:r>
            <a:endParaRPr lang="de-DE" sz="13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300" b="0" strike="noStrike" spc="-1">
                <a:solidFill>
                  <a:schemeClr val="lt1"/>
                </a:solidFill>
                <a:latin typeface="Calibri"/>
              </a:rPr>
              <a:t>Management der zahlreichen Elemente (technisch, personell, dokumentarisch usw.), die für den Betrieb der Services erforderlich sind</a:t>
            </a:r>
            <a:endParaRPr lang="de-DE" sz="13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300" b="0" strike="noStrike" spc="-1">
                <a:solidFill>
                  <a:schemeClr val="lt1"/>
                </a:solidFill>
                <a:latin typeface="Calibri"/>
              </a:rPr>
              <a:t>Viele Anforderungen, aber oft in klare Workflows eingebunden</a:t>
            </a:r>
            <a:endParaRPr lang="de-DE" sz="13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300" b="0" strike="noStrike" spc="-1">
                <a:solidFill>
                  <a:schemeClr val="lt1"/>
                </a:solidFill>
                <a:latin typeface="Calibri"/>
              </a:rPr>
              <a:t>Im Allgemeinen nach innen gerichtet: Viele interne Schnittstellen, aber wenige externe Schnittstellen</a:t>
            </a:r>
            <a:endParaRPr lang="de-DE" sz="13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p:txBody>
      </p:sp>
      <p:sp>
        <p:nvSpPr>
          <p:cNvPr id="313" name="Google Shape;225;p13"/>
          <p:cNvSpPr/>
          <p:nvPr/>
        </p:nvSpPr>
        <p:spPr>
          <a:xfrm>
            <a:off x="8346240" y="4680360"/>
            <a:ext cx="374724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tabLst>
                <a:tab pos="0" algn="l"/>
              </a:tabLst>
            </a:pPr>
            <a:r>
              <a:rPr lang="en-US" sz="1800" b="1" strike="noStrike" spc="-1">
                <a:solidFill>
                  <a:schemeClr val="lt2">
                    <a:lumMod val="20000"/>
                    <a:lumOff val="80000"/>
                  </a:schemeClr>
                </a:solidFill>
                <a:latin typeface="Calibri"/>
                <a:ea typeface="Calibri"/>
              </a:rPr>
              <a:t>Schwerpunkt dieser Schulung</a:t>
            </a:r>
            <a:endParaRPr lang="de-DE" sz="1800" b="0" strike="noStrike" spc="-1">
              <a:solidFill>
                <a:srgbClr val="000000"/>
              </a:solidFill>
              <a:latin typeface="Arial"/>
            </a:endParaRPr>
          </a:p>
        </p:txBody>
      </p:sp>
      <p:sp>
        <p:nvSpPr>
          <p:cNvPr id="314" name="Google Shape;226;p13"/>
          <p:cNvSpPr/>
          <p:nvPr/>
        </p:nvSpPr>
        <p:spPr>
          <a:xfrm>
            <a:off x="8145720" y="4669560"/>
            <a:ext cx="398520" cy="474840"/>
          </a:xfrm>
          <a:prstGeom prst="downArrow">
            <a:avLst>
              <a:gd name="adj1" fmla="val 50000"/>
              <a:gd name="adj2" fmla="val 50000"/>
            </a:avLst>
          </a:prstGeom>
          <a:noFill/>
          <a:ln w="19050">
            <a:solidFill>
              <a:srgbClr val="B9CDE5"/>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marL="171360" indent="-82440" algn="ctr" defTabSz="914400">
              <a:lnSpc>
                <a:spcPct val="100000"/>
              </a:lnSpc>
              <a:tabLst>
                <a:tab pos="0" algn="l"/>
              </a:tabLst>
            </a:pPr>
            <a:endParaRPr lang="en-US" sz="1400" b="0" strike="noStrike" spc="-1">
              <a:solidFill>
                <a:schemeClr val="lt2">
                  <a:lumMod val="20000"/>
                  <a:lumOff val="80000"/>
                </a:schemeClr>
              </a:solidFill>
              <a:latin typeface="Calibri"/>
              <a:ea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Allgemeine Aspekte</a:t>
            </a:r>
            <a:endParaRPr lang="de-DE" sz="3200" b="0" strike="noStrike" spc="-1">
              <a:solidFill>
                <a:srgbClr val="000000"/>
              </a:solidFill>
              <a:latin typeface="Arial"/>
            </a:endParaRPr>
          </a:p>
        </p:txBody>
      </p:sp>
      <p:sp>
        <p:nvSpPr>
          <p:cNvPr id="316" name="PlaceHolder 2"/>
          <p:cNvSpPr>
            <a:spLocks noGrp="1"/>
          </p:cNvSpPr>
          <p:nvPr>
            <p:ph/>
          </p:nvPr>
        </p:nvSpPr>
        <p:spPr>
          <a:xfrm>
            <a:off x="609480" y="1696680"/>
            <a:ext cx="10970640" cy="1481040"/>
          </a:xfrm>
          <a:prstGeom prst="rect">
            <a:avLst/>
          </a:prstGeom>
          <a:noFill/>
          <a:ln w="0">
            <a:noFill/>
          </a:ln>
        </p:spPr>
        <p:txBody>
          <a:bodyPr lIns="91440" tIns="45720" rIns="91440" bIns="45720" anchor="t">
            <a:normAutofit fontScale="93333" lnSpcReduction="20000"/>
          </a:bodyPr>
          <a:lstStyle/>
          <a:p>
            <a:pPr marL="343080" indent="-343080">
              <a:lnSpc>
                <a:spcPct val="100000"/>
              </a:lnSpc>
              <a:buClr>
                <a:srgbClr val="000000"/>
              </a:buClr>
              <a:buFont typeface="Arial"/>
              <a:buChar char="•"/>
            </a:pPr>
            <a:r>
              <a:rPr lang="en-US" sz="2800" b="0" strike="noStrike" spc="-1">
                <a:solidFill>
                  <a:schemeClr val="dk1"/>
                </a:solidFill>
                <a:latin typeface="Calibri"/>
                <a:ea typeface="Calibri"/>
              </a:rPr>
              <a:t>Allgemeine Aspekte eines Service-Management-Systems (SMS) umfassen alle Themen, die </a:t>
            </a:r>
            <a:r>
              <a:rPr lang="en-US" sz="2800" b="1" strike="noStrike" spc="-1">
                <a:solidFill>
                  <a:schemeClr val="dk1"/>
                </a:solidFill>
                <a:latin typeface="Calibri"/>
                <a:ea typeface="Calibri"/>
              </a:rPr>
              <a:t>nicht direkt mit einem bestimmten ITSM-Prozess zusammenhängen</a:t>
            </a:r>
            <a:r>
              <a:rPr lang="en-US" sz="2800" b="0" strike="noStrike" spc="-1">
                <a:solidFill>
                  <a:schemeClr val="dk1"/>
                </a:solidFill>
                <a:latin typeface="Calibri"/>
                <a:ea typeface="Calibri"/>
              </a:rPr>
              <a:t>.</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Zu berücksichtigende Themen:</a:t>
            </a:r>
            <a:endParaRPr lang="de-DE" sz="2800" b="0" strike="noStrike" spc="-1">
              <a:solidFill>
                <a:srgbClr val="000000"/>
              </a:solidFill>
              <a:latin typeface="Arial"/>
            </a:endParaRPr>
          </a:p>
          <a:p>
            <a:pPr marL="743040" indent="-133200">
              <a:lnSpc>
                <a:spcPct val="100000"/>
              </a:lnSpc>
              <a:spcBef>
                <a:spcPts val="479"/>
              </a:spcBef>
              <a:buNone/>
              <a:tabLst>
                <a:tab pos="0" algn="l"/>
              </a:tabLst>
            </a:pPr>
            <a:endParaRPr lang="de-DE" sz="2400" b="0" strike="noStrike" spc="-1">
              <a:solidFill>
                <a:srgbClr val="000000"/>
              </a:solidFill>
              <a:latin typeface="Arial"/>
            </a:endParaRPr>
          </a:p>
        </p:txBody>
      </p:sp>
      <p:sp>
        <p:nvSpPr>
          <p:cNvPr id="317" name="PlaceHolder 3"/>
          <p:cNvSpPr>
            <a:spLocks noGrp="1"/>
          </p:cNvSpPr>
          <p:nvPr>
            <p:ph type="sldNum" idx="3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1AED48E9-8DB4-44B2-9C72-EFBE41E771D5}" type="slidenum">
              <a:rPr lang="en-US" sz="1200" b="0" strike="noStrike" spc="-1">
                <a:solidFill>
                  <a:srgbClr val="888888"/>
                </a:solidFill>
                <a:latin typeface="Calibri"/>
                <a:ea typeface="Calibri"/>
              </a:rPr>
              <a:t>22</a:t>
            </a:fld>
            <a:endParaRPr lang="de-DE" sz="1200" b="0" strike="noStrike" spc="-1">
              <a:solidFill>
                <a:srgbClr val="000000"/>
              </a:solidFill>
              <a:latin typeface="Times New Roman"/>
            </a:endParaRPr>
          </a:p>
        </p:txBody>
      </p:sp>
      <p:grpSp>
        <p:nvGrpSpPr>
          <p:cNvPr id="318" name="Group 1"/>
          <p:cNvGrpSpPr/>
          <p:nvPr/>
        </p:nvGrpSpPr>
        <p:grpSpPr>
          <a:xfrm>
            <a:off x="2990880" y="3297240"/>
            <a:ext cx="6207840" cy="3130920"/>
            <a:chOff x="2990880" y="3297240"/>
            <a:chExt cx="6207840" cy="3130920"/>
          </a:xfrm>
        </p:grpSpPr>
        <p:sp>
          <p:nvSpPr>
            <p:cNvPr id="319" name="Google Shape;235;p14"/>
            <p:cNvSpPr/>
            <p:nvPr/>
          </p:nvSpPr>
          <p:spPr>
            <a:xfrm>
              <a:off x="2990880" y="3297240"/>
              <a:ext cx="6207840" cy="31428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Top Management Engagement &amp; Accountability (MCA)</a:t>
              </a:r>
              <a:endParaRPr lang="de-DE" sz="1400" b="0" strike="noStrike" spc="-1">
                <a:solidFill>
                  <a:srgbClr val="000000"/>
                </a:solidFill>
                <a:latin typeface="Arial"/>
              </a:endParaRPr>
            </a:p>
          </p:txBody>
        </p:sp>
        <p:sp>
          <p:nvSpPr>
            <p:cNvPr id="320" name="Google Shape;236;p14"/>
            <p:cNvSpPr/>
            <p:nvPr/>
          </p:nvSpPr>
          <p:spPr>
            <a:xfrm>
              <a:off x="2990880" y="3758040"/>
              <a:ext cx="6207840" cy="31428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Dokumentation (DOC)</a:t>
              </a:r>
              <a:endParaRPr lang="de-DE" sz="1400" b="0" strike="noStrike" spc="-1">
                <a:solidFill>
                  <a:srgbClr val="000000"/>
                </a:solidFill>
                <a:latin typeface="Arial"/>
              </a:endParaRPr>
            </a:p>
          </p:txBody>
        </p:sp>
        <p:sp>
          <p:nvSpPr>
            <p:cNvPr id="321" name="Google Shape;237;p14"/>
            <p:cNvSpPr/>
            <p:nvPr/>
          </p:nvSpPr>
          <p:spPr>
            <a:xfrm>
              <a:off x="2990880" y="4236120"/>
              <a:ext cx="6207840" cy="31428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Anwendungsbereich und Stakeholder des IT-Service-Managements (SCS)</a:t>
              </a:r>
              <a:endParaRPr lang="de-DE" sz="1400" b="0" strike="noStrike" spc="-1">
                <a:solidFill>
                  <a:srgbClr val="000000"/>
                </a:solidFill>
                <a:latin typeface="Arial"/>
              </a:endParaRPr>
            </a:p>
          </p:txBody>
        </p:sp>
        <p:sp>
          <p:nvSpPr>
            <p:cNvPr id="322" name="Google Shape;238;p14"/>
            <p:cNvSpPr/>
            <p:nvPr/>
          </p:nvSpPr>
          <p:spPr>
            <a:xfrm>
              <a:off x="2990880" y="5191920"/>
              <a:ext cx="6207840" cy="31428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Umsetzung des IT-Service-Managements (DO)</a:t>
              </a:r>
              <a:endParaRPr lang="de-DE" sz="1400" b="0" strike="noStrike" spc="-1">
                <a:solidFill>
                  <a:srgbClr val="000000"/>
                </a:solidFill>
                <a:latin typeface="Arial"/>
              </a:endParaRPr>
            </a:p>
          </p:txBody>
        </p:sp>
        <p:sp>
          <p:nvSpPr>
            <p:cNvPr id="323" name="Google Shape;239;p14"/>
            <p:cNvSpPr/>
            <p:nvPr/>
          </p:nvSpPr>
          <p:spPr>
            <a:xfrm>
              <a:off x="2990880" y="5653080"/>
              <a:ext cx="6207840" cy="31428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Überwachung und Überprüfung von IT-Service Management (CHECK)</a:t>
              </a:r>
              <a:endParaRPr lang="de-DE" sz="1400" b="0" strike="noStrike" spc="-1">
                <a:solidFill>
                  <a:srgbClr val="000000"/>
                </a:solidFill>
                <a:latin typeface="Arial"/>
              </a:endParaRPr>
            </a:p>
          </p:txBody>
        </p:sp>
        <p:sp>
          <p:nvSpPr>
            <p:cNvPr id="324" name="Google Shape;240;p14"/>
            <p:cNvSpPr/>
            <p:nvPr/>
          </p:nvSpPr>
          <p:spPr>
            <a:xfrm>
              <a:off x="2990880" y="6113880"/>
              <a:ext cx="6207840" cy="31428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Kontinuierliche Verbesserung des IT-Service Managements (ACT)</a:t>
              </a:r>
              <a:endParaRPr lang="de-DE" sz="1400" b="0" strike="noStrike" spc="-1">
                <a:solidFill>
                  <a:srgbClr val="000000"/>
                </a:solidFill>
                <a:latin typeface="Arial"/>
              </a:endParaRPr>
            </a:p>
          </p:txBody>
        </p:sp>
        <p:sp>
          <p:nvSpPr>
            <p:cNvPr id="325" name="Google Shape;241;p14"/>
            <p:cNvSpPr/>
            <p:nvPr/>
          </p:nvSpPr>
          <p:spPr>
            <a:xfrm>
              <a:off x="2990880" y="4714200"/>
              <a:ext cx="6207840" cy="31428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Planung des IT-Service-Managements (PLAN)</a:t>
              </a:r>
              <a:endParaRPr lang="de-DE" sz="1400" b="0" strike="noStrike" spc="-1">
                <a:solidFill>
                  <a:srgbClr val="000000"/>
                </a:solidFill>
                <a:latin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Schulungsprogramm</a:t>
            </a:r>
            <a:endParaRPr lang="de-DE" sz="3200" b="0" strike="noStrike" spc="-1">
              <a:solidFill>
                <a:srgbClr val="000000"/>
              </a:solidFill>
              <a:latin typeface="Arial"/>
            </a:endParaRPr>
          </a:p>
        </p:txBody>
      </p:sp>
      <p:sp>
        <p:nvSpPr>
          <p:cNvPr id="327" name="PlaceHolder 2"/>
          <p:cNvSpPr>
            <a:spLocks noGrp="1"/>
          </p:cNvSpPr>
          <p:nvPr>
            <p:ph/>
          </p:nvPr>
        </p:nvSpPr>
        <p:spPr>
          <a:xfrm>
            <a:off x="609480" y="1696680"/>
            <a:ext cx="10970640" cy="4623840"/>
          </a:xfrm>
          <a:prstGeom prst="rect">
            <a:avLst/>
          </a:prstGeom>
          <a:noFill/>
          <a:ln w="0">
            <a:noFill/>
          </a:ln>
        </p:spPr>
        <p:txBody>
          <a:bodyPr lIns="91440" tIns="45720" rIns="91440" bIns="45720" anchor="t">
            <a:normAutofit/>
          </a:bodyPr>
          <a:lstStyle/>
          <a:p>
            <a:pPr marL="343080" indent="-343080">
              <a:lnSpc>
                <a:spcPct val="100000"/>
              </a:lnSpc>
              <a:buClr>
                <a:srgbClr val="A5A5A5"/>
              </a:buClr>
              <a:buFont typeface="Arial"/>
              <a:buChar char="•"/>
            </a:pPr>
            <a:r>
              <a:rPr lang="en-US" sz="2800" b="0" strike="noStrike" spc="-1">
                <a:solidFill>
                  <a:srgbClr val="A5A5A5"/>
                </a:solidFill>
                <a:latin typeface="Calibri"/>
                <a:ea typeface="Calibri"/>
              </a:rPr>
              <a:t>Zusammenfassung der FitSM Foundation &amp; ITSM-Grundlagen</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1" strike="noStrike" spc="-1">
                <a:solidFill>
                  <a:schemeClr val="dk1"/>
                </a:solidFill>
                <a:latin typeface="Calibri"/>
                <a:ea typeface="Calibri"/>
              </a:rPr>
              <a:t>Allgemeine Aspekte der Etablierung eines Service-Management-Systems</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Rollen in einem Service-Management-System</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ITSM-Prozesse für Servicebetrieb und Steuerung (SOC)</a:t>
            </a:r>
            <a:endParaRPr lang="de-DE" sz="2800" b="0" strike="noStrike" spc="-1">
              <a:solidFill>
                <a:srgbClr val="000000"/>
              </a:solidFill>
              <a:latin typeface="Arial"/>
            </a:endParaRPr>
          </a:p>
        </p:txBody>
      </p:sp>
      <p:sp>
        <p:nvSpPr>
          <p:cNvPr id="328" name="PlaceHolder 3"/>
          <p:cNvSpPr>
            <a:spLocks noGrp="1"/>
          </p:cNvSpPr>
          <p:nvPr>
            <p:ph type="sldNum" idx="37"/>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72C9F013-4055-41B2-9B24-07C69C989BFC}" type="slidenum">
              <a:rPr lang="en-US" sz="1200" b="0" strike="noStrike" spc="-1">
                <a:solidFill>
                  <a:srgbClr val="888888"/>
                </a:solidFill>
                <a:latin typeface="Calibri"/>
                <a:ea typeface="Calibri"/>
              </a:rPr>
              <a:t>23</a:t>
            </a:fld>
            <a:endParaRPr lang="de-DE" sz="1200" b="0" strike="noStrike" spc="-1">
              <a:solidFill>
                <a:srgbClr val="000000"/>
              </a:solidFill>
              <a:latin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Allgemeine Aspekte der Etablierung eines Service-Management-Systems</a:t>
            </a:r>
            <a:endParaRPr lang="de-DE" sz="3200" b="0" strike="noStrike" spc="-1">
              <a:solidFill>
                <a:srgbClr val="000000"/>
              </a:solidFill>
              <a:latin typeface="Arial"/>
            </a:endParaRPr>
          </a:p>
        </p:txBody>
      </p:sp>
      <p:sp>
        <p:nvSpPr>
          <p:cNvPr id="330" name="PlaceHolder 2"/>
          <p:cNvSpPr>
            <a:spLocks noGrp="1"/>
          </p:cNvSpPr>
          <p:nvPr>
            <p:ph type="sldNum" idx="3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62E1CF5D-84A8-4596-9BBA-E255B85EB68E}" type="slidenum">
              <a:rPr lang="en-US" sz="1200" b="0" strike="noStrike" spc="-1">
                <a:solidFill>
                  <a:srgbClr val="FFFFFF"/>
                </a:solidFill>
                <a:latin typeface="Calibri"/>
                <a:ea typeface="Calibri"/>
              </a:rPr>
              <a:t>24</a:t>
            </a:fld>
            <a:endParaRPr lang="de-DE" sz="1200" b="0" strike="noStrike" spc="-1">
              <a:solidFill>
                <a:srgbClr val="000000"/>
              </a:solidFill>
              <a:latin typeface="Times New Roman"/>
            </a:endParaRPr>
          </a:p>
        </p:txBody>
      </p:sp>
      <p:sp>
        <p:nvSpPr>
          <p:cNvPr id="331" name="PlaceHolder 3"/>
          <p:cNvSpPr>
            <a:spLocks noGrp="1"/>
          </p:cNvSpPr>
          <p:nvPr>
            <p:ph type="subTitle"/>
          </p:nvPr>
        </p:nvSpPr>
        <p:spPr>
          <a:xfrm>
            <a:off x="1828800" y="3886200"/>
            <a:ext cx="8532360" cy="1750320"/>
          </a:xfrm>
          <a:prstGeom prst="rect">
            <a:avLst/>
          </a:prstGeom>
          <a:noFill/>
          <a:ln w="0">
            <a:noFill/>
          </a:ln>
        </p:spPr>
        <p:txBody>
          <a:bodyPr lIns="91440" tIns="45720" rIns="91440" bIns="45720" anchor="t">
            <a:normAutofit/>
          </a:bodyPr>
          <a:lstStyle/>
          <a:p>
            <a:pPr indent="0" algn="ctr">
              <a:buNone/>
            </a:pPr>
            <a:endParaRPr lang="de-DE" sz="1800" b="0" strike="noStrike" spc="-1">
              <a:solidFill>
                <a:srgbClr val="000000"/>
              </a:solidFill>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Top Management Engagement &amp; Verantwortlichkeit (MCA) </a:t>
            </a:r>
            <a:endParaRPr lang="de-DE" sz="3200" b="0" strike="noStrike" spc="-1">
              <a:solidFill>
                <a:srgbClr val="000000"/>
              </a:solidFill>
              <a:latin typeface="Arial"/>
            </a:endParaRPr>
          </a:p>
        </p:txBody>
      </p:sp>
      <p:sp>
        <p:nvSpPr>
          <p:cNvPr id="333" name="PlaceHolder 2"/>
          <p:cNvSpPr>
            <a:spLocks noGrp="1"/>
          </p:cNvSpPr>
          <p:nvPr>
            <p:ph type="sldNum" idx="39"/>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16E5C12B-4D39-491B-BAA3-FFE81540D3D4}" type="slidenum">
              <a:rPr lang="en-US" sz="1200" b="0" strike="noStrike" spc="-1">
                <a:solidFill>
                  <a:srgbClr val="FFFFFF"/>
                </a:solidFill>
                <a:latin typeface="Calibri"/>
                <a:ea typeface="Calibri"/>
              </a:rPr>
              <a:t>25</a:t>
            </a:fld>
            <a:endParaRPr lang="de-DE" sz="1200" b="0" strike="noStrike" spc="-1">
              <a:solidFill>
                <a:srgbClr val="000000"/>
              </a:solidFill>
              <a:latin typeface="Times New Roman"/>
            </a:endParaRPr>
          </a:p>
        </p:txBody>
      </p:sp>
      <p:sp>
        <p:nvSpPr>
          <p:cNvPr id="334" name="Google Shape;286;p19"/>
          <p:cNvSpPr/>
          <p:nvPr/>
        </p:nvSpPr>
        <p:spPr>
          <a:xfrm>
            <a:off x="2895480" y="3933720"/>
            <a:ext cx="6398640" cy="170280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335" name="Google Shape;287;p19"/>
          <p:cNvSpPr/>
          <p:nvPr/>
        </p:nvSpPr>
        <p:spPr>
          <a:xfrm>
            <a:off x="2969640" y="4040640"/>
            <a:ext cx="1704240" cy="32724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336" name="Google Shape;288;p19"/>
          <p:cNvSpPr/>
          <p:nvPr/>
        </p:nvSpPr>
        <p:spPr>
          <a:xfrm>
            <a:off x="2969640" y="4448520"/>
            <a:ext cx="6230880" cy="11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a:ea typeface="Calibri"/>
              </a:rPr>
              <a:t>Sicherstellen, dass das Top Management der Organisation(en), die an der Erbringung von Dienstleistungen beteiligt ist/sind, sich klar zu einem dienstleistungs- und prozessorientierten Ansatz bekennt und seine Führungsaufgaben wahrnimmt</a:t>
            </a:r>
            <a:endParaRPr lang="de-DE" sz="1800" b="0" strike="noStrike" spc="-1">
              <a:solidFill>
                <a:srgbClr val="000000"/>
              </a:solidFill>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MCA: Die wichtigsten Fragen</a:t>
            </a:r>
            <a:endParaRPr lang="de-DE" sz="3200" b="0" strike="noStrike" spc="-1">
              <a:solidFill>
                <a:srgbClr val="000000"/>
              </a:solidFill>
              <a:latin typeface="Arial"/>
            </a:endParaRPr>
          </a:p>
        </p:txBody>
      </p:sp>
      <p:grpSp>
        <p:nvGrpSpPr>
          <p:cNvPr id="338" name="Google Shape;295;p20"/>
          <p:cNvGrpSpPr/>
          <p:nvPr/>
        </p:nvGrpSpPr>
        <p:grpSpPr>
          <a:xfrm>
            <a:off x="2126160" y="1698480"/>
            <a:ext cx="7939440" cy="4620600"/>
            <a:chOff x="2126160" y="1698480"/>
            <a:chExt cx="7939440" cy="4620600"/>
          </a:xfrm>
        </p:grpSpPr>
        <p:sp>
          <p:nvSpPr>
            <p:cNvPr id="339" name="Google Shape;296;p20"/>
            <p:cNvSpPr/>
            <p:nvPr/>
          </p:nvSpPr>
          <p:spPr>
            <a:xfrm rot="10800000">
              <a:off x="2770920" y="1698120"/>
              <a:ext cx="7294680" cy="1283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340" name="Google Shape;297;p20"/>
            <p:cNvSpPr/>
            <p:nvPr/>
          </p:nvSpPr>
          <p:spPr>
            <a:xfrm>
              <a:off x="3090240" y="1698480"/>
              <a:ext cx="6973560" cy="1283040"/>
            </a:xfrm>
            <a:prstGeom prst="rect">
              <a:avLst/>
            </a:prstGeom>
            <a:noFill/>
            <a:ln w="0">
              <a:noFill/>
            </a:ln>
          </p:spPr>
          <p:style>
            <a:lnRef idx="0">
              <a:scrgbClr r="0" g="0" b="0"/>
            </a:lnRef>
            <a:fillRef idx="0">
              <a:scrgbClr r="0" g="0" b="0"/>
            </a:fillRef>
            <a:effectRef idx="0">
              <a:scrgbClr r="0" g="0" b="0"/>
            </a:effectRef>
            <a:fontRef idx="minor"/>
          </p:style>
          <p:txBody>
            <a:bodyPr lIns="566640" tIns="99000" rIns="185040" bIns="99000" anchor="ctr">
              <a:noAutofit/>
            </a:bodyPr>
            <a:lstStyle/>
            <a:p>
              <a:pPr algn="ctr" defTabSz="914400">
                <a:lnSpc>
                  <a:spcPct val="90000"/>
                </a:lnSpc>
                <a:tabLst>
                  <a:tab pos="0" algn="l"/>
                </a:tabLst>
              </a:pPr>
              <a:r>
                <a:rPr lang="en-US" sz="2600" b="0" strike="noStrike" spc="-1">
                  <a:solidFill>
                    <a:schemeClr val="lt1"/>
                  </a:solidFill>
                  <a:latin typeface="Calibri"/>
                  <a:ea typeface="Calibri"/>
                </a:rPr>
                <a:t>Wer ist der Gesamteigentümer der ITSM-Themen (der SMS-Verantwortliche)?</a:t>
              </a:r>
              <a:endParaRPr lang="de-DE" sz="2600" b="0" strike="noStrike" spc="-1">
                <a:solidFill>
                  <a:srgbClr val="000000"/>
                </a:solidFill>
                <a:latin typeface="Arial"/>
              </a:endParaRPr>
            </a:p>
          </p:txBody>
        </p:sp>
        <p:sp>
          <p:nvSpPr>
            <p:cNvPr id="341" name="Google Shape;298;p20"/>
            <p:cNvSpPr/>
            <p:nvPr/>
          </p:nvSpPr>
          <p:spPr>
            <a:xfrm>
              <a:off x="2126160" y="1698480"/>
              <a:ext cx="1283040" cy="1283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342" name="Google Shape;299;p20"/>
            <p:cNvSpPr/>
            <p:nvPr/>
          </p:nvSpPr>
          <p:spPr>
            <a:xfrm rot="10800000">
              <a:off x="2770920" y="3367080"/>
              <a:ext cx="7294680" cy="1283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343" name="Google Shape;300;p20"/>
            <p:cNvSpPr/>
            <p:nvPr/>
          </p:nvSpPr>
          <p:spPr>
            <a:xfrm>
              <a:off x="3090240" y="3367080"/>
              <a:ext cx="6973560" cy="1283040"/>
            </a:xfrm>
            <a:prstGeom prst="rect">
              <a:avLst/>
            </a:prstGeom>
            <a:noFill/>
            <a:ln w="0">
              <a:noFill/>
            </a:ln>
          </p:spPr>
          <p:style>
            <a:lnRef idx="0">
              <a:scrgbClr r="0" g="0" b="0"/>
            </a:lnRef>
            <a:fillRef idx="0">
              <a:scrgbClr r="0" g="0" b="0"/>
            </a:fillRef>
            <a:effectRef idx="0">
              <a:scrgbClr r="0" g="0" b="0"/>
            </a:effectRef>
            <a:fontRef idx="minor"/>
          </p:style>
          <p:txBody>
            <a:bodyPr lIns="566640" tIns="99000" rIns="185040" bIns="99000" anchor="ctr">
              <a:noAutofit/>
            </a:bodyPr>
            <a:lstStyle/>
            <a:p>
              <a:pPr algn="ctr" defTabSz="914400">
                <a:lnSpc>
                  <a:spcPct val="90000"/>
                </a:lnSpc>
                <a:tabLst>
                  <a:tab pos="0" algn="l"/>
                </a:tabLst>
              </a:pPr>
              <a:r>
                <a:rPr lang="en-US" sz="2600" b="0" strike="noStrike" spc="-1">
                  <a:solidFill>
                    <a:schemeClr val="lt1"/>
                  </a:solidFill>
                  <a:latin typeface="Calibri"/>
                  <a:ea typeface="Calibri"/>
                </a:rPr>
                <a:t>Wie lässt sich eine ausreichende Hinlänglichkeit des Top Managements für die Umsetzung von ITSM sicherstellen? </a:t>
              </a:r>
              <a:endParaRPr lang="de-DE" sz="2600" b="0" strike="noStrike" spc="-1">
                <a:solidFill>
                  <a:srgbClr val="000000"/>
                </a:solidFill>
                <a:latin typeface="Arial"/>
              </a:endParaRPr>
            </a:p>
          </p:txBody>
        </p:sp>
        <p:sp>
          <p:nvSpPr>
            <p:cNvPr id="344" name="Google Shape;301;p20"/>
            <p:cNvSpPr/>
            <p:nvPr/>
          </p:nvSpPr>
          <p:spPr>
            <a:xfrm>
              <a:off x="2126160" y="3367080"/>
              <a:ext cx="1283040" cy="1283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345" name="Google Shape;302;p20"/>
            <p:cNvSpPr/>
            <p:nvPr/>
          </p:nvSpPr>
          <p:spPr>
            <a:xfrm rot="10800000">
              <a:off x="2770920" y="5035680"/>
              <a:ext cx="7294680" cy="1283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346" name="Google Shape;303;p20"/>
            <p:cNvSpPr/>
            <p:nvPr/>
          </p:nvSpPr>
          <p:spPr>
            <a:xfrm>
              <a:off x="3090240" y="5035680"/>
              <a:ext cx="6973560" cy="1283040"/>
            </a:xfrm>
            <a:prstGeom prst="rect">
              <a:avLst/>
            </a:prstGeom>
            <a:noFill/>
            <a:ln w="0">
              <a:noFill/>
            </a:ln>
          </p:spPr>
          <p:style>
            <a:lnRef idx="0">
              <a:scrgbClr r="0" g="0" b="0"/>
            </a:lnRef>
            <a:fillRef idx="0">
              <a:scrgbClr r="0" g="0" b="0"/>
            </a:fillRef>
            <a:effectRef idx="0">
              <a:scrgbClr r="0" g="0" b="0"/>
            </a:effectRef>
            <a:fontRef idx="minor"/>
          </p:style>
          <p:txBody>
            <a:bodyPr lIns="566640" tIns="99000" rIns="185040" bIns="99000" anchor="ctr">
              <a:noAutofit/>
            </a:bodyPr>
            <a:lstStyle/>
            <a:p>
              <a:pPr algn="ctr" defTabSz="914400">
                <a:lnSpc>
                  <a:spcPct val="90000"/>
                </a:lnSpc>
                <a:tabLst>
                  <a:tab pos="0" algn="l"/>
                </a:tabLst>
              </a:pPr>
              <a:r>
                <a:rPr lang="en-US" sz="2600" b="0" strike="noStrike" spc="-1">
                  <a:solidFill>
                    <a:schemeClr val="lt1"/>
                  </a:solidFill>
                  <a:latin typeface="Calibri"/>
                  <a:ea typeface="Calibri"/>
                </a:rPr>
                <a:t>Wie kann eine ausreichende und breite Bekanntheit von ITSM und den ITSM-Zielen und -Plänen sichergestellt werden?</a:t>
              </a:r>
              <a:endParaRPr lang="de-DE" sz="2600" b="0" strike="noStrike" spc="-1">
                <a:solidFill>
                  <a:srgbClr val="000000"/>
                </a:solidFill>
                <a:latin typeface="Arial"/>
              </a:endParaRPr>
            </a:p>
          </p:txBody>
        </p:sp>
        <p:sp>
          <p:nvSpPr>
            <p:cNvPr id="347" name="Google Shape;304;p20"/>
            <p:cNvSpPr/>
            <p:nvPr/>
          </p:nvSpPr>
          <p:spPr>
            <a:xfrm>
              <a:off x="2126160" y="5035680"/>
              <a:ext cx="1283040" cy="1283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348" name="PlaceHolder 2"/>
          <p:cNvSpPr>
            <a:spLocks noGrp="1"/>
          </p:cNvSpPr>
          <p:nvPr>
            <p:ph type="sldNum" idx="40"/>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6CA42E1E-E87F-4087-8B0B-D136E86DD162}" type="slidenum">
              <a:rPr lang="en-US" sz="1200" b="0" strike="noStrike" spc="-1">
                <a:solidFill>
                  <a:srgbClr val="888888"/>
                </a:solidFill>
                <a:latin typeface="Calibri"/>
                <a:ea typeface="Calibri"/>
              </a:rPr>
              <a:t>26</a:t>
            </a:fld>
            <a:endParaRPr lang="de-DE" sz="1200" b="0" strike="noStrike" spc="-1">
              <a:solidFill>
                <a:srgbClr val="000000"/>
              </a:solidFill>
              <a:latin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MCA: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350" name="Google Shape;312;p21"/>
          <p:cNvGraphicFramePr/>
          <p:nvPr/>
        </p:nvGraphicFramePr>
        <p:xfrm>
          <a:off x="685800" y="1697040"/>
          <a:ext cx="10820160" cy="2737358"/>
        </p:xfrm>
        <a:graphic>
          <a:graphicData uri="http://schemas.openxmlformats.org/drawingml/2006/table">
            <a:tbl>
              <a:tblPr/>
              <a:tblGrid>
                <a:gridCol w="1082016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GR1 Top Management Engagement &amp; Verantwortlichkeit (MCA)</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GR1.1 Ein Mitglied des obersten Managements des/der an der Erbringung der Services beteiligten Service Provider muss als SMS-Verantwortlicher benannt werden, der für das gesamte SMS verantwortlich ist.</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GR1.2 Es muss eine allgemeine Richtlinie für das Service-Management festgelegt werden, die allgemeine Ziele für das Service-Management sowie eine Verpflichtung zur kontinuierlichen Verbesserung und einen service- und prozessorientierten Ansatz enthält. Die Richtlinie für das Service-Management muss vom SMS-Verantwortlichen genehmigt und den relevanten Parteien kommuniziert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GR1.3 Der SMS-Verantwortliche muss in geplanten Abständen Managementbewertungen durchführen.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351" name="PlaceHolder 2"/>
          <p:cNvSpPr>
            <a:spLocks noGrp="1"/>
          </p:cNvSpPr>
          <p:nvPr>
            <p:ph type="sldNum" idx="4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108B8D5E-58E5-47AD-B0FB-08246EBCBEB3}" type="slidenum">
              <a:rPr lang="en-US" sz="1200" b="0" strike="noStrike" spc="-1">
                <a:solidFill>
                  <a:srgbClr val="888888"/>
                </a:solidFill>
                <a:latin typeface="Calibri"/>
                <a:ea typeface="Calibri"/>
              </a:rPr>
              <a:t>27</a:t>
            </a:fld>
            <a:endParaRPr lang="de-DE" sz="1200" b="0" strike="noStrike" spc="-1">
              <a:solidFill>
                <a:srgbClr val="000000"/>
              </a:solidFill>
              <a:latin typeface="Times New Roman"/>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MCA: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353" name="Google Shape;319;p22"/>
          <p:cNvGrpSpPr/>
          <p:nvPr/>
        </p:nvGrpSpPr>
        <p:grpSpPr>
          <a:xfrm>
            <a:off x="609480" y="1789920"/>
            <a:ext cx="10970640" cy="4437360"/>
            <a:chOff x="609480" y="1789920"/>
            <a:chExt cx="10970640" cy="4437360"/>
          </a:xfrm>
        </p:grpSpPr>
        <p:sp>
          <p:nvSpPr>
            <p:cNvPr id="354" name="Google Shape;320;p22"/>
            <p:cNvSpPr/>
            <p:nvPr/>
          </p:nvSpPr>
          <p:spPr>
            <a:xfrm>
              <a:off x="609480" y="2026080"/>
              <a:ext cx="10970640" cy="24170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355" name="Google Shape;321;p22"/>
            <p:cNvSpPr/>
            <p:nvPr/>
          </p:nvSpPr>
          <p:spPr>
            <a:xfrm>
              <a:off x="609480" y="2026080"/>
              <a:ext cx="10970640" cy="2417040"/>
            </a:xfrm>
            <a:prstGeom prst="rect">
              <a:avLst/>
            </a:prstGeom>
            <a:noFill/>
            <a:ln w="0">
              <a:noFill/>
            </a:ln>
          </p:spPr>
          <p:style>
            <a:lnRef idx="0">
              <a:scrgbClr r="0" g="0" b="0"/>
            </a:lnRef>
            <a:fillRef idx="0">
              <a:scrgbClr r="0" g="0" b="0"/>
            </a:fillRef>
            <a:effectRef idx="0">
              <a:scrgbClr r="0" g="0" b="0"/>
            </a:effectRef>
            <a:fontRef idx="minor"/>
          </p:style>
          <p:txBody>
            <a:bodyPr lIns="851760" tIns="333360" rIns="851760" bIns="113760" anchor="t">
              <a:noAutofit/>
            </a:bodyPr>
            <a:lstStyle/>
            <a:p>
              <a:pPr marL="171360" lvl="1" indent="-171360" defTabSz="914400">
                <a:lnSpc>
                  <a:spcPct val="90000"/>
                </a:lnSpc>
                <a:buClr>
                  <a:srgbClr val="000000"/>
                </a:buClr>
                <a:buFont typeface="Calibri"/>
                <a:buChar char="•"/>
              </a:pPr>
              <a:r>
                <a:rPr lang="en-GB" sz="1500" b="0" strike="noStrike" spc="-1">
                  <a:solidFill>
                    <a:schemeClr val="dk1"/>
                  </a:solidFill>
                  <a:latin typeface="Calibri"/>
                  <a:ea typeface="Calibri"/>
                </a:rPr>
                <a:t>Erstellen Sie eine Problembeschreibung, in der die durch fehlendes ITSM verursachten Probleme und die daraus resultierende Motivation für das Umsetzen oder Verbessern von ITSM dargelegt werden.</a:t>
              </a:r>
              <a:endParaRPr lang="de-DE" sz="1500" b="0" strike="noStrike" spc="-1">
                <a:solidFill>
                  <a:srgbClr val="000000"/>
                </a:solidFill>
                <a:latin typeface="Arial"/>
              </a:endParaRPr>
            </a:p>
            <a:p>
              <a:pPr marL="171360" lvl="1" indent="-171360" defTabSz="914400">
                <a:lnSpc>
                  <a:spcPct val="90000"/>
                </a:lnSpc>
                <a:buClr>
                  <a:srgbClr val="000000"/>
                </a:buClr>
                <a:buFont typeface="Calibri"/>
                <a:buChar char="•"/>
              </a:pPr>
              <a:r>
                <a:rPr lang="en-GB" sz="1500" b="0" strike="noStrike" spc="-1">
                  <a:solidFill>
                    <a:schemeClr val="dk1"/>
                  </a:solidFill>
                  <a:latin typeface="Calibri"/>
                  <a:ea typeface="Calibri"/>
                </a:rPr>
                <a:t>Definieren Sie die Rolle des SMS-Verantwortlichen und weisen Sie diese Rolle einem Vertreter des oberen Managements der Organisation(en) zu, die an der Bereitstellung von Services für Kunden beteiligt sind.</a:t>
              </a:r>
              <a:endParaRPr lang="de-DE" sz="1500" b="0" strike="noStrike" spc="-1">
                <a:solidFill>
                  <a:srgbClr val="000000"/>
                </a:solidFill>
                <a:latin typeface="Arial"/>
              </a:endParaRPr>
            </a:p>
            <a:p>
              <a:pPr marL="171360" lvl="1" indent="-171360" defTabSz="914400">
                <a:lnSpc>
                  <a:spcPct val="90000"/>
                </a:lnSpc>
                <a:buClr>
                  <a:srgbClr val="000000"/>
                </a:buClr>
                <a:buFont typeface="Calibri"/>
                <a:buChar char="•"/>
              </a:pPr>
              <a:r>
                <a:rPr lang="en-GB" sz="1500" b="0" strike="noStrike" spc="-1">
                  <a:solidFill>
                    <a:schemeClr val="dk1"/>
                  </a:solidFill>
                  <a:latin typeface="Calibri"/>
                  <a:ea typeface="Calibri"/>
                </a:rPr>
                <a:t>Definieren und dokumentieren Sie eine allgemeine Richtlinie für das Service-Management (unter Berücksichtigung der oben genannten Problemstellung) und lassen Sie diese von der obersten Leitung genehmigen.</a:t>
              </a:r>
              <a:endParaRPr lang="de-DE" sz="1500" b="0" strike="noStrike" spc="-1">
                <a:solidFill>
                  <a:srgbClr val="000000"/>
                </a:solidFill>
                <a:latin typeface="Arial"/>
              </a:endParaRPr>
            </a:p>
            <a:p>
              <a:pPr marL="171360" lvl="1" indent="-171360" defTabSz="914400">
                <a:lnSpc>
                  <a:spcPct val="90000"/>
                </a:lnSpc>
                <a:buClr>
                  <a:srgbClr val="000000"/>
                </a:buClr>
                <a:buFont typeface="Calibri"/>
                <a:buChar char="•"/>
              </a:pPr>
              <a:r>
                <a:rPr lang="en-GB" sz="1500" b="0" strike="noStrike" spc="-1">
                  <a:solidFill>
                    <a:schemeClr val="dk1"/>
                  </a:solidFill>
                  <a:latin typeface="Calibri"/>
                  <a:ea typeface="Calibri"/>
                </a:rPr>
                <a:t>Erstellen Sie einen Kommunikationsplan unter Berücksichtigung der relevanten Interessengruppen.</a:t>
              </a:r>
              <a:endParaRPr lang="de-DE" sz="1500" b="0" strike="noStrike" spc="-1">
                <a:solidFill>
                  <a:srgbClr val="000000"/>
                </a:solidFill>
                <a:latin typeface="Arial"/>
              </a:endParaRPr>
            </a:p>
            <a:p>
              <a:pPr marL="171360" lvl="1" indent="-171360" defTabSz="914400">
                <a:lnSpc>
                  <a:spcPct val="90000"/>
                </a:lnSpc>
                <a:buClr>
                  <a:srgbClr val="000000"/>
                </a:buClr>
                <a:buFont typeface="Calibri"/>
                <a:buChar char="•"/>
              </a:pPr>
              <a:r>
                <a:rPr lang="en-GB" sz="1500" b="0" strike="noStrike" spc="-1">
                  <a:solidFill>
                    <a:schemeClr val="dk1"/>
                  </a:solidFill>
                  <a:latin typeface="Calibri"/>
                  <a:ea typeface="Calibri"/>
                </a:rPr>
                <a:t>Schaffen Sie ein klares Verständnis für die Themen und gewünschten Ergebnisse der regelmäßigen Managementbewertungen.</a:t>
              </a:r>
              <a:endParaRPr lang="de-DE" sz="1500" b="0" strike="noStrike" spc="-1">
                <a:solidFill>
                  <a:srgbClr val="000000"/>
                </a:solidFill>
                <a:latin typeface="Arial"/>
              </a:endParaRPr>
            </a:p>
          </p:txBody>
        </p:sp>
        <p:sp>
          <p:nvSpPr>
            <p:cNvPr id="356" name="Google Shape;322;p22"/>
            <p:cNvSpPr/>
            <p:nvPr/>
          </p:nvSpPr>
          <p:spPr>
            <a:xfrm>
              <a:off x="1158120" y="1789920"/>
              <a:ext cx="7678800" cy="47016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357" name="Google Shape;323;p22"/>
            <p:cNvSpPr/>
            <p:nvPr/>
          </p:nvSpPr>
          <p:spPr>
            <a:xfrm>
              <a:off x="1181160" y="1812960"/>
              <a:ext cx="7632720" cy="4240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Ersteinrichtung des SMS</a:t>
              </a:r>
              <a:endParaRPr lang="de-DE" sz="1800" b="0" strike="noStrike" spc="-1">
                <a:solidFill>
                  <a:srgbClr val="000000"/>
                </a:solidFill>
                <a:latin typeface="Arial"/>
              </a:endParaRPr>
            </a:p>
          </p:txBody>
        </p:sp>
        <p:sp>
          <p:nvSpPr>
            <p:cNvPr id="358" name="Google Shape;324;p22"/>
            <p:cNvSpPr/>
            <p:nvPr/>
          </p:nvSpPr>
          <p:spPr>
            <a:xfrm>
              <a:off x="609480" y="4767840"/>
              <a:ext cx="10970640" cy="14594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359" name="Google Shape;325;p22"/>
            <p:cNvSpPr/>
            <p:nvPr/>
          </p:nvSpPr>
          <p:spPr>
            <a:xfrm>
              <a:off x="609480" y="4767840"/>
              <a:ext cx="10970640" cy="1459440"/>
            </a:xfrm>
            <a:prstGeom prst="rect">
              <a:avLst/>
            </a:prstGeom>
            <a:noFill/>
            <a:ln w="0">
              <a:noFill/>
            </a:ln>
          </p:spPr>
          <p:style>
            <a:lnRef idx="0">
              <a:scrgbClr r="0" g="0" b="0"/>
            </a:lnRef>
            <a:fillRef idx="0">
              <a:scrgbClr r="0" g="0" b="0"/>
            </a:fillRef>
            <a:effectRef idx="0">
              <a:scrgbClr r="0" g="0" b="0"/>
            </a:effectRef>
            <a:fontRef idx="minor"/>
          </p:style>
          <p:txBody>
            <a:bodyPr lIns="851760" tIns="333360" rIns="851760" bIns="113760" anchor="t">
              <a:noAutofit/>
            </a:bodyPr>
            <a:lstStyle/>
            <a:p>
              <a:pPr marL="171360" lvl="1" indent="-171360" defTabSz="914400">
                <a:lnSpc>
                  <a:spcPct val="90000"/>
                </a:lnSpc>
                <a:buClr>
                  <a:srgbClr val="000000"/>
                </a:buClr>
                <a:buFont typeface="Calibri"/>
                <a:buChar char="•"/>
              </a:pPr>
              <a:r>
                <a:rPr lang="en-US" sz="1500" b="0" strike="noStrike" spc="-1">
                  <a:solidFill>
                    <a:schemeClr val="dk1"/>
                  </a:solidFill>
                  <a:latin typeface="Calibri"/>
                  <a:ea typeface="Calibri"/>
                </a:rPr>
                <a:t>Review und Aktualisierung der Richtlinie für das Service-Management in regelmäßigen Abständen.</a:t>
              </a:r>
              <a:endParaRPr lang="de-DE" sz="1500" b="0" strike="noStrike" spc="-1">
                <a:solidFill>
                  <a:srgbClr val="000000"/>
                </a:solidFill>
                <a:latin typeface="Arial"/>
              </a:endParaRPr>
            </a:p>
            <a:p>
              <a:pPr marL="171360" lvl="1" indent="-171360" defTabSz="914400">
                <a:lnSpc>
                  <a:spcPct val="90000"/>
                </a:lnSpc>
                <a:spcBef>
                  <a:spcPts val="241"/>
                </a:spcBef>
                <a:buClr>
                  <a:srgbClr val="000000"/>
                </a:buClr>
                <a:buFont typeface="Calibri"/>
                <a:buChar char="•"/>
              </a:pPr>
              <a:r>
                <a:rPr lang="en-US" sz="1500" b="0" strike="noStrike" spc="-1">
                  <a:solidFill>
                    <a:schemeClr val="dk1"/>
                  </a:solidFill>
                  <a:latin typeface="Calibri"/>
                  <a:ea typeface="Calibri"/>
                </a:rPr>
                <a:t>Durchführung geplanter Kommunikationsaktivitäten, um die Bekanntheit des Service Providers sicherzustellen.</a:t>
              </a:r>
              <a:endParaRPr lang="de-DE" sz="1500" b="0" strike="noStrike" spc="-1">
                <a:solidFill>
                  <a:srgbClr val="000000"/>
                </a:solidFill>
                <a:latin typeface="Arial"/>
              </a:endParaRPr>
            </a:p>
            <a:p>
              <a:pPr marL="171360" lvl="1" indent="-171360" defTabSz="914400">
                <a:lnSpc>
                  <a:spcPct val="90000"/>
                </a:lnSpc>
                <a:spcBef>
                  <a:spcPts val="241"/>
                </a:spcBef>
                <a:buClr>
                  <a:srgbClr val="000000"/>
                </a:buClr>
                <a:buFont typeface="Calibri"/>
                <a:buChar char="•"/>
              </a:pPr>
              <a:r>
                <a:rPr lang="en-US" sz="1500" b="0" strike="noStrike" spc="-1">
                  <a:solidFill>
                    <a:schemeClr val="dk1"/>
                  </a:solidFill>
                  <a:latin typeface="Calibri"/>
                  <a:ea typeface="Calibri"/>
                </a:rPr>
                <a:t>Überprüfen und aktualisieren Sie den Kommunikationsplan in regelmäßigen Abständen.</a:t>
              </a:r>
              <a:endParaRPr lang="de-DE" sz="1500" b="0" strike="noStrike" spc="-1">
                <a:solidFill>
                  <a:srgbClr val="000000"/>
                </a:solidFill>
                <a:latin typeface="Arial"/>
              </a:endParaRPr>
            </a:p>
            <a:p>
              <a:pPr marL="171360" lvl="1" indent="-171360" defTabSz="914400">
                <a:lnSpc>
                  <a:spcPct val="90000"/>
                </a:lnSpc>
                <a:spcBef>
                  <a:spcPts val="241"/>
                </a:spcBef>
                <a:buClr>
                  <a:srgbClr val="000000"/>
                </a:buClr>
                <a:buFont typeface="Calibri"/>
                <a:buChar char="•"/>
              </a:pPr>
              <a:r>
                <a:rPr lang="en-US" sz="1500" b="0" strike="noStrike" spc="-1">
                  <a:solidFill>
                    <a:schemeClr val="dk1"/>
                  </a:solidFill>
                  <a:latin typeface="Calibri"/>
                  <a:ea typeface="Calibri"/>
                </a:rPr>
                <a:t>Durchführung von Managementbewertungen des SMS in regelmäßigen Abständen.</a:t>
              </a:r>
              <a:endParaRPr lang="de-DE" sz="1500" b="0" strike="noStrike" spc="-1">
                <a:solidFill>
                  <a:srgbClr val="000000"/>
                </a:solidFill>
                <a:latin typeface="Arial"/>
              </a:endParaRPr>
            </a:p>
          </p:txBody>
        </p:sp>
        <p:sp>
          <p:nvSpPr>
            <p:cNvPr id="360" name="Google Shape;326;p22"/>
            <p:cNvSpPr/>
            <p:nvPr/>
          </p:nvSpPr>
          <p:spPr>
            <a:xfrm>
              <a:off x="1158120" y="4531680"/>
              <a:ext cx="7678800" cy="47016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361" name="Google Shape;327;p22"/>
            <p:cNvSpPr/>
            <p:nvPr/>
          </p:nvSpPr>
          <p:spPr>
            <a:xfrm>
              <a:off x="1181160" y="4554720"/>
              <a:ext cx="7632720" cy="4240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Betrieb und Wartung des SMS</a:t>
              </a:r>
              <a:endParaRPr lang="de-DE" sz="1800" b="0" strike="noStrike" spc="-1">
                <a:solidFill>
                  <a:srgbClr val="000000"/>
                </a:solidFill>
                <a:latin typeface="Arial"/>
              </a:endParaRPr>
            </a:p>
          </p:txBody>
        </p:sp>
      </p:grpSp>
      <p:sp>
        <p:nvSpPr>
          <p:cNvPr id="362" name="PlaceHolder 2"/>
          <p:cNvSpPr>
            <a:spLocks noGrp="1"/>
          </p:cNvSpPr>
          <p:nvPr>
            <p:ph type="sldNum" idx="4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056BC20-46BF-47FF-9AB5-7C4D1C4B0717}" type="slidenum">
              <a:rPr lang="en-US" sz="1200" b="0" strike="noStrike" spc="-1">
                <a:solidFill>
                  <a:srgbClr val="888888"/>
                </a:solidFill>
                <a:latin typeface="Calibri"/>
                <a:ea typeface="Calibri"/>
              </a:rPr>
              <a:t>28</a:t>
            </a:fld>
            <a:endParaRPr lang="de-DE" sz="1200" b="0" strike="noStrike" spc="-1">
              <a:solidFill>
                <a:srgbClr val="000000"/>
              </a:solidFill>
              <a:latin typeface="Times New Roma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MCA: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364" name="PlaceHolder 2"/>
          <p:cNvSpPr>
            <a:spLocks noGrp="1"/>
          </p:cNvSpPr>
          <p:nvPr>
            <p:ph type="sldNum" idx="43"/>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9DB1C166-4538-430F-9731-14886A1C8BB2}" type="slidenum">
              <a:rPr lang="en-US" sz="1200" b="0" strike="noStrike" spc="-1">
                <a:solidFill>
                  <a:srgbClr val="888888"/>
                </a:solidFill>
                <a:latin typeface="Calibri"/>
                <a:ea typeface="Calibri"/>
              </a:rPr>
              <a:t>29</a:t>
            </a:fld>
            <a:endParaRPr lang="de-DE" sz="1200" b="0" strike="noStrike" spc="-1">
              <a:solidFill>
                <a:srgbClr val="000000"/>
              </a:solidFill>
              <a:latin typeface="Times New Roman"/>
            </a:endParaRPr>
          </a:p>
        </p:txBody>
      </p:sp>
      <p:grpSp>
        <p:nvGrpSpPr>
          <p:cNvPr id="365" name="Diagram 1"/>
          <p:cNvGrpSpPr/>
          <p:nvPr/>
        </p:nvGrpSpPr>
        <p:grpSpPr>
          <a:xfrm>
            <a:off x="2031840" y="1889280"/>
            <a:ext cx="8125920" cy="4246920"/>
            <a:chOff x="2031840" y="1889280"/>
            <a:chExt cx="8125920" cy="4246920"/>
          </a:xfrm>
        </p:grpSpPr>
        <p:sp>
          <p:nvSpPr>
            <p:cNvPr id="366" name="Rectangle 365"/>
            <p:cNvSpPr/>
            <p:nvPr/>
          </p:nvSpPr>
          <p:spPr>
            <a:xfrm>
              <a:off x="2031840" y="1889280"/>
              <a:ext cx="8125920" cy="424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67" name="Right Arrow 366"/>
            <p:cNvSpPr/>
            <p:nvPr/>
          </p:nvSpPr>
          <p:spPr>
            <a:xfrm>
              <a:off x="8691840" y="1890720"/>
              <a:ext cx="1462320" cy="98532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68" name="Rounded Rectangle 367"/>
            <p:cNvSpPr/>
            <p:nvPr/>
          </p:nvSpPr>
          <p:spPr>
            <a:xfrm>
              <a:off x="2035800" y="1894680"/>
              <a:ext cx="6653880" cy="97668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numCol="1" spcCol="1440" anchor="ctr">
              <a:noAutofit/>
            </a:bodyPr>
            <a:lstStyle/>
            <a:p>
              <a:pPr algn="ctr" defTabSz="1066680">
                <a:lnSpc>
                  <a:spcPct val="90000"/>
                </a:lnSpc>
                <a:spcAft>
                  <a:spcPts val="839"/>
                </a:spcAft>
                <a:tabLst>
                  <a:tab pos="0" algn="l"/>
                </a:tabLst>
              </a:pPr>
              <a:r>
                <a:rPr lang="en-GB" sz="2400" b="0" strike="noStrike" spc="-1">
                  <a:solidFill>
                    <a:srgbClr val="FFFFFF"/>
                  </a:solidFill>
                  <a:latin typeface="Calibri"/>
                  <a:ea typeface="Calibri"/>
                </a:rPr>
                <a:t>Zuweisung des SMS-Verantwortlichen</a:t>
              </a:r>
              <a:endParaRPr lang="de-DE" sz="2400" b="0" strike="noStrike" spc="-1">
                <a:solidFill>
                  <a:srgbClr val="000000"/>
                </a:solidFill>
                <a:latin typeface="Arial"/>
              </a:endParaRPr>
            </a:p>
          </p:txBody>
        </p:sp>
        <p:sp>
          <p:nvSpPr>
            <p:cNvPr id="369" name="Right Arrow 368"/>
            <p:cNvSpPr/>
            <p:nvPr/>
          </p:nvSpPr>
          <p:spPr>
            <a:xfrm>
              <a:off x="8691840" y="2976840"/>
              <a:ext cx="1462320" cy="98532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70" name="Rounded Rectangle 369"/>
            <p:cNvSpPr/>
            <p:nvPr/>
          </p:nvSpPr>
          <p:spPr>
            <a:xfrm>
              <a:off x="2035800" y="2981160"/>
              <a:ext cx="6653880" cy="97668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numCol="1" spcCol="1440" anchor="ctr">
              <a:noAutofit/>
            </a:bodyPr>
            <a:lstStyle/>
            <a:p>
              <a:pPr algn="ctr" defTabSz="1066680">
                <a:lnSpc>
                  <a:spcPct val="90000"/>
                </a:lnSpc>
                <a:spcAft>
                  <a:spcPts val="839"/>
                </a:spcAft>
                <a:tabLst>
                  <a:tab pos="0" algn="l"/>
                </a:tabLst>
              </a:pPr>
              <a:r>
                <a:rPr lang="en-US" sz="2400" b="0" strike="noStrike" spc="-1">
                  <a:solidFill>
                    <a:schemeClr val="lt1"/>
                  </a:solidFill>
                  <a:latin typeface="Calibri"/>
                  <a:ea typeface="Calibri"/>
                </a:rPr>
                <a:t>Allgemeine Richtlinie für das Service-Management</a:t>
              </a:r>
              <a:endParaRPr lang="de-DE" sz="2400" b="0" strike="noStrike" spc="-1">
                <a:solidFill>
                  <a:srgbClr val="000000"/>
                </a:solidFill>
                <a:latin typeface="Arial"/>
              </a:endParaRPr>
            </a:p>
          </p:txBody>
        </p:sp>
        <p:sp>
          <p:nvSpPr>
            <p:cNvPr id="371" name="Right Arrow 370"/>
            <p:cNvSpPr/>
            <p:nvPr/>
          </p:nvSpPr>
          <p:spPr>
            <a:xfrm>
              <a:off x="8691840" y="4063320"/>
              <a:ext cx="1462320" cy="98532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72" name="Rounded Rectangle 371"/>
            <p:cNvSpPr/>
            <p:nvPr/>
          </p:nvSpPr>
          <p:spPr>
            <a:xfrm>
              <a:off x="2035800" y="4067640"/>
              <a:ext cx="6653880" cy="97668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numCol="1" spcCol="1440" anchor="ctr">
              <a:noAutofit/>
            </a:bodyPr>
            <a:lstStyle/>
            <a:p>
              <a:pPr algn="ctr" defTabSz="1066680">
                <a:lnSpc>
                  <a:spcPct val="90000"/>
                </a:lnSpc>
                <a:spcAft>
                  <a:spcPts val="839"/>
                </a:spcAft>
                <a:tabLst>
                  <a:tab pos="0" algn="l"/>
                </a:tabLst>
              </a:pPr>
              <a:r>
                <a:rPr lang="en-US" sz="2400" b="0" strike="noStrike" spc="-1">
                  <a:solidFill>
                    <a:schemeClr val="lt1"/>
                  </a:solidFill>
                  <a:latin typeface="Calibri"/>
                  <a:ea typeface="Calibri"/>
                </a:rPr>
                <a:t>Plan zum Kommunizieren</a:t>
              </a:r>
              <a:endParaRPr lang="de-DE" sz="2400" b="0" strike="noStrike" spc="-1">
                <a:solidFill>
                  <a:srgbClr val="000000"/>
                </a:solidFill>
                <a:latin typeface="Arial"/>
              </a:endParaRPr>
            </a:p>
          </p:txBody>
        </p:sp>
        <p:sp>
          <p:nvSpPr>
            <p:cNvPr id="373" name="Right Arrow 372"/>
            <p:cNvSpPr/>
            <p:nvPr/>
          </p:nvSpPr>
          <p:spPr>
            <a:xfrm>
              <a:off x="8691840" y="5149440"/>
              <a:ext cx="1462320" cy="98532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74" name="Rounded Rectangle 373"/>
            <p:cNvSpPr/>
            <p:nvPr/>
          </p:nvSpPr>
          <p:spPr>
            <a:xfrm>
              <a:off x="2035800" y="5153760"/>
              <a:ext cx="6653880" cy="97668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numCol="1" spcCol="1440" anchor="ctr">
              <a:noAutofit/>
            </a:bodyPr>
            <a:lstStyle/>
            <a:p>
              <a:pPr algn="ctr" defTabSz="1066680">
                <a:lnSpc>
                  <a:spcPct val="90000"/>
                </a:lnSpc>
                <a:spcAft>
                  <a:spcPts val="839"/>
                </a:spcAft>
                <a:tabLst>
                  <a:tab pos="0" algn="l"/>
                </a:tabLst>
              </a:pPr>
              <a:r>
                <a:rPr lang="en-GB" sz="2400" b="0" strike="noStrike" spc="-1">
                  <a:solidFill>
                    <a:schemeClr val="lt1"/>
                  </a:solidFill>
                  <a:latin typeface="Calibri"/>
                  <a:ea typeface="Calibri"/>
                </a:rPr>
                <a:t>Dokumentierte Ergebnisse und Folgemaßnahmen aus Managementbewertungen</a:t>
              </a:r>
              <a:endParaRPr lang="de-DE" sz="2400" b="0" strike="noStrike" spc="-1">
                <a:solidFill>
                  <a:srgbClr val="000000"/>
                </a:solidFill>
                <a:latin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2" descr="Notebook and pencil on desk"/>
          <p:cNvPicPr/>
          <p:nvPr/>
        </p:nvPicPr>
        <p:blipFill>
          <a:blip r:embed="rId3"/>
          <a:stretch/>
        </p:blipFill>
        <p:spPr>
          <a:xfrm>
            <a:off x="8155800" y="2215440"/>
            <a:ext cx="3637080" cy="2425320"/>
          </a:xfrm>
          <a:prstGeom prst="rect">
            <a:avLst/>
          </a:prstGeom>
          <a:ln w="0">
            <a:noFill/>
          </a:ln>
        </p:spPr>
      </p:pic>
      <p:sp>
        <p:nvSpPr>
          <p:cNvPr id="6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 Advanced Level Prüfung</a:t>
            </a:r>
            <a:endParaRPr lang="de-DE" sz="3200" b="0" strike="noStrike" spc="-1">
              <a:solidFill>
                <a:srgbClr val="000000"/>
              </a:solidFill>
              <a:latin typeface="Arial"/>
            </a:endParaRPr>
          </a:p>
        </p:txBody>
      </p:sp>
      <p:sp>
        <p:nvSpPr>
          <p:cNvPr id="64" name="PlaceHolder 2"/>
          <p:cNvSpPr>
            <a:spLocks noGrp="1"/>
          </p:cNvSpPr>
          <p:nvPr>
            <p:ph/>
          </p:nvPr>
        </p:nvSpPr>
        <p:spPr>
          <a:xfrm>
            <a:off x="609480" y="1696680"/>
            <a:ext cx="7545600" cy="4623840"/>
          </a:xfrm>
          <a:prstGeom prst="rect">
            <a:avLst/>
          </a:prstGeom>
          <a:noFill/>
          <a:ln w="0">
            <a:noFill/>
          </a:ln>
        </p:spPr>
        <p:txBody>
          <a:bodyPr lIns="91440" tIns="45720" rIns="91440" bIns="45720" anchor="t">
            <a:normAutofit/>
          </a:bodyPr>
          <a:lstStyle/>
          <a:p>
            <a:pPr marL="343080" indent="-343080">
              <a:lnSpc>
                <a:spcPct val="100000"/>
              </a:lnSpc>
              <a:spcBef>
                <a:spcPts val="561"/>
              </a:spcBef>
              <a:buClr>
                <a:srgbClr val="000000"/>
              </a:buClr>
              <a:buFont typeface="Arial"/>
              <a:buChar char="•"/>
            </a:pPr>
            <a:r>
              <a:rPr lang="en-GB" sz="2800" b="0" strike="noStrike" spc="-1">
                <a:solidFill>
                  <a:schemeClr val="dk1"/>
                </a:solidFill>
                <a:latin typeface="Calibri"/>
                <a:ea typeface="Calibri"/>
              </a:rPr>
              <a:t>Am Ende dieser Schulung</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Closed book, d.h. es sind keine Hilfsmittel erlaubt</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Dauer: 60 Minuten</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30 Multiple-Choice-Fragen:</a:t>
            </a:r>
            <a:endParaRPr lang="de-DE" sz="2800" b="0" strike="noStrike" spc="-1">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a:solidFill>
                  <a:schemeClr val="dk1"/>
                </a:solidFill>
                <a:latin typeface="Calibri"/>
                <a:ea typeface="Calibri"/>
              </a:rPr>
              <a:t>Für jede Frage sind vier Antworten möglich: A, B, C oder D</a:t>
            </a:r>
            <a:endParaRPr lang="de-DE" sz="2400" b="0" strike="noStrike" spc="-1">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a:solidFill>
                  <a:schemeClr val="dk1"/>
                </a:solidFill>
                <a:latin typeface="Calibri"/>
                <a:ea typeface="Calibri"/>
              </a:rPr>
              <a:t>Eine richtige Antwort pro Frage</a:t>
            </a:r>
            <a:endParaRPr lang="de-DE" sz="24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Zum Bestehen der Prüfung sind mindestens 70% richtige Antworten (21 von 30) erforderlich</a:t>
            </a:r>
            <a:endParaRPr lang="de-DE" sz="2800" b="0" strike="noStrike" spc="-1">
              <a:solidFill>
                <a:srgbClr val="000000"/>
              </a:solidFill>
              <a:latin typeface="Arial"/>
            </a:endParaRPr>
          </a:p>
        </p:txBody>
      </p:sp>
      <p:sp>
        <p:nvSpPr>
          <p:cNvPr id="65" name="PlaceHolder 3"/>
          <p:cNvSpPr>
            <a:spLocks noGrp="1"/>
          </p:cNvSpPr>
          <p:nvPr>
            <p:ph type="sldNum" idx="1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A19C4E0-ADE8-4E59-B1DE-29BD126A8307}" type="slidenum">
              <a:rPr lang="en-US" sz="1200" b="0" strike="noStrike" spc="-1">
                <a:solidFill>
                  <a:srgbClr val="888888"/>
                </a:solidFill>
                <a:latin typeface="Calibri"/>
                <a:ea typeface="Calibri"/>
              </a:rPr>
              <a:t>3</a:t>
            </a:fld>
            <a:endParaRPr lang="de-DE" sz="1200" b="0" strike="noStrike" spc="-1">
              <a:solidFill>
                <a:srgbClr val="000000"/>
              </a:solidFill>
              <a:latin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Dokumentation (DOC) </a:t>
            </a:r>
            <a:endParaRPr lang="de-DE" sz="3200" b="0" strike="noStrike" spc="-1">
              <a:solidFill>
                <a:srgbClr val="000000"/>
              </a:solidFill>
              <a:latin typeface="Arial"/>
            </a:endParaRPr>
          </a:p>
        </p:txBody>
      </p:sp>
      <p:sp>
        <p:nvSpPr>
          <p:cNvPr id="376" name="PlaceHolder 2"/>
          <p:cNvSpPr>
            <a:spLocks noGrp="1"/>
          </p:cNvSpPr>
          <p:nvPr>
            <p:ph type="sldNum" idx="44"/>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0C958CD6-26CD-41D2-B78A-D46943AB04AF}" type="slidenum">
              <a:rPr lang="en-US" sz="1200" b="0" strike="noStrike" spc="-1">
                <a:solidFill>
                  <a:srgbClr val="FFFFFF"/>
                </a:solidFill>
                <a:latin typeface="Calibri"/>
                <a:ea typeface="Calibri"/>
              </a:rPr>
              <a:t>30</a:t>
            </a:fld>
            <a:endParaRPr lang="de-DE" sz="1200" b="0" strike="noStrike" spc="-1">
              <a:solidFill>
                <a:srgbClr val="000000"/>
              </a:solidFill>
              <a:latin typeface="Times New Roman"/>
            </a:endParaRPr>
          </a:p>
        </p:txBody>
      </p:sp>
      <p:sp>
        <p:nvSpPr>
          <p:cNvPr id="377" name="Google Shape;343;p24"/>
          <p:cNvSpPr/>
          <p:nvPr/>
        </p:nvSpPr>
        <p:spPr>
          <a:xfrm>
            <a:off x="2895480" y="3933720"/>
            <a:ext cx="6398640" cy="170280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378" name="Google Shape;344;p24"/>
          <p:cNvSpPr/>
          <p:nvPr/>
        </p:nvSpPr>
        <p:spPr>
          <a:xfrm>
            <a:off x="2969640" y="4040640"/>
            <a:ext cx="1704240" cy="32724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379" name="Google Shape;345;p24"/>
          <p:cNvSpPr/>
          <p:nvPr/>
        </p:nvSpPr>
        <p:spPr>
          <a:xfrm>
            <a:off x="2969640" y="4448520"/>
            <a:ext cx="623088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a:ea typeface="Calibri"/>
              </a:rPr>
              <a:t>Sicherstellen, dass die Schlüsselelemente des SMS ausreichend dokumentiert sind, um die Effektivität und Rückverfolgbarkeit des ITSM zu unterstützen und zu verbessern</a:t>
            </a:r>
            <a:endParaRPr lang="de-DE" sz="1800" b="0" strike="noStrike" spc="-1">
              <a:solidFill>
                <a:srgbClr val="000000"/>
              </a:solidFill>
              <a:latin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DOC: Schlüsselfragen</a:t>
            </a:r>
            <a:endParaRPr lang="de-DE" sz="3200" b="0" strike="noStrike" spc="-1">
              <a:solidFill>
                <a:srgbClr val="000000"/>
              </a:solidFill>
              <a:latin typeface="Arial"/>
            </a:endParaRPr>
          </a:p>
        </p:txBody>
      </p:sp>
      <p:grpSp>
        <p:nvGrpSpPr>
          <p:cNvPr id="381" name="Google Shape;352;p25"/>
          <p:cNvGrpSpPr/>
          <p:nvPr/>
        </p:nvGrpSpPr>
        <p:grpSpPr>
          <a:xfrm>
            <a:off x="1945080" y="1699200"/>
            <a:ext cx="8301960" cy="4620600"/>
            <a:chOff x="1945080" y="1699200"/>
            <a:chExt cx="8301960" cy="4620600"/>
          </a:xfrm>
        </p:grpSpPr>
        <p:sp>
          <p:nvSpPr>
            <p:cNvPr id="382" name="Google Shape;353;p25"/>
            <p:cNvSpPr/>
            <p:nvPr/>
          </p:nvSpPr>
          <p:spPr>
            <a:xfrm rot="10800000">
              <a:off x="2952360" y="1699200"/>
              <a:ext cx="7294680" cy="20080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383" name="Google Shape;354;p25"/>
            <p:cNvSpPr/>
            <p:nvPr/>
          </p:nvSpPr>
          <p:spPr>
            <a:xfrm>
              <a:off x="3452760" y="1699200"/>
              <a:ext cx="6792120" cy="2008080"/>
            </a:xfrm>
            <a:prstGeom prst="rect">
              <a:avLst/>
            </a:prstGeom>
            <a:noFill/>
            <a:ln w="0">
              <a:noFill/>
            </a:ln>
          </p:spPr>
          <p:style>
            <a:lnRef idx="0">
              <a:scrgbClr r="0" g="0" b="0"/>
            </a:lnRef>
            <a:fillRef idx="0">
              <a:scrgbClr r="0" g="0" b="0"/>
            </a:fillRef>
            <a:effectRef idx="0">
              <a:scrgbClr r="0" g="0" b="0"/>
            </a:effectRef>
            <a:fontRef idx="minor"/>
          </p:style>
          <p:txBody>
            <a:bodyPr lIns="886320" tIns="118080" rIns="220320" bIns="118080" anchor="ctr">
              <a:noAutofit/>
            </a:bodyPr>
            <a:lstStyle/>
            <a:p>
              <a:pPr algn="ctr" defTabSz="914400">
                <a:lnSpc>
                  <a:spcPct val="90000"/>
                </a:lnSpc>
                <a:tabLst>
                  <a:tab pos="0" algn="l"/>
                </a:tabLst>
              </a:pPr>
              <a:r>
                <a:rPr lang="en-US" sz="2800" b="0" strike="noStrike" spc="-1">
                  <a:solidFill>
                    <a:schemeClr val="lt1"/>
                  </a:solidFill>
                  <a:latin typeface="Calibri"/>
                  <a:ea typeface="Calibri"/>
                </a:rPr>
                <a:t>Was ist sinnvoll und notwendig, um im SMS dokumentiert zu werden?</a:t>
              </a:r>
              <a:endParaRPr lang="de-DE" sz="2800" b="0" strike="noStrike" spc="-1">
                <a:solidFill>
                  <a:srgbClr val="000000"/>
                </a:solidFill>
                <a:latin typeface="Arial"/>
              </a:endParaRPr>
            </a:p>
          </p:txBody>
        </p:sp>
        <p:sp>
          <p:nvSpPr>
            <p:cNvPr id="384" name="Google Shape;355;p25"/>
            <p:cNvSpPr/>
            <p:nvPr/>
          </p:nvSpPr>
          <p:spPr>
            <a:xfrm>
              <a:off x="1945080" y="1699200"/>
              <a:ext cx="2008080" cy="20080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385" name="Google Shape;356;p25"/>
            <p:cNvSpPr/>
            <p:nvPr/>
          </p:nvSpPr>
          <p:spPr>
            <a:xfrm rot="10800000">
              <a:off x="2952360" y="4311720"/>
              <a:ext cx="7294680" cy="20080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386" name="Google Shape;357;p25"/>
            <p:cNvSpPr/>
            <p:nvPr/>
          </p:nvSpPr>
          <p:spPr>
            <a:xfrm>
              <a:off x="3452760" y="4309560"/>
              <a:ext cx="6792120" cy="2008080"/>
            </a:xfrm>
            <a:prstGeom prst="rect">
              <a:avLst/>
            </a:prstGeom>
            <a:noFill/>
            <a:ln w="0">
              <a:noFill/>
            </a:ln>
          </p:spPr>
          <p:style>
            <a:lnRef idx="0">
              <a:scrgbClr r="0" g="0" b="0"/>
            </a:lnRef>
            <a:fillRef idx="0">
              <a:scrgbClr r="0" g="0" b="0"/>
            </a:fillRef>
            <a:effectRef idx="0">
              <a:scrgbClr r="0" g="0" b="0"/>
            </a:effectRef>
            <a:fontRef idx="minor"/>
          </p:style>
          <p:txBody>
            <a:bodyPr lIns="886320" tIns="118080" rIns="220320" bIns="118080" anchor="ctr">
              <a:noAutofit/>
            </a:bodyPr>
            <a:lstStyle/>
            <a:p>
              <a:pPr algn="ctr" defTabSz="914400">
                <a:lnSpc>
                  <a:spcPct val="90000"/>
                </a:lnSpc>
                <a:tabLst>
                  <a:tab pos="0" algn="l"/>
                </a:tabLst>
              </a:pPr>
              <a:r>
                <a:rPr lang="en-US" sz="2800" b="0" strike="noStrike" spc="-1">
                  <a:solidFill>
                    <a:schemeClr val="lt1"/>
                  </a:solidFill>
                  <a:latin typeface="Calibri"/>
                  <a:ea typeface="Calibri"/>
                </a:rPr>
                <a:t>Wie können Sie sicherstellen, dass die Dokumente zugänglich und auf dem neuesten Stand sind und dass Änderungen an ihnen gesteuert werden?</a:t>
              </a:r>
              <a:endParaRPr lang="de-DE" sz="2800" b="0" strike="noStrike" spc="-1">
                <a:solidFill>
                  <a:srgbClr val="000000"/>
                </a:solidFill>
                <a:latin typeface="Arial"/>
              </a:endParaRPr>
            </a:p>
          </p:txBody>
        </p:sp>
        <p:sp>
          <p:nvSpPr>
            <p:cNvPr id="387" name="Google Shape;358;p25"/>
            <p:cNvSpPr/>
            <p:nvPr/>
          </p:nvSpPr>
          <p:spPr>
            <a:xfrm>
              <a:off x="1945080" y="4309560"/>
              <a:ext cx="2008080" cy="20080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388" name="PlaceHolder 2"/>
          <p:cNvSpPr>
            <a:spLocks noGrp="1"/>
          </p:cNvSpPr>
          <p:nvPr>
            <p:ph type="sldNum" idx="4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6C12D573-5503-46E1-BFB6-A19DF14B36DC}" type="slidenum">
              <a:rPr lang="en-US" sz="1200" b="0" strike="noStrike" spc="-1">
                <a:solidFill>
                  <a:srgbClr val="888888"/>
                </a:solidFill>
                <a:latin typeface="Calibri"/>
                <a:ea typeface="Calibri"/>
              </a:rPr>
              <a:t>31</a:t>
            </a:fld>
            <a:endParaRPr lang="de-DE" sz="1200" b="0" strike="noStrike" spc="-1">
              <a:solidFill>
                <a:srgbClr val="000000"/>
              </a:solidFill>
              <a:latin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DOC: Anforderungen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390" name="Google Shape;366;p26"/>
          <p:cNvGraphicFramePr/>
          <p:nvPr/>
        </p:nvGraphicFramePr>
        <p:xfrm>
          <a:off x="609480" y="1697040"/>
          <a:ext cx="10972440" cy="4419854"/>
        </p:xfrm>
        <a:graphic>
          <a:graphicData uri="http://schemas.openxmlformats.org/drawingml/2006/table">
            <a:tbl>
              <a:tblPr/>
              <a:tblGrid>
                <a:gridCol w="1097244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GR2-Dokumentation (DOC)</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GR2.1 Die Schlüsselelemente des SMS müssen zur Unterstützung einer effektiven Planung dokumentiert werden. Diese Dokumentation muss die Erklärung zum Anwendungsbereich des SMS (siehe GR3), die allgemeine Richtlinie für das Service-Management (siehe GR1) sowie den Service-Management-Plan und die zugehörigen Pläne (siehe GR4) enthalten.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GR2.2 Es müssen dokumentierte Definitionen aller Prozesse des Service-Managements (siehe PR1-PR14) erstellt und gepflegt werden. Jede dieser Definitionen muss Folgendes enthalten:</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Beschreibung der Ziele des Prozesses</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Beschreibung der Inputs, Aktivitäten und Outputs des Prozesses</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Beschreibung der prozessspezifischen Rollen und Verantwortlichkeiten</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Beschreibung der Schnittstellen zu anderen Prozessen</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Verwandte prozessspezifische Richtlinien nach Bedarf</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Verwandte prozess- und aktivitätenspezifische Verfahren nach Bedarf</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GR2.3 Die wichtigsten Outputs aller Service-Management-Prozesse (siehe PR1-PR14) müssen dokumentiert und die Ausführung der wichtigsten Aktivitäten dieser Prozesse aufgezeichnet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391" name="PlaceHolder 2"/>
          <p:cNvSpPr>
            <a:spLocks noGrp="1"/>
          </p:cNvSpPr>
          <p:nvPr>
            <p:ph type="sldNum" idx="4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E2FF3CB6-9E16-4347-B8F4-73DC2B63F0A3}" type="slidenum">
              <a:rPr lang="en-US" sz="1200" b="0" strike="noStrike" spc="-1">
                <a:solidFill>
                  <a:srgbClr val="888888"/>
                </a:solidFill>
                <a:latin typeface="Calibri"/>
                <a:ea typeface="Calibri"/>
              </a:rPr>
              <a:t>32</a:t>
            </a:fld>
            <a:endParaRPr lang="de-DE" sz="1200" b="0" strike="noStrike" spc="-1">
              <a:solidFill>
                <a:srgbClr val="000000"/>
              </a:solidFill>
              <a:latin typeface="Times New Roman"/>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DOC: Anforderungen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393" name="Google Shape;374;p27"/>
          <p:cNvGraphicFramePr/>
          <p:nvPr/>
        </p:nvGraphicFramePr>
        <p:xfrm>
          <a:off x="609480" y="1697040"/>
          <a:ext cx="10972440" cy="2176526"/>
        </p:xfrm>
        <a:graphic>
          <a:graphicData uri="http://schemas.openxmlformats.org/drawingml/2006/table">
            <a:tbl>
              <a:tblPr/>
              <a:tblGrid>
                <a:gridCol w="1097244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GR2-Dokumentation (DOC)</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GR2.4 Die dokumentierten Informationen müssen unter Berücksichtigung der folgenden Aktivitäten gesteuert werden:</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Erstellung und Genehmigung</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Kommunikation und Verteilung</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Review</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Versionierung und Verfolgung von Changes</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394" name="PlaceHolder 2"/>
          <p:cNvSpPr>
            <a:spLocks noGrp="1"/>
          </p:cNvSpPr>
          <p:nvPr>
            <p:ph type="sldNum" idx="47"/>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CE513BC-EDCC-4B20-A8D6-26A656885210}" type="slidenum">
              <a:rPr lang="en-US" sz="1200" b="0" strike="noStrike" spc="-1">
                <a:solidFill>
                  <a:srgbClr val="888888"/>
                </a:solidFill>
                <a:latin typeface="Calibri"/>
                <a:ea typeface="Calibri"/>
              </a:rPr>
              <a:t>33</a:t>
            </a:fld>
            <a:endParaRPr lang="de-DE" sz="1200" b="0" strike="noStrike" spc="-1">
              <a:solidFill>
                <a:srgbClr val="000000"/>
              </a:solidFill>
              <a:latin typeface="Times New Roman"/>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DOC: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396" name="Google Shape;381;p28"/>
          <p:cNvGrpSpPr/>
          <p:nvPr/>
        </p:nvGrpSpPr>
        <p:grpSpPr>
          <a:xfrm>
            <a:off x="609480" y="1747800"/>
            <a:ext cx="10970640" cy="4521600"/>
            <a:chOff x="609480" y="1747800"/>
            <a:chExt cx="10970640" cy="4521600"/>
          </a:xfrm>
        </p:grpSpPr>
        <p:sp>
          <p:nvSpPr>
            <p:cNvPr id="397" name="Google Shape;382;p28"/>
            <p:cNvSpPr/>
            <p:nvPr/>
          </p:nvSpPr>
          <p:spPr>
            <a:xfrm>
              <a:off x="609480" y="2028240"/>
              <a:ext cx="10970640" cy="27511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398" name="Google Shape;383;p28"/>
            <p:cNvSpPr/>
            <p:nvPr/>
          </p:nvSpPr>
          <p:spPr>
            <a:xfrm>
              <a:off x="609480" y="2028240"/>
              <a:ext cx="10970640" cy="275112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defTabSz="914400">
                <a:lnSpc>
                  <a:spcPct val="90000"/>
                </a:lnSpc>
                <a:buClr>
                  <a:srgbClr val="000000"/>
                </a:buClr>
                <a:buFont typeface="Arial"/>
                <a:buChar char="•"/>
              </a:pPr>
              <a:r>
                <a:rPr lang="en-US" sz="1600" b="0" strike="noStrike" spc="-1">
                  <a:solidFill>
                    <a:schemeClr val="dk1"/>
                  </a:solidFill>
                  <a:latin typeface="Calibri"/>
                  <a:ea typeface="Calibri"/>
                </a:rPr>
                <a:t>Einigung auf die zu erstellenden spezifischen Dokumente (wie Richtlinien, Pläne, Prozessbeschreibungen, Service-Katalog(e), SLAs usw.).</a:t>
              </a:r>
              <a:endParaRPr lang="de-DE" sz="16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600" b="0" strike="noStrike" spc="-1">
                  <a:solidFill>
                    <a:schemeClr val="dk1"/>
                  </a:solidFill>
                  <a:latin typeface="Calibri"/>
                  <a:ea typeface="Calibri"/>
                </a:rPr>
                <a:t>Definieren Sie den/die Speicherort(e) und das/die Format(e) für die wichtigsten ITSM-Dokumente (z. B. einen zentralen Online-Dokumentenspeicher oder ein Werkzeug/System für das Management von Dokumenten zusammen mit Dokumentenvorlagen).</a:t>
              </a:r>
              <a:endParaRPr lang="de-DE" sz="16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600" b="0" strike="noStrike" spc="-1">
                  <a:solidFill>
                    <a:schemeClr val="dk1"/>
                  </a:solidFill>
                  <a:latin typeface="Calibri"/>
                  <a:ea typeface="Calibri"/>
                </a:rPr>
                <a:t>Einigung auf den Ansatz und die Mechanismen zur Steuerung der Dokumentation (Erstellung und Genehmigung, Kommunikation und Verteilung, Review und Aktualisierung sowie Versionierung und Verfolgung von Changes).</a:t>
              </a:r>
              <a:endParaRPr lang="de-DE" sz="1600" b="0" strike="noStrike" spc="-1">
                <a:solidFill>
                  <a:srgbClr val="000000"/>
                </a:solidFill>
                <a:latin typeface="Arial"/>
              </a:endParaRPr>
            </a:p>
          </p:txBody>
        </p:sp>
        <p:sp>
          <p:nvSpPr>
            <p:cNvPr id="399" name="Google Shape;384;p28"/>
            <p:cNvSpPr/>
            <p:nvPr/>
          </p:nvSpPr>
          <p:spPr>
            <a:xfrm>
              <a:off x="1158120" y="1747800"/>
              <a:ext cx="7678800" cy="5587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00" name="Google Shape;385;p28"/>
            <p:cNvSpPr/>
            <p:nvPr/>
          </p:nvSpPr>
          <p:spPr>
            <a:xfrm>
              <a:off x="1185480" y="1775160"/>
              <a:ext cx="7624080" cy="5040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900" b="0" strike="noStrike" spc="-1">
                  <a:solidFill>
                    <a:schemeClr val="lt1"/>
                  </a:solidFill>
                  <a:latin typeface="Calibri"/>
                  <a:ea typeface="Calibri"/>
                </a:rPr>
                <a:t>Ersteinrichtung des SMS</a:t>
              </a:r>
              <a:endParaRPr lang="de-DE" sz="1900" b="0" strike="noStrike" spc="-1">
                <a:solidFill>
                  <a:srgbClr val="000000"/>
                </a:solidFill>
                <a:latin typeface="Arial"/>
              </a:endParaRPr>
            </a:p>
          </p:txBody>
        </p:sp>
        <p:sp>
          <p:nvSpPr>
            <p:cNvPr id="401" name="Google Shape;386;p28"/>
            <p:cNvSpPr/>
            <p:nvPr/>
          </p:nvSpPr>
          <p:spPr>
            <a:xfrm>
              <a:off x="609480" y="5164200"/>
              <a:ext cx="10970640" cy="110520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02" name="Google Shape;387;p28"/>
            <p:cNvSpPr/>
            <p:nvPr/>
          </p:nvSpPr>
          <p:spPr>
            <a:xfrm>
              <a:off x="609480" y="5164200"/>
              <a:ext cx="10970640" cy="110520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defTabSz="914400">
                <a:lnSpc>
                  <a:spcPct val="90000"/>
                </a:lnSpc>
                <a:buClr>
                  <a:srgbClr val="000000"/>
                </a:buClr>
                <a:buFont typeface="Arial"/>
                <a:buChar char="•"/>
              </a:pPr>
              <a:r>
                <a:rPr lang="en-US" sz="1600" b="0" strike="noStrike" spc="-1">
                  <a:solidFill>
                    <a:schemeClr val="dk1"/>
                  </a:solidFill>
                  <a:latin typeface="Calibri"/>
                  <a:ea typeface="Calibri"/>
                </a:rPr>
                <a:t>Erstellung und Pflege der ITSM-Dokumentation, sofern erforderlich, vereinbart und/oder definiert.</a:t>
              </a:r>
              <a:endParaRPr lang="de-DE" sz="16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600" b="0" strike="noStrike" spc="-1">
                  <a:solidFill>
                    <a:schemeClr val="dk1"/>
                  </a:solidFill>
                  <a:latin typeface="Calibri"/>
                  <a:ea typeface="Calibri"/>
                </a:rPr>
                <a:t>Anwendung von Mechanismen zur Dokumentenlenkung auf alle relevanten dokumentierten Informationen.</a:t>
              </a:r>
              <a:endParaRPr lang="de-DE" sz="1600" b="0" strike="noStrike" spc="-1">
                <a:solidFill>
                  <a:srgbClr val="000000"/>
                </a:solidFill>
                <a:latin typeface="Arial"/>
              </a:endParaRPr>
            </a:p>
          </p:txBody>
        </p:sp>
        <p:sp>
          <p:nvSpPr>
            <p:cNvPr id="403" name="Google Shape;388;p28"/>
            <p:cNvSpPr/>
            <p:nvPr/>
          </p:nvSpPr>
          <p:spPr>
            <a:xfrm>
              <a:off x="1158120" y="4883760"/>
              <a:ext cx="7678800" cy="5587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04" name="Google Shape;389;p28"/>
            <p:cNvSpPr/>
            <p:nvPr/>
          </p:nvSpPr>
          <p:spPr>
            <a:xfrm>
              <a:off x="1185480" y="4911120"/>
              <a:ext cx="7624080" cy="5040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900" b="0" strike="noStrike" spc="-1">
                  <a:solidFill>
                    <a:schemeClr val="lt1"/>
                  </a:solidFill>
                  <a:latin typeface="Calibri"/>
                  <a:ea typeface="Calibri"/>
                </a:rPr>
                <a:t>Betrieb und Wartung des SMS</a:t>
              </a:r>
              <a:endParaRPr lang="de-DE" sz="1900" b="0" strike="noStrike" spc="-1">
                <a:solidFill>
                  <a:srgbClr val="000000"/>
                </a:solidFill>
                <a:latin typeface="Arial"/>
              </a:endParaRPr>
            </a:p>
          </p:txBody>
        </p:sp>
      </p:grpSp>
      <p:sp>
        <p:nvSpPr>
          <p:cNvPr id="405" name="PlaceHolder 2"/>
          <p:cNvSpPr>
            <a:spLocks noGrp="1"/>
          </p:cNvSpPr>
          <p:nvPr>
            <p:ph type="sldNum" idx="4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DFD3FBDC-B487-4528-8058-75EB355DD98F}" type="slidenum">
              <a:rPr lang="en-US" sz="1200" b="0" strike="noStrike" spc="-1">
                <a:solidFill>
                  <a:srgbClr val="888888"/>
                </a:solidFill>
                <a:latin typeface="Calibri"/>
                <a:ea typeface="Calibri"/>
              </a:rPr>
              <a:t>34</a:t>
            </a:fld>
            <a:endParaRPr lang="de-DE" sz="1200" b="0" strike="noStrike" spc="-1">
              <a:solidFill>
                <a:srgbClr val="000000"/>
              </a:solidFill>
              <a:latin typeface="Times New Roman"/>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DOC: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407" name="PlaceHolder 2"/>
          <p:cNvSpPr>
            <a:spLocks noGrp="1"/>
          </p:cNvSpPr>
          <p:nvPr>
            <p:ph type="sldNum" idx="49"/>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0D80E353-C948-49BB-BE1A-11AC7A739A39}" type="slidenum">
              <a:rPr lang="en-US" sz="1200" b="0" strike="noStrike" spc="-1">
                <a:solidFill>
                  <a:srgbClr val="888888"/>
                </a:solidFill>
                <a:latin typeface="Calibri"/>
                <a:ea typeface="Calibri"/>
              </a:rPr>
              <a:t>35</a:t>
            </a:fld>
            <a:endParaRPr lang="de-DE" sz="1200" b="0" strike="noStrike" spc="-1">
              <a:solidFill>
                <a:srgbClr val="000000"/>
              </a:solidFill>
              <a:latin typeface="Times New Roman"/>
            </a:endParaRPr>
          </a:p>
        </p:txBody>
      </p:sp>
      <p:grpSp>
        <p:nvGrpSpPr>
          <p:cNvPr id="408" name="Diagram2"/>
          <p:cNvGrpSpPr/>
          <p:nvPr/>
        </p:nvGrpSpPr>
        <p:grpSpPr>
          <a:xfrm>
            <a:off x="2031840" y="1889280"/>
            <a:ext cx="8125920" cy="4246920"/>
            <a:chOff x="2031840" y="1889280"/>
            <a:chExt cx="8125920" cy="4246920"/>
          </a:xfrm>
        </p:grpSpPr>
        <p:sp>
          <p:nvSpPr>
            <p:cNvPr id="409" name="Rectangle 408"/>
            <p:cNvSpPr/>
            <p:nvPr/>
          </p:nvSpPr>
          <p:spPr>
            <a:xfrm>
              <a:off x="2031840" y="1889280"/>
              <a:ext cx="8125920" cy="424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10" name="Right Arrow 409"/>
            <p:cNvSpPr/>
            <p:nvPr/>
          </p:nvSpPr>
          <p:spPr>
            <a:xfrm>
              <a:off x="8726400" y="1890360"/>
              <a:ext cx="1427040" cy="98568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11" name="Rounded Rectangle 410"/>
            <p:cNvSpPr/>
            <p:nvPr/>
          </p:nvSpPr>
          <p:spPr>
            <a:xfrm>
              <a:off x="2036520" y="1894680"/>
              <a:ext cx="6688080" cy="97704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Verständnis der Mindestanforderungen an die Dokumentation des SMS</a:t>
              </a:r>
              <a:endParaRPr lang="de-DE" sz="2600" b="0" strike="noStrike" spc="-1">
                <a:solidFill>
                  <a:srgbClr val="000000"/>
                </a:solidFill>
                <a:latin typeface="Arial"/>
              </a:endParaRPr>
            </a:p>
          </p:txBody>
        </p:sp>
        <p:sp>
          <p:nvSpPr>
            <p:cNvPr id="412" name="Right Arrow 411"/>
            <p:cNvSpPr/>
            <p:nvPr/>
          </p:nvSpPr>
          <p:spPr>
            <a:xfrm>
              <a:off x="8726040" y="2976840"/>
              <a:ext cx="1429200" cy="98568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13" name="Rounded Rectangle 412"/>
            <p:cNvSpPr/>
            <p:nvPr/>
          </p:nvSpPr>
          <p:spPr>
            <a:xfrm>
              <a:off x="2034360" y="2976840"/>
              <a:ext cx="6689880" cy="98568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Definierte(r) Speicherort(e) für die ITSM-Dokumentation</a:t>
              </a:r>
              <a:endParaRPr lang="de-DE" sz="2600" b="0" strike="noStrike" spc="-1">
                <a:solidFill>
                  <a:srgbClr val="000000"/>
                </a:solidFill>
                <a:latin typeface="Arial"/>
              </a:endParaRPr>
            </a:p>
          </p:txBody>
        </p:sp>
        <p:sp>
          <p:nvSpPr>
            <p:cNvPr id="414" name="Right Arrow 413"/>
            <p:cNvSpPr/>
            <p:nvPr/>
          </p:nvSpPr>
          <p:spPr>
            <a:xfrm>
              <a:off x="8726040" y="4063320"/>
              <a:ext cx="1429200" cy="98568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15" name="Rounded Rectangle 414"/>
            <p:cNvSpPr/>
            <p:nvPr/>
          </p:nvSpPr>
          <p:spPr>
            <a:xfrm>
              <a:off x="2034360" y="4063320"/>
              <a:ext cx="6689880" cy="98568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US" sz="2600" b="0" strike="noStrike" spc="-1">
                  <a:solidFill>
                    <a:schemeClr val="lt1"/>
                  </a:solidFill>
                  <a:latin typeface="Calibri"/>
                  <a:ea typeface="Calibri"/>
                </a:rPr>
                <a:t>Etablierung von Mechanismen zur Dokumentenlenkung</a:t>
              </a:r>
              <a:endParaRPr lang="de-DE" sz="2600" b="0" strike="noStrike" spc="-1">
                <a:solidFill>
                  <a:srgbClr val="000000"/>
                </a:solidFill>
                <a:latin typeface="Arial"/>
              </a:endParaRPr>
            </a:p>
          </p:txBody>
        </p:sp>
        <p:sp>
          <p:nvSpPr>
            <p:cNvPr id="416" name="Right Arrow 415"/>
            <p:cNvSpPr/>
            <p:nvPr/>
          </p:nvSpPr>
          <p:spPr>
            <a:xfrm>
              <a:off x="8726040" y="5149440"/>
              <a:ext cx="1429200" cy="98568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17" name="Rounded Rectangle 416"/>
            <p:cNvSpPr/>
            <p:nvPr/>
          </p:nvSpPr>
          <p:spPr>
            <a:xfrm>
              <a:off x="2034360" y="5149440"/>
              <a:ext cx="6689880" cy="98568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Vorlagen für wichtige ITSM-Dokumente</a:t>
              </a:r>
              <a:endParaRPr lang="de-DE" sz="2600" b="0" strike="noStrike" spc="-1">
                <a:solidFill>
                  <a:srgbClr val="000000"/>
                </a:solidFill>
                <a:latin typeface="Arial"/>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Anwendungsbereich und Stakeholder des IT-Service-Managements (SCS) </a:t>
            </a:r>
            <a:endParaRPr lang="de-DE" sz="3200" b="0" strike="noStrike" spc="-1">
              <a:solidFill>
                <a:srgbClr val="000000"/>
              </a:solidFill>
              <a:latin typeface="Arial"/>
            </a:endParaRPr>
          </a:p>
        </p:txBody>
      </p:sp>
      <p:sp>
        <p:nvSpPr>
          <p:cNvPr id="419" name="PlaceHolder 2"/>
          <p:cNvSpPr>
            <a:spLocks noGrp="1"/>
          </p:cNvSpPr>
          <p:nvPr>
            <p:ph type="sldNum" idx="50"/>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738D9FFC-A616-4954-A0C9-265C8698E75E}" type="slidenum">
              <a:rPr lang="en-US" sz="1200" b="0" strike="noStrike" spc="-1">
                <a:solidFill>
                  <a:srgbClr val="FFFFFF"/>
                </a:solidFill>
                <a:latin typeface="Calibri"/>
                <a:ea typeface="Calibri"/>
              </a:rPr>
              <a:t>36</a:t>
            </a:fld>
            <a:endParaRPr lang="de-DE" sz="1200" b="0" strike="noStrike" spc="-1">
              <a:solidFill>
                <a:srgbClr val="000000"/>
              </a:solidFill>
              <a:latin typeface="Times New Roman"/>
            </a:endParaRPr>
          </a:p>
        </p:txBody>
      </p:sp>
      <p:sp>
        <p:nvSpPr>
          <p:cNvPr id="420" name="Google Shape;405;p30"/>
          <p:cNvSpPr/>
          <p:nvPr/>
        </p:nvSpPr>
        <p:spPr>
          <a:xfrm>
            <a:off x="2895480" y="3933720"/>
            <a:ext cx="6398640" cy="170280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421" name="Google Shape;406;p30"/>
          <p:cNvSpPr/>
          <p:nvPr/>
        </p:nvSpPr>
        <p:spPr>
          <a:xfrm>
            <a:off x="2969640" y="4040640"/>
            <a:ext cx="1704240" cy="32724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422" name="Google Shape;407;p30"/>
          <p:cNvSpPr/>
          <p:nvPr/>
        </p:nvSpPr>
        <p:spPr>
          <a:xfrm>
            <a:off x="2969640" y="4448520"/>
            <a:ext cx="623088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a:ea typeface="Calibri"/>
              </a:rPr>
              <a:t>Die Bedürfnisse und Erwartungen der Beteiligten verstehen und den Anwendungsbereich des SMS festlegen</a:t>
            </a:r>
            <a:endParaRPr lang="de-DE" sz="1800" b="0" strike="noStrike" spc="-1">
              <a:solidFill>
                <a:srgbClr val="000000"/>
              </a:solidFill>
              <a:latin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SCS: Schlüsselfragen</a:t>
            </a:r>
            <a:endParaRPr lang="de-DE" sz="3200" b="0" strike="noStrike" spc="-1">
              <a:solidFill>
                <a:srgbClr val="000000"/>
              </a:solidFill>
              <a:latin typeface="Arial"/>
            </a:endParaRPr>
          </a:p>
        </p:txBody>
      </p:sp>
      <p:grpSp>
        <p:nvGrpSpPr>
          <p:cNvPr id="424" name="Google Shape;414;p31"/>
          <p:cNvGrpSpPr/>
          <p:nvPr/>
        </p:nvGrpSpPr>
        <p:grpSpPr>
          <a:xfrm>
            <a:off x="2211480" y="1698840"/>
            <a:ext cx="7769160" cy="4619880"/>
            <a:chOff x="2211480" y="1698840"/>
            <a:chExt cx="7769160" cy="4619880"/>
          </a:xfrm>
        </p:grpSpPr>
        <p:sp>
          <p:nvSpPr>
            <p:cNvPr id="425" name="Google Shape;415;p31"/>
            <p:cNvSpPr/>
            <p:nvPr/>
          </p:nvSpPr>
          <p:spPr>
            <a:xfrm rot="10800000">
              <a:off x="2685960" y="1698480"/>
              <a:ext cx="7294680" cy="9421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26" name="Google Shape;416;p31"/>
            <p:cNvSpPr/>
            <p:nvPr/>
          </p:nvSpPr>
          <p:spPr>
            <a:xfrm>
              <a:off x="2919600" y="1698840"/>
              <a:ext cx="7058880" cy="94212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defTabSz="914400">
                <a:lnSpc>
                  <a:spcPct val="90000"/>
                </a:lnSpc>
                <a:tabLst>
                  <a:tab pos="0" algn="l"/>
                </a:tabLst>
              </a:pPr>
              <a:r>
                <a:rPr lang="en-US" sz="2200" b="0" strike="noStrike" spc="-1">
                  <a:solidFill>
                    <a:schemeClr val="lt1"/>
                  </a:solidFill>
                  <a:latin typeface="Calibri"/>
                  <a:ea typeface="Calibri"/>
                </a:rPr>
                <a:t>Wer sind die Beteiligten an den erbrachten Diensten und dem zugrunde liegenden SMS?</a:t>
              </a:r>
              <a:endParaRPr lang="de-DE" sz="2200" b="0" strike="noStrike" spc="-1">
                <a:solidFill>
                  <a:srgbClr val="000000"/>
                </a:solidFill>
                <a:latin typeface="Arial"/>
              </a:endParaRPr>
            </a:p>
          </p:txBody>
        </p:sp>
        <p:sp>
          <p:nvSpPr>
            <p:cNvPr id="427" name="Google Shape;417;p31"/>
            <p:cNvSpPr/>
            <p:nvPr/>
          </p:nvSpPr>
          <p:spPr>
            <a:xfrm>
              <a:off x="2211480" y="1698840"/>
              <a:ext cx="942120" cy="9421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28" name="Google Shape;418;p31"/>
            <p:cNvSpPr/>
            <p:nvPr/>
          </p:nvSpPr>
          <p:spPr>
            <a:xfrm rot="10800000">
              <a:off x="2685960" y="2924280"/>
              <a:ext cx="7294680" cy="9421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29" name="Google Shape;419;p31"/>
            <p:cNvSpPr/>
            <p:nvPr/>
          </p:nvSpPr>
          <p:spPr>
            <a:xfrm>
              <a:off x="2919600" y="2924640"/>
              <a:ext cx="7058880" cy="94212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defTabSz="914400">
                <a:lnSpc>
                  <a:spcPct val="90000"/>
                </a:lnSpc>
                <a:tabLst>
                  <a:tab pos="0" algn="l"/>
                </a:tabLst>
              </a:pPr>
              <a:r>
                <a:rPr lang="en-US" sz="2200" b="0" strike="noStrike" spc="-1">
                  <a:solidFill>
                    <a:schemeClr val="lt1"/>
                  </a:solidFill>
                  <a:latin typeface="Calibri"/>
                  <a:ea typeface="Calibri"/>
                </a:rPr>
                <a:t>Was sind die Bedürfnisse und Erwartungen dieser Interessengruppen?</a:t>
              </a:r>
              <a:endParaRPr lang="de-DE" sz="2200" b="0" strike="noStrike" spc="-1">
                <a:solidFill>
                  <a:srgbClr val="000000"/>
                </a:solidFill>
                <a:latin typeface="Arial"/>
              </a:endParaRPr>
            </a:p>
          </p:txBody>
        </p:sp>
        <p:sp>
          <p:nvSpPr>
            <p:cNvPr id="430" name="Google Shape;420;p31"/>
            <p:cNvSpPr/>
            <p:nvPr/>
          </p:nvSpPr>
          <p:spPr>
            <a:xfrm>
              <a:off x="2211480" y="2924640"/>
              <a:ext cx="942120" cy="9421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31" name="Google Shape;421;p31"/>
            <p:cNvSpPr/>
            <p:nvPr/>
          </p:nvSpPr>
          <p:spPr>
            <a:xfrm rot="10800000">
              <a:off x="2685960" y="4150440"/>
              <a:ext cx="7294680" cy="9421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32" name="Google Shape;422;p31"/>
            <p:cNvSpPr/>
            <p:nvPr/>
          </p:nvSpPr>
          <p:spPr>
            <a:xfrm>
              <a:off x="2919600" y="4150440"/>
              <a:ext cx="7058880" cy="94212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defTabSz="914400">
                <a:lnSpc>
                  <a:spcPct val="90000"/>
                </a:lnSpc>
                <a:tabLst>
                  <a:tab pos="0" algn="l"/>
                </a:tabLst>
              </a:pPr>
              <a:r>
                <a:rPr lang="en-US" sz="2200" b="0" strike="noStrike" spc="-1">
                  <a:solidFill>
                    <a:schemeClr val="lt1"/>
                  </a:solidFill>
                  <a:latin typeface="Calibri"/>
                  <a:ea typeface="Calibri"/>
                </a:rPr>
                <a:t>Welche rechtlichen und vertraglichen Anforderungen sind dabei zu berücksichtigen?</a:t>
              </a:r>
              <a:endParaRPr lang="de-DE" sz="2200" b="0" strike="noStrike" spc="-1">
                <a:solidFill>
                  <a:srgbClr val="000000"/>
                </a:solidFill>
                <a:latin typeface="Arial"/>
              </a:endParaRPr>
            </a:p>
          </p:txBody>
        </p:sp>
        <p:sp>
          <p:nvSpPr>
            <p:cNvPr id="433" name="Google Shape;423;p31"/>
            <p:cNvSpPr/>
            <p:nvPr/>
          </p:nvSpPr>
          <p:spPr>
            <a:xfrm>
              <a:off x="2211480" y="4150440"/>
              <a:ext cx="942120" cy="9421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34" name="Google Shape;424;p31"/>
            <p:cNvSpPr/>
            <p:nvPr/>
          </p:nvSpPr>
          <p:spPr>
            <a:xfrm rot="10800000">
              <a:off x="2685960" y="5376240"/>
              <a:ext cx="7294680" cy="9421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35" name="Google Shape;425;p31"/>
            <p:cNvSpPr/>
            <p:nvPr/>
          </p:nvSpPr>
          <p:spPr>
            <a:xfrm>
              <a:off x="2919600" y="5376600"/>
              <a:ext cx="7058880" cy="94212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defTabSz="914400">
                <a:lnSpc>
                  <a:spcPct val="90000"/>
                </a:lnSpc>
                <a:tabLst>
                  <a:tab pos="0" algn="l"/>
                </a:tabLst>
              </a:pPr>
              <a:r>
                <a:rPr lang="en-US" sz="2200" b="0" strike="noStrike" spc="-1">
                  <a:solidFill>
                    <a:schemeClr val="lt1"/>
                  </a:solidFill>
                  <a:latin typeface="Calibri"/>
                  <a:ea typeface="Calibri"/>
                </a:rPr>
                <a:t>Welche Aktivitäten im Rahmen des Managements von IT-Services werden durch das SMS gesteuert, welche nicht?</a:t>
              </a:r>
              <a:endParaRPr lang="de-DE" sz="2200" b="0" strike="noStrike" spc="-1">
                <a:solidFill>
                  <a:srgbClr val="000000"/>
                </a:solidFill>
                <a:latin typeface="Arial"/>
              </a:endParaRPr>
            </a:p>
          </p:txBody>
        </p:sp>
        <p:sp>
          <p:nvSpPr>
            <p:cNvPr id="436" name="Google Shape;426;p31"/>
            <p:cNvSpPr/>
            <p:nvPr/>
          </p:nvSpPr>
          <p:spPr>
            <a:xfrm>
              <a:off x="2211480" y="5376600"/>
              <a:ext cx="942120" cy="9421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437" name="PlaceHolder 2"/>
          <p:cNvSpPr>
            <a:spLocks noGrp="1"/>
          </p:cNvSpPr>
          <p:nvPr>
            <p:ph type="sldNum" idx="5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7D2CB8E1-3129-43BB-A51C-85956F03E059}" type="slidenum">
              <a:rPr lang="en-US" sz="1200" b="0" strike="noStrike" spc="-1">
                <a:solidFill>
                  <a:srgbClr val="888888"/>
                </a:solidFill>
                <a:latin typeface="Calibri"/>
                <a:ea typeface="Calibri"/>
              </a:rPr>
              <a:t>37</a:t>
            </a:fld>
            <a:endParaRPr lang="de-DE" sz="1200" b="0" strike="noStrike" spc="-1">
              <a:solidFill>
                <a:srgbClr val="000000"/>
              </a:solidFill>
              <a:latin typeface="Times New Roman"/>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SCS: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439" name="Google Shape;434;p32"/>
          <p:cNvGraphicFramePr/>
          <p:nvPr/>
        </p:nvGraphicFramePr>
        <p:xfrm>
          <a:off x="1981080" y="1697040"/>
          <a:ext cx="8229600" cy="2176526"/>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GR3 Anwendungsbereich und Stakeholder des IT-Service-Managements (SCS)</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GR3.1 Die Stakeholder der IT-Services und des SMS müssen identifiziert und ihre Bedürfnisse und Erwartungen analysiert werden. Einschlägige rechtliche, regulatorische und vertragliche Anforderungen müssen berücksichtigt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GR3.2 Der Anwendungsbereich des SMS muss unter Berücksichtigung der Ergebnisse der Stakeholder-Analyse festgelegt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440" name="PlaceHolder 2"/>
          <p:cNvSpPr>
            <a:spLocks noGrp="1"/>
          </p:cNvSpPr>
          <p:nvPr>
            <p:ph type="sldNum" idx="5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1D885ED5-D783-4347-81B2-7ABA4ECE3E4C}" type="slidenum">
              <a:rPr lang="en-US" sz="1200" b="0" strike="noStrike" spc="-1">
                <a:solidFill>
                  <a:srgbClr val="888888"/>
                </a:solidFill>
                <a:latin typeface="Calibri"/>
                <a:ea typeface="Calibri"/>
              </a:rPr>
              <a:t>38</a:t>
            </a:fld>
            <a:endParaRPr lang="de-DE" sz="1200" b="0" strike="noStrike" spc="-1">
              <a:solidFill>
                <a:srgbClr val="000000"/>
              </a:solidFill>
              <a:latin typeface="Times New Roman"/>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GB" sz="3200" b="0" strike="noStrike" spc="-1">
                <a:solidFill>
                  <a:srgbClr val="205595"/>
                </a:solidFill>
                <a:latin typeface="Calibri"/>
                <a:ea typeface="Calibri"/>
              </a:rPr>
              <a:t>Einschränkung des Anwendungsbereichs</a:t>
            </a:r>
            <a:endParaRPr lang="de-DE" sz="3200" b="0" strike="noStrike" spc="-1">
              <a:solidFill>
                <a:srgbClr val="000000"/>
              </a:solidFill>
              <a:latin typeface="Arial"/>
            </a:endParaRPr>
          </a:p>
        </p:txBody>
      </p:sp>
      <p:sp>
        <p:nvSpPr>
          <p:cNvPr id="442" name="PlaceHolder 2"/>
          <p:cNvSpPr>
            <a:spLocks noGrp="1"/>
          </p:cNvSpPr>
          <p:nvPr>
            <p:ph/>
          </p:nvPr>
        </p:nvSpPr>
        <p:spPr>
          <a:xfrm>
            <a:off x="609480" y="1696680"/>
            <a:ext cx="10970640" cy="4623840"/>
          </a:xfrm>
          <a:prstGeom prst="rect">
            <a:avLst/>
          </a:prstGeom>
          <a:noFill/>
          <a:ln w="0">
            <a:noFill/>
          </a:ln>
        </p:spPr>
        <p:txBody>
          <a:bodyPr lIns="91440" tIns="45720" rIns="91440" bIns="45720" anchor="t">
            <a:normAutofit fontScale="62222"/>
          </a:bodyPr>
          <a:lstStyle/>
          <a:p>
            <a:pPr marL="457200" indent="-343080">
              <a:lnSpc>
                <a:spcPct val="120000"/>
              </a:lnSpc>
              <a:spcBef>
                <a:spcPts val="601"/>
              </a:spcBef>
              <a:buClr>
                <a:srgbClr val="000000"/>
              </a:buClr>
              <a:buFont typeface="Arial"/>
              <a:buChar char="•"/>
            </a:pPr>
            <a:r>
              <a:rPr lang="en-GB" sz="2800" b="0" strike="noStrike" spc="-1">
                <a:solidFill>
                  <a:schemeClr val="dk1"/>
                </a:solidFill>
                <a:latin typeface="Calibri"/>
                <a:ea typeface="Calibri"/>
              </a:rPr>
              <a:t>Effektivität der Einschränkung des Anwendungsbereichs:</a:t>
            </a:r>
            <a:endParaRPr lang="de-DE" sz="28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Erleichtert das Umsetzen von ITSM, da nicht versucht wird, es überall auf einmal zu implementieren.</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Ermöglicht den Ausschluss bestimmter Services von der Steuerung durch das SMS.</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Macht das Umsetzen weniger wertvoll, da es sich nicht auf einen ausreichenden Teil der angebotenen Services auswirkt und diese verbessert.</a:t>
            </a:r>
            <a:endParaRPr lang="de-DE" sz="2400" b="0" strike="noStrike" spc="-1">
              <a:solidFill>
                <a:srgbClr val="000000"/>
              </a:solidFill>
              <a:latin typeface="Arial"/>
            </a:endParaRPr>
          </a:p>
          <a:p>
            <a:pPr marL="457200" indent="-343080">
              <a:lnSpc>
                <a:spcPct val="120000"/>
              </a:lnSpc>
              <a:spcBef>
                <a:spcPts val="601"/>
              </a:spcBef>
              <a:buClr>
                <a:srgbClr val="000000"/>
              </a:buClr>
              <a:buFont typeface="Arial"/>
              <a:buChar char="•"/>
            </a:pPr>
            <a:r>
              <a:rPr lang="en-GB" sz="2800" b="0" strike="noStrike" spc="-1">
                <a:solidFill>
                  <a:schemeClr val="dk1"/>
                </a:solidFill>
                <a:latin typeface="Calibri"/>
                <a:ea typeface="Calibri"/>
              </a:rPr>
              <a:t>Die Begrenzung des Anwendungsbereichs ist ein Gleichgewicht zwischen:</a:t>
            </a:r>
            <a:endParaRPr lang="de-DE" sz="28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Praktikabilität und Leichtigkeit der ersten Umsetzung</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Auswirkungen und langfristiger Nutzen der Umsetzung</a:t>
            </a:r>
            <a:endParaRPr lang="de-DE" sz="2400" b="0" strike="noStrike" spc="-1">
              <a:solidFill>
                <a:srgbClr val="000000"/>
              </a:solidFill>
              <a:latin typeface="Arial"/>
            </a:endParaRPr>
          </a:p>
          <a:p>
            <a:pPr marL="457200" indent="-343080">
              <a:lnSpc>
                <a:spcPct val="120000"/>
              </a:lnSpc>
              <a:spcBef>
                <a:spcPts val="601"/>
              </a:spcBef>
              <a:buClr>
                <a:srgbClr val="000000"/>
              </a:buClr>
              <a:buFont typeface="Arial"/>
              <a:buChar char="•"/>
            </a:pPr>
            <a:r>
              <a:rPr lang="en-GB" sz="2800" b="0" strike="noStrike" spc="-1">
                <a:solidFill>
                  <a:schemeClr val="dk1"/>
                </a:solidFill>
                <a:latin typeface="Calibri"/>
                <a:ea typeface="Calibri"/>
              </a:rPr>
              <a:t>Typen der Begrenzung des Anwendungsbereichs</a:t>
            </a:r>
            <a:endParaRPr lang="de-DE" sz="28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An eine bestimmte Anbieterorganisation, einen Teil einer Anbieterorganisation oder Föderation</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Zu einer Untergruppe von Services oder bestimmten Service-Katalogen</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Zu einem bestimmten geografischen Ort</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An eine bestimmte Gruppe von Kunden oder Anwendern</a:t>
            </a:r>
            <a:endParaRPr lang="de-DE" sz="2400" b="0" strike="noStrike" spc="-1">
              <a:solidFill>
                <a:srgbClr val="000000"/>
              </a:solidFill>
              <a:latin typeface="Arial"/>
            </a:endParaRPr>
          </a:p>
        </p:txBody>
      </p:sp>
      <p:sp>
        <p:nvSpPr>
          <p:cNvPr id="443" name="PlaceHolder 3"/>
          <p:cNvSpPr>
            <a:spLocks noGrp="1"/>
          </p:cNvSpPr>
          <p:nvPr>
            <p:ph type="sldNum" idx="53"/>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ECCEBE4-EA5B-415E-9589-2341F351F657}" type="slidenum">
              <a:rPr lang="en-US" sz="1200" b="0" strike="noStrike" spc="-1">
                <a:solidFill>
                  <a:srgbClr val="888888"/>
                </a:solidFill>
                <a:latin typeface="Calibri"/>
                <a:ea typeface="Calibri"/>
              </a:rPr>
              <a:t>39</a:t>
            </a:fld>
            <a:endParaRPr lang="de-DE" sz="1200" b="0" strike="noStrike" spc="-1">
              <a:solidFill>
                <a:srgbClr val="000000"/>
              </a:solidFill>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FitSM-Qualifizierungsprogramm</a:t>
            </a:r>
            <a:endParaRPr lang="de-DE" sz="3200" b="0" strike="noStrike" spc="-1">
              <a:solidFill>
                <a:srgbClr val="000000"/>
              </a:solidFill>
              <a:latin typeface="Arial"/>
            </a:endParaRPr>
          </a:p>
        </p:txBody>
      </p:sp>
      <p:sp>
        <p:nvSpPr>
          <p:cNvPr id="67" name="PlaceHolder 2"/>
          <p:cNvSpPr>
            <a:spLocks noGrp="1"/>
          </p:cNvSpPr>
          <p:nvPr>
            <p:ph type="sldNum" idx="19"/>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CCB3A9E6-8FFE-4628-A7E5-079B737110C1}" type="slidenum">
              <a:rPr lang="en-US" sz="1200" b="0" strike="noStrike" spc="-1">
                <a:solidFill>
                  <a:srgbClr val="888888"/>
                </a:solidFill>
                <a:latin typeface="Calibri"/>
                <a:ea typeface="Calibri"/>
              </a:rPr>
              <a:t>4</a:t>
            </a:fld>
            <a:endParaRPr lang="de-DE" sz="1200" b="0" strike="noStrike" spc="-1">
              <a:solidFill>
                <a:srgbClr val="000000"/>
              </a:solidFill>
              <a:latin typeface="Times New Roman"/>
            </a:endParaRPr>
          </a:p>
        </p:txBody>
      </p:sp>
      <p:graphicFrame>
        <p:nvGraphicFramePr>
          <p:cNvPr id="68" name="Google Shape;67;p4"/>
          <p:cNvGraphicFramePr/>
          <p:nvPr/>
        </p:nvGraphicFramePr>
        <p:xfrm>
          <a:off x="1981080" y="5067720"/>
          <a:ext cx="8229600" cy="1345200"/>
        </p:xfrm>
        <a:graphic>
          <a:graphicData uri="http://schemas.openxmlformats.org/drawingml/2006/table">
            <a:tbl>
              <a:tblPr/>
              <a:tblGrid>
                <a:gridCol w="8229600">
                  <a:extLst>
                    <a:ext uri="{9D8B030D-6E8A-4147-A177-3AD203B41FA5}">
                      <a16:colId xmlns:a16="http://schemas.microsoft.com/office/drawing/2014/main" val="20000"/>
                    </a:ext>
                  </a:extLst>
                </a:gridCol>
              </a:tblGrid>
              <a:tr h="278640">
                <a:tc>
                  <a:txBody>
                    <a:bodyPr/>
                    <a:lstStyle/>
                    <a:p>
                      <a:pPr algn="ctr">
                        <a:lnSpc>
                          <a:spcPct val="100000"/>
                        </a:lnSpc>
                        <a:tabLst>
                          <a:tab pos="0" algn="l"/>
                        </a:tabLst>
                      </a:pPr>
                      <a:r>
                        <a:rPr lang="en-US" sz="1400" b="1" strike="noStrike" spc="-1">
                          <a:solidFill>
                            <a:schemeClr val="lt1"/>
                          </a:solidFill>
                          <a:latin typeface="Arial"/>
                          <a:ea typeface="Arial"/>
                        </a:rPr>
                        <a:t>Foundation Level</a:t>
                      </a:r>
                      <a:endParaRPr lang="de-DE" sz="1400" b="0" strike="noStrike" spc="-1">
                        <a:solidFill>
                          <a:srgbClr val="000000"/>
                        </a:solidFill>
                        <a:latin typeface="Arial"/>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1040400">
                <a:tc>
                  <a:txBody>
                    <a:bodyPr/>
                    <a:lstStyle/>
                    <a:p>
                      <a:endParaRPr lang="de-DE" sz="1800" b="0" i="1" strike="noStrike" spc="-1">
                        <a:solidFill>
                          <a:schemeClr val="dk1"/>
                        </a:solidFill>
                        <a:latin typeface="Calibri"/>
                        <a:ea typeface="Calibri"/>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
        <p:nvSpPr>
          <p:cNvPr id="69" name="Google Shape;68;p4"/>
          <p:cNvSpPr/>
          <p:nvPr/>
        </p:nvSpPr>
        <p:spPr>
          <a:xfrm>
            <a:off x="3714480" y="5513760"/>
            <a:ext cx="4761000" cy="680400"/>
          </a:xfrm>
          <a:prstGeom prst="rect">
            <a:avLst/>
          </a:prstGeom>
          <a:solidFill>
            <a:schemeClr val="accent3"/>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1" strike="noStrike" spc="-1">
                <a:solidFill>
                  <a:schemeClr val="lt1"/>
                </a:solidFill>
                <a:latin typeface="Calibri"/>
                <a:ea typeface="Calibri"/>
              </a:rPr>
              <a:t>Foundation Schulung in IT-Service-Management</a:t>
            </a:r>
            <a:endParaRPr lang="de-DE" sz="1800" b="0" strike="noStrike" spc="-1">
              <a:solidFill>
                <a:srgbClr val="000000"/>
              </a:solidFill>
              <a:latin typeface="Arial"/>
            </a:endParaRPr>
          </a:p>
        </p:txBody>
      </p:sp>
      <p:graphicFrame>
        <p:nvGraphicFramePr>
          <p:cNvPr id="70" name="Google Shape;69;p4"/>
          <p:cNvGraphicFramePr/>
          <p:nvPr/>
        </p:nvGraphicFramePr>
        <p:xfrm>
          <a:off x="1981080" y="3404880"/>
          <a:ext cx="8229600" cy="1345200"/>
        </p:xfrm>
        <a:graphic>
          <a:graphicData uri="http://schemas.openxmlformats.org/drawingml/2006/table">
            <a:tbl>
              <a:tblPr/>
              <a:tblGrid>
                <a:gridCol w="8229600">
                  <a:extLst>
                    <a:ext uri="{9D8B030D-6E8A-4147-A177-3AD203B41FA5}">
                      <a16:colId xmlns:a16="http://schemas.microsoft.com/office/drawing/2014/main" val="20000"/>
                    </a:ext>
                  </a:extLst>
                </a:gridCol>
              </a:tblGrid>
              <a:tr h="278640">
                <a:tc>
                  <a:txBody>
                    <a:bodyPr/>
                    <a:lstStyle/>
                    <a:p>
                      <a:pPr algn="ctr">
                        <a:lnSpc>
                          <a:spcPct val="100000"/>
                        </a:lnSpc>
                        <a:tabLst>
                          <a:tab pos="0" algn="l"/>
                        </a:tabLst>
                      </a:pPr>
                      <a:r>
                        <a:rPr lang="en-US" sz="1400" b="1" strike="noStrike" spc="-1">
                          <a:solidFill>
                            <a:schemeClr val="lt1"/>
                          </a:solidFill>
                          <a:latin typeface="Arial"/>
                          <a:ea typeface="Arial"/>
                        </a:rPr>
                        <a:t>Advanced Level</a:t>
                      </a:r>
                      <a:endParaRPr lang="de-DE" sz="1400" b="0" strike="noStrike" spc="-1">
                        <a:solidFill>
                          <a:srgbClr val="000000"/>
                        </a:solidFill>
                        <a:latin typeface="Arial"/>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1040400">
                <a:tc>
                  <a:txBody>
                    <a:bodyPr/>
                    <a:lstStyle/>
                    <a:p>
                      <a:endParaRPr lang="de-DE" sz="1800" b="0" i="1" strike="noStrike" spc="-1">
                        <a:solidFill>
                          <a:schemeClr val="dk1"/>
                        </a:solidFill>
                        <a:latin typeface="Calibri"/>
                        <a:ea typeface="Calibri"/>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71" name="Google Shape;70;p4"/>
          <p:cNvGraphicFramePr/>
          <p:nvPr/>
        </p:nvGraphicFramePr>
        <p:xfrm>
          <a:off x="1981080" y="1742040"/>
          <a:ext cx="8229600" cy="1345200"/>
        </p:xfrm>
        <a:graphic>
          <a:graphicData uri="http://schemas.openxmlformats.org/drawingml/2006/table">
            <a:tbl>
              <a:tblPr/>
              <a:tblGrid>
                <a:gridCol w="8229600">
                  <a:extLst>
                    <a:ext uri="{9D8B030D-6E8A-4147-A177-3AD203B41FA5}">
                      <a16:colId xmlns:a16="http://schemas.microsoft.com/office/drawing/2014/main" val="20000"/>
                    </a:ext>
                  </a:extLst>
                </a:gridCol>
              </a:tblGrid>
              <a:tr h="278640">
                <a:tc>
                  <a:txBody>
                    <a:bodyPr/>
                    <a:lstStyle/>
                    <a:p>
                      <a:pPr algn="ctr">
                        <a:lnSpc>
                          <a:spcPct val="100000"/>
                        </a:lnSpc>
                        <a:tabLst>
                          <a:tab pos="0" algn="l"/>
                        </a:tabLst>
                      </a:pPr>
                      <a:r>
                        <a:rPr lang="en-US" sz="1400" b="1" strike="noStrike" spc="-1">
                          <a:solidFill>
                            <a:schemeClr val="lt1"/>
                          </a:solidFill>
                          <a:latin typeface="Arial"/>
                          <a:ea typeface="Arial"/>
                        </a:rPr>
                        <a:t>Expert Level</a:t>
                      </a:r>
                      <a:endParaRPr lang="de-DE" sz="1400" b="0" strike="noStrike" spc="-1">
                        <a:solidFill>
                          <a:srgbClr val="000000"/>
                        </a:solidFill>
                        <a:latin typeface="Arial"/>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1040400">
                <a:tc>
                  <a:txBody>
                    <a:bodyPr/>
                    <a:lstStyle/>
                    <a:p>
                      <a:endParaRPr lang="de-DE" sz="1800" b="0" i="1" strike="noStrike" spc="-1">
                        <a:solidFill>
                          <a:schemeClr val="dk1"/>
                        </a:solidFill>
                        <a:latin typeface="Calibri"/>
                        <a:ea typeface="Calibri"/>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
        <p:nvSpPr>
          <p:cNvPr id="72" name="Google Shape;71;p4"/>
          <p:cNvSpPr/>
          <p:nvPr/>
        </p:nvSpPr>
        <p:spPr>
          <a:xfrm>
            <a:off x="2158560" y="2199600"/>
            <a:ext cx="5054040" cy="680400"/>
          </a:xfrm>
          <a:prstGeom prst="rect">
            <a:avLst/>
          </a:prstGeom>
          <a:solidFill>
            <a:srgbClr val="B2A0C7"/>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1" strike="noStrike" spc="-1">
                <a:solidFill>
                  <a:srgbClr val="FFFFFF"/>
                </a:solidFill>
                <a:latin typeface="Calibri"/>
                <a:ea typeface="Calibri"/>
              </a:rPr>
              <a:t>Expert &amp; Auditor Schulung in IT-Service-Management</a:t>
            </a:r>
            <a:endParaRPr lang="de-DE" sz="1800" b="0" strike="noStrike" spc="-1">
              <a:solidFill>
                <a:srgbClr val="000000"/>
              </a:solidFill>
              <a:latin typeface="Arial"/>
            </a:endParaRPr>
          </a:p>
        </p:txBody>
      </p:sp>
      <p:sp>
        <p:nvSpPr>
          <p:cNvPr id="73" name="Google Shape;72;p4"/>
          <p:cNvSpPr/>
          <p:nvPr/>
        </p:nvSpPr>
        <p:spPr>
          <a:xfrm>
            <a:off x="2158560" y="3866760"/>
            <a:ext cx="3839760" cy="680400"/>
          </a:xfrm>
          <a:prstGeom prst="rect">
            <a:avLst/>
          </a:prstGeom>
          <a:solidFill>
            <a:schemeClr val="accent6"/>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1" strike="noStrike" spc="-1">
                <a:solidFill>
                  <a:schemeClr val="lt1"/>
                </a:solidFill>
                <a:latin typeface="Calibri"/>
                <a:ea typeface="Calibri"/>
              </a:rPr>
              <a:t>Advanced Schulung in</a:t>
            </a:r>
            <a:endParaRPr lang="de-DE" sz="1800" b="0" strike="noStrike" spc="-1">
              <a:solidFill>
                <a:srgbClr val="000000"/>
              </a:solidFill>
              <a:latin typeface="Arial"/>
            </a:endParaRPr>
          </a:p>
          <a:p>
            <a:pPr algn="ctr" defTabSz="914400">
              <a:lnSpc>
                <a:spcPct val="100000"/>
              </a:lnSpc>
              <a:tabLst>
                <a:tab pos="0" algn="l"/>
              </a:tabLst>
            </a:pPr>
            <a:r>
              <a:rPr lang="en-US" sz="1800" b="1" strike="noStrike" spc="-1">
                <a:solidFill>
                  <a:schemeClr val="lt1"/>
                </a:solidFill>
                <a:latin typeface="Calibri"/>
                <a:ea typeface="Calibri"/>
              </a:rPr>
              <a:t>Service Planung &amp; Erbringung</a:t>
            </a:r>
            <a:endParaRPr lang="de-DE" sz="1800" b="0" strike="noStrike" spc="-1">
              <a:solidFill>
                <a:srgbClr val="000000"/>
              </a:solidFill>
              <a:latin typeface="Arial"/>
            </a:endParaRPr>
          </a:p>
        </p:txBody>
      </p:sp>
      <p:sp>
        <p:nvSpPr>
          <p:cNvPr id="74" name="Google Shape;73;p4"/>
          <p:cNvSpPr/>
          <p:nvPr/>
        </p:nvSpPr>
        <p:spPr>
          <a:xfrm>
            <a:off x="6183720" y="3866760"/>
            <a:ext cx="3839760" cy="680400"/>
          </a:xfrm>
          <a:prstGeom prst="rect">
            <a:avLst/>
          </a:prstGeom>
          <a:solidFill>
            <a:schemeClr val="accent6"/>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1" strike="noStrike" spc="-1">
                <a:solidFill>
                  <a:schemeClr val="lt1"/>
                </a:solidFill>
                <a:latin typeface="Calibri"/>
                <a:ea typeface="Calibri"/>
              </a:rPr>
              <a:t>Advanced Schulung in</a:t>
            </a:r>
            <a:endParaRPr lang="de-DE" sz="1800" b="0" strike="noStrike" spc="-1">
              <a:solidFill>
                <a:srgbClr val="000000"/>
              </a:solidFill>
              <a:latin typeface="Arial"/>
            </a:endParaRPr>
          </a:p>
          <a:p>
            <a:pPr algn="ctr" defTabSz="914400">
              <a:lnSpc>
                <a:spcPct val="100000"/>
              </a:lnSpc>
              <a:tabLst>
                <a:tab pos="0" algn="l"/>
              </a:tabLst>
            </a:pPr>
            <a:r>
              <a:rPr lang="en-US" sz="1800" b="1" strike="noStrike" spc="-1">
                <a:solidFill>
                  <a:schemeClr val="lt1"/>
                </a:solidFill>
                <a:latin typeface="Calibri"/>
                <a:ea typeface="Calibri"/>
              </a:rPr>
              <a:t>Servicebetrieb und Steuerung</a:t>
            </a:r>
            <a:endParaRPr lang="de-DE" sz="1800" b="0" strike="noStrike" spc="-1">
              <a:solidFill>
                <a:srgbClr val="000000"/>
              </a:solidFill>
              <a:latin typeface="Arial"/>
            </a:endParaRPr>
          </a:p>
        </p:txBody>
      </p:sp>
      <p:sp>
        <p:nvSpPr>
          <p:cNvPr id="75" name="Google Shape;74;p4"/>
          <p:cNvSpPr/>
          <p:nvPr/>
        </p:nvSpPr>
        <p:spPr>
          <a:xfrm rot="10800000">
            <a:off x="5911200" y="4767480"/>
            <a:ext cx="371880" cy="213840"/>
          </a:xfrm>
          <a:prstGeom prst="downArrow">
            <a:avLst>
              <a:gd name="adj1" fmla="val 50000"/>
              <a:gd name="adj2" fmla="val 50000"/>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marL="171360" indent="-82440" algn="ctr" defTabSz="914400">
              <a:lnSpc>
                <a:spcPct val="100000"/>
              </a:lnSpc>
              <a:tabLst>
                <a:tab pos="0" algn="l"/>
              </a:tabLst>
            </a:pPr>
            <a:endParaRPr lang="en-US" sz="1400" b="0" strike="noStrike" spc="-1">
              <a:solidFill>
                <a:schemeClr val="dk1"/>
              </a:solidFill>
              <a:latin typeface="Calibri"/>
              <a:ea typeface="Calibri"/>
            </a:endParaRPr>
          </a:p>
        </p:txBody>
      </p:sp>
      <p:sp>
        <p:nvSpPr>
          <p:cNvPr id="76" name="Google Shape;75;p4"/>
          <p:cNvSpPr/>
          <p:nvPr/>
        </p:nvSpPr>
        <p:spPr>
          <a:xfrm rot="10800000">
            <a:off x="5895720" y="3121920"/>
            <a:ext cx="371880" cy="213840"/>
          </a:xfrm>
          <a:prstGeom prst="downArrow">
            <a:avLst>
              <a:gd name="adj1" fmla="val 50000"/>
              <a:gd name="adj2" fmla="val 50000"/>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marL="171360" indent="-82440" algn="ctr" defTabSz="914400">
              <a:lnSpc>
                <a:spcPct val="100000"/>
              </a:lnSpc>
              <a:tabLst>
                <a:tab pos="0" algn="l"/>
              </a:tabLst>
            </a:pPr>
            <a:endParaRPr lang="en-US" sz="1400" b="0" strike="noStrike" spc="-1">
              <a:solidFill>
                <a:schemeClr val="dk1"/>
              </a:solidFill>
              <a:latin typeface="Calibri"/>
              <a:ea typeface="Calibri"/>
            </a:endParaRPr>
          </a:p>
        </p:txBody>
      </p:sp>
      <p:sp>
        <p:nvSpPr>
          <p:cNvPr id="77" name="Google Shape;76;p4"/>
          <p:cNvSpPr/>
          <p:nvPr/>
        </p:nvSpPr>
        <p:spPr>
          <a:xfrm>
            <a:off x="7511760" y="2199600"/>
            <a:ext cx="2557800" cy="680400"/>
          </a:xfrm>
          <a:prstGeom prst="rect">
            <a:avLst/>
          </a:prstGeom>
          <a:solidFill>
            <a:srgbClr val="B2A0C7"/>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r>
              <a:rPr lang="en-US" sz="1800" b="1" strike="noStrike" spc="-1">
                <a:solidFill>
                  <a:schemeClr val="lt1"/>
                </a:solidFill>
                <a:latin typeface="Calibri"/>
                <a:ea typeface="Calibri"/>
              </a:rPr>
              <a:t>       Expert Bridge</a:t>
            </a:r>
            <a:endParaRPr lang="de-DE" sz="1800" b="0" strike="noStrike" spc="-1">
              <a:solidFill>
                <a:srgbClr val="000000"/>
              </a:solidFill>
              <a:latin typeface="Arial"/>
            </a:endParaRPr>
          </a:p>
        </p:txBody>
      </p:sp>
      <p:sp>
        <p:nvSpPr>
          <p:cNvPr id="78" name="Google Shape;96;p4"/>
          <p:cNvSpPr/>
          <p:nvPr/>
        </p:nvSpPr>
        <p:spPr>
          <a:xfrm>
            <a:off x="10396080" y="2247480"/>
            <a:ext cx="1339200" cy="793800"/>
          </a:xfrm>
          <a:prstGeom prst="rect">
            <a:avLst/>
          </a:pr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100" b="1" strike="noStrike" spc="-1">
                <a:solidFill>
                  <a:srgbClr val="3465A4"/>
                </a:solidFill>
                <a:latin typeface="Calibri"/>
                <a:ea typeface="Calibri"/>
              </a:rPr>
              <a:t>Gleichwertige Qualifikationen auf Experten-/Auditorenebene</a:t>
            </a:r>
            <a:endParaRPr lang="de-DE" sz="1100" b="0" strike="noStrike" spc="-1">
              <a:solidFill>
                <a:srgbClr val="000000"/>
              </a:solidFill>
              <a:latin typeface="Arial"/>
            </a:endParaRPr>
          </a:p>
        </p:txBody>
      </p:sp>
      <p:sp>
        <p:nvSpPr>
          <p:cNvPr id="79" name="Arrow: Right 2"/>
          <p:cNvSpPr/>
          <p:nvPr/>
        </p:nvSpPr>
        <p:spPr>
          <a:xfrm rot="10800000">
            <a:off x="9895680" y="2532240"/>
            <a:ext cx="530640" cy="228600"/>
          </a:xfrm>
          <a:prstGeom prst="rightArrow">
            <a:avLst>
              <a:gd name="adj1" fmla="val 50000"/>
              <a:gd name="adj2" fmla="val 50000"/>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GB" sz="1800" b="0" strike="noStrike" spc="-1">
              <a:solidFill>
                <a:schemeClr val="lt1"/>
              </a:solidFill>
              <a:latin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SCS: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445" name="Google Shape;441;p33"/>
          <p:cNvGrpSpPr/>
          <p:nvPr/>
        </p:nvGrpSpPr>
        <p:grpSpPr>
          <a:xfrm>
            <a:off x="609480" y="1702800"/>
            <a:ext cx="10970640" cy="4775400"/>
            <a:chOff x="609480" y="1702800"/>
            <a:chExt cx="10970640" cy="4775400"/>
          </a:xfrm>
        </p:grpSpPr>
        <p:sp>
          <p:nvSpPr>
            <p:cNvPr id="446" name="Google Shape;442;p33"/>
            <p:cNvSpPr/>
            <p:nvPr/>
          </p:nvSpPr>
          <p:spPr>
            <a:xfrm>
              <a:off x="609480" y="1983240"/>
              <a:ext cx="10970640" cy="233496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47" name="Google Shape;443;p33"/>
            <p:cNvSpPr/>
            <p:nvPr/>
          </p:nvSpPr>
          <p:spPr>
            <a:xfrm>
              <a:off x="609480" y="1983240"/>
              <a:ext cx="10970640" cy="233496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defTabSz="914400">
                <a:lnSpc>
                  <a:spcPct val="90000"/>
                </a:lnSpc>
                <a:buClr>
                  <a:srgbClr val="000000"/>
                </a:buClr>
                <a:buFont typeface="Arial"/>
                <a:buChar char="•"/>
              </a:pPr>
              <a:r>
                <a:rPr lang="en-US" sz="1800" b="0" strike="noStrike" spc="-1">
                  <a:solidFill>
                    <a:schemeClr val="dk1"/>
                  </a:solidFill>
                  <a:latin typeface="Calibri"/>
                  <a:ea typeface="Calibri"/>
                </a:rPr>
                <a:t>Identifizieren Sie die Stakeholder der zu erbringenden Services (z. B. Kunden, Zulieferer, Behörden und Einzelpersonen).</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Analysieren Sie für jeden Stakeholder dessen Bedürfnisse und Erwartungen in Bezug auf die Services und das zugrunde liegende SMS.</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Erörtern Sie den erforderlichen Anwendungsbereich des SMS, indem Sie festlegen, für welche Services, Technologien, geografischen Standorte, beteiligten Organisationen und Kunden es gilt.</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Erstellen Sie eine (formale) Erklärung zum Anwendungsbereich.</a:t>
              </a:r>
              <a:endParaRPr lang="de-DE" sz="1800" b="0" strike="noStrike" spc="-1">
                <a:solidFill>
                  <a:srgbClr val="000000"/>
                </a:solidFill>
                <a:latin typeface="Arial"/>
              </a:endParaRPr>
            </a:p>
          </p:txBody>
        </p:sp>
        <p:sp>
          <p:nvSpPr>
            <p:cNvPr id="448" name="Google Shape;444;p33"/>
            <p:cNvSpPr/>
            <p:nvPr/>
          </p:nvSpPr>
          <p:spPr>
            <a:xfrm>
              <a:off x="1158120" y="1702800"/>
              <a:ext cx="7678800" cy="5587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49" name="Google Shape;445;p33"/>
            <p:cNvSpPr/>
            <p:nvPr/>
          </p:nvSpPr>
          <p:spPr>
            <a:xfrm>
              <a:off x="1185480" y="1730160"/>
              <a:ext cx="7624080" cy="5040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900" b="0" strike="noStrike" spc="-1">
                  <a:solidFill>
                    <a:schemeClr val="lt1"/>
                  </a:solidFill>
                  <a:latin typeface="Calibri"/>
                  <a:ea typeface="Calibri"/>
                </a:rPr>
                <a:t>Ersteinrichtung des SMS</a:t>
              </a:r>
              <a:endParaRPr lang="de-DE" sz="1900" b="0" strike="noStrike" spc="-1">
                <a:solidFill>
                  <a:srgbClr val="000000"/>
                </a:solidFill>
                <a:latin typeface="Arial"/>
              </a:endParaRPr>
            </a:p>
          </p:txBody>
        </p:sp>
        <p:sp>
          <p:nvSpPr>
            <p:cNvPr id="450" name="Google Shape;446;p33"/>
            <p:cNvSpPr/>
            <p:nvPr/>
          </p:nvSpPr>
          <p:spPr>
            <a:xfrm>
              <a:off x="609480" y="4939920"/>
              <a:ext cx="10970640" cy="153828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51" name="Google Shape;447;p33"/>
            <p:cNvSpPr/>
            <p:nvPr/>
          </p:nvSpPr>
          <p:spPr>
            <a:xfrm>
              <a:off x="609480" y="4939920"/>
              <a:ext cx="10970640" cy="153828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defTabSz="914400">
                <a:lnSpc>
                  <a:spcPct val="90000"/>
                </a:lnSpc>
                <a:buClr>
                  <a:srgbClr val="000000"/>
                </a:buClr>
                <a:buFont typeface="Arial"/>
                <a:buChar char="•"/>
              </a:pPr>
              <a:r>
                <a:rPr lang="en-US" sz="1800" b="0" strike="noStrike" spc="-1">
                  <a:solidFill>
                    <a:schemeClr val="dk1"/>
                  </a:solidFill>
                  <a:latin typeface="Calibri"/>
                  <a:ea typeface="Calibri"/>
                </a:rPr>
                <a:t>Aktualisieren Sie die Stakeholder-Analyse in regelmäßigen Abständen.</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Review des Anwendungsbereichs in regelmäßigen Abständen und Erwägung einer Erweiterung oder Reduzierung des Anwendungsbereichs, um das SMS an die relevanten Anforderungen anzupassen.</a:t>
              </a:r>
              <a:endParaRPr lang="de-DE" sz="1800" b="0" strike="noStrike" spc="-1">
                <a:solidFill>
                  <a:srgbClr val="000000"/>
                </a:solidFill>
                <a:latin typeface="Arial"/>
              </a:endParaRPr>
            </a:p>
          </p:txBody>
        </p:sp>
        <p:sp>
          <p:nvSpPr>
            <p:cNvPr id="452" name="Google Shape;448;p33"/>
            <p:cNvSpPr/>
            <p:nvPr/>
          </p:nvSpPr>
          <p:spPr>
            <a:xfrm>
              <a:off x="1158120" y="4659480"/>
              <a:ext cx="7678800" cy="5587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53" name="Google Shape;449;p33"/>
            <p:cNvSpPr/>
            <p:nvPr/>
          </p:nvSpPr>
          <p:spPr>
            <a:xfrm>
              <a:off x="1185480" y="4686840"/>
              <a:ext cx="7624080" cy="5040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900" b="0" strike="noStrike" spc="-1">
                  <a:solidFill>
                    <a:schemeClr val="lt1"/>
                  </a:solidFill>
                  <a:latin typeface="Calibri"/>
                  <a:ea typeface="Calibri"/>
                </a:rPr>
                <a:t>Betrieb und Wartung des SMS</a:t>
              </a:r>
              <a:endParaRPr lang="de-DE" sz="1900" b="0" strike="noStrike" spc="-1">
                <a:solidFill>
                  <a:srgbClr val="000000"/>
                </a:solidFill>
                <a:latin typeface="Arial"/>
              </a:endParaRPr>
            </a:p>
          </p:txBody>
        </p:sp>
      </p:grpSp>
      <p:sp>
        <p:nvSpPr>
          <p:cNvPr id="454" name="PlaceHolder 2"/>
          <p:cNvSpPr>
            <a:spLocks noGrp="1"/>
          </p:cNvSpPr>
          <p:nvPr>
            <p:ph type="sldNum" idx="54"/>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2B29F371-7D01-40D6-8912-183DC351A392}" type="slidenum">
              <a:rPr lang="en-US" sz="1200" b="0" strike="noStrike" spc="-1">
                <a:solidFill>
                  <a:srgbClr val="888888"/>
                </a:solidFill>
                <a:latin typeface="Calibri"/>
                <a:ea typeface="Calibri"/>
              </a:rPr>
              <a:t>40</a:t>
            </a:fld>
            <a:endParaRPr lang="de-DE" sz="1200" b="0" strike="noStrike" spc="-1">
              <a:solidFill>
                <a:srgbClr val="000000"/>
              </a:solidFill>
              <a:latin typeface="Times New Roman"/>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SCS: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456" name="PlaceHolder 2"/>
          <p:cNvSpPr>
            <a:spLocks noGrp="1"/>
          </p:cNvSpPr>
          <p:nvPr>
            <p:ph type="sldNum" idx="5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8E339F1-BE9F-4E79-B480-2799D82B8F09}" type="slidenum">
              <a:rPr lang="en-US" sz="1200" b="0" strike="noStrike" spc="-1">
                <a:solidFill>
                  <a:srgbClr val="888888"/>
                </a:solidFill>
                <a:latin typeface="Calibri"/>
                <a:ea typeface="Calibri"/>
              </a:rPr>
              <a:t>41</a:t>
            </a:fld>
            <a:endParaRPr lang="de-DE" sz="1200" b="0" strike="noStrike" spc="-1">
              <a:solidFill>
                <a:srgbClr val="000000"/>
              </a:solidFill>
              <a:latin typeface="Times New Roman"/>
            </a:endParaRPr>
          </a:p>
        </p:txBody>
      </p:sp>
      <p:grpSp>
        <p:nvGrpSpPr>
          <p:cNvPr id="457" name="Diagram3"/>
          <p:cNvGrpSpPr/>
          <p:nvPr/>
        </p:nvGrpSpPr>
        <p:grpSpPr>
          <a:xfrm>
            <a:off x="2442240" y="2501280"/>
            <a:ext cx="8145360" cy="2892960"/>
            <a:chOff x="2442240" y="2501280"/>
            <a:chExt cx="8145360" cy="2892960"/>
          </a:xfrm>
        </p:grpSpPr>
        <p:sp>
          <p:nvSpPr>
            <p:cNvPr id="458" name="Rectangle 457"/>
            <p:cNvSpPr/>
            <p:nvPr/>
          </p:nvSpPr>
          <p:spPr>
            <a:xfrm>
              <a:off x="2442240" y="2501280"/>
              <a:ext cx="8145360" cy="2892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59" name="Right Arrow 458"/>
            <p:cNvSpPr/>
            <p:nvPr/>
          </p:nvSpPr>
          <p:spPr>
            <a:xfrm>
              <a:off x="8834040" y="2501640"/>
              <a:ext cx="1750320" cy="13766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60" name="Rounded Rectangle 459"/>
            <p:cNvSpPr/>
            <p:nvPr/>
          </p:nvSpPr>
          <p:spPr>
            <a:xfrm>
              <a:off x="2445840" y="2501640"/>
              <a:ext cx="6386400" cy="137664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3200" b="0" strike="noStrike" spc="-1">
                  <a:solidFill>
                    <a:schemeClr val="lt1"/>
                  </a:solidFill>
                  <a:latin typeface="Calibri"/>
                </a:rPr>
                <a:t>Stakeholder-Analyse</a:t>
              </a:r>
              <a:endParaRPr lang="de-DE" sz="3200" b="0" strike="noStrike" spc="-1">
                <a:solidFill>
                  <a:srgbClr val="000000"/>
                </a:solidFill>
                <a:latin typeface="Arial"/>
              </a:endParaRPr>
            </a:p>
          </p:txBody>
        </p:sp>
        <p:sp>
          <p:nvSpPr>
            <p:cNvPr id="461" name="Right Arrow 460"/>
            <p:cNvSpPr/>
            <p:nvPr/>
          </p:nvSpPr>
          <p:spPr>
            <a:xfrm>
              <a:off x="8834040" y="4017600"/>
              <a:ext cx="1750320" cy="13766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62" name="Rounded Rectangle 461"/>
            <p:cNvSpPr/>
            <p:nvPr/>
          </p:nvSpPr>
          <p:spPr>
            <a:xfrm>
              <a:off x="2445840" y="4017600"/>
              <a:ext cx="6386400" cy="137664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3200" b="0" strike="noStrike" spc="-1">
                  <a:solidFill>
                    <a:schemeClr val="lt1"/>
                  </a:solidFill>
                  <a:latin typeface="Calibri"/>
                </a:rPr>
                <a:t>Angaben zum Anwendungsbereich des SMS</a:t>
              </a:r>
              <a:endParaRPr lang="de-DE" sz="3200" b="0" strike="noStrike" spc="-1">
                <a:solidFill>
                  <a:srgbClr val="000000"/>
                </a:solidFill>
                <a:latin typeface="Arial"/>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Planung des IT-Service-Managements (PLAN) </a:t>
            </a:r>
            <a:endParaRPr lang="de-DE" sz="3200" b="0" strike="noStrike" spc="-1">
              <a:solidFill>
                <a:srgbClr val="000000"/>
              </a:solidFill>
              <a:latin typeface="Arial"/>
            </a:endParaRPr>
          </a:p>
        </p:txBody>
      </p:sp>
      <p:sp>
        <p:nvSpPr>
          <p:cNvPr id="464" name="PlaceHolder 2"/>
          <p:cNvSpPr>
            <a:spLocks noGrp="1"/>
          </p:cNvSpPr>
          <p:nvPr>
            <p:ph type="sldNum" idx="5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B51E4522-64CB-4DFF-9F13-2F6FD3482BC3}" type="slidenum">
              <a:rPr lang="en-US" sz="1200" b="0" strike="noStrike" spc="-1">
                <a:solidFill>
                  <a:srgbClr val="FFFFFF"/>
                </a:solidFill>
                <a:latin typeface="Calibri"/>
                <a:ea typeface="Calibri"/>
              </a:rPr>
              <a:t>42</a:t>
            </a:fld>
            <a:endParaRPr lang="de-DE" sz="1200" b="0" strike="noStrike" spc="-1">
              <a:solidFill>
                <a:srgbClr val="000000"/>
              </a:solidFill>
              <a:latin typeface="Times New Roman"/>
            </a:endParaRPr>
          </a:p>
        </p:txBody>
      </p:sp>
      <p:sp>
        <p:nvSpPr>
          <p:cNvPr id="465" name="Google Shape;465;p35"/>
          <p:cNvSpPr/>
          <p:nvPr/>
        </p:nvSpPr>
        <p:spPr>
          <a:xfrm>
            <a:off x="2895480" y="3933720"/>
            <a:ext cx="6398640" cy="170280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466" name="Google Shape;466;p35"/>
          <p:cNvSpPr/>
          <p:nvPr/>
        </p:nvSpPr>
        <p:spPr>
          <a:xfrm>
            <a:off x="2969640" y="4040640"/>
            <a:ext cx="1704240" cy="32724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467" name="Google Shape;467;p35"/>
          <p:cNvSpPr/>
          <p:nvPr/>
        </p:nvSpPr>
        <p:spPr>
          <a:xfrm>
            <a:off x="2969640" y="4448520"/>
            <a:ext cx="623088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rgbClr val="000000"/>
                </a:solidFill>
                <a:latin typeface="Calibri"/>
                <a:ea typeface="Calibri"/>
              </a:rPr>
              <a:t>Erstellung von Plänen für die Umsetzung und Pflege von ITSM in einer Organisation oder Föderation, basierend auf dem identifizierten Anwendungsbereich</a:t>
            </a:r>
            <a:endParaRPr lang="de-DE" sz="1800" b="0" strike="noStrike" spc="-1">
              <a:solidFill>
                <a:srgbClr val="000000"/>
              </a:solidFill>
              <a:latin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PLAN: Die wichtigsten Fragen</a:t>
            </a:r>
            <a:endParaRPr lang="de-DE" sz="3200" b="0" strike="noStrike" spc="-1">
              <a:solidFill>
                <a:srgbClr val="000000"/>
              </a:solidFill>
              <a:latin typeface="Arial"/>
            </a:endParaRPr>
          </a:p>
        </p:txBody>
      </p:sp>
      <p:grpSp>
        <p:nvGrpSpPr>
          <p:cNvPr id="469" name="Google Shape;474;p36"/>
          <p:cNvGrpSpPr/>
          <p:nvPr/>
        </p:nvGrpSpPr>
        <p:grpSpPr>
          <a:xfrm>
            <a:off x="2211480" y="1698840"/>
            <a:ext cx="7769160" cy="4619880"/>
            <a:chOff x="2211480" y="1698840"/>
            <a:chExt cx="7769160" cy="4619880"/>
          </a:xfrm>
        </p:grpSpPr>
        <p:sp>
          <p:nvSpPr>
            <p:cNvPr id="470" name="Google Shape;475;p36"/>
            <p:cNvSpPr/>
            <p:nvPr/>
          </p:nvSpPr>
          <p:spPr>
            <a:xfrm rot="10800000">
              <a:off x="2685960" y="1698480"/>
              <a:ext cx="7294680" cy="9421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71" name="Google Shape;476;p36"/>
            <p:cNvSpPr/>
            <p:nvPr/>
          </p:nvSpPr>
          <p:spPr>
            <a:xfrm>
              <a:off x="2919600" y="1698840"/>
              <a:ext cx="7058880" cy="942120"/>
            </a:xfrm>
            <a:prstGeom prst="rect">
              <a:avLst/>
            </a:prstGeom>
            <a:noFill/>
            <a:ln w="0">
              <a:noFill/>
            </a:ln>
          </p:spPr>
          <p:style>
            <a:lnRef idx="0">
              <a:scrgbClr r="0" g="0" b="0"/>
            </a:lnRef>
            <a:fillRef idx="0">
              <a:scrgbClr r="0" g="0" b="0"/>
            </a:fillRef>
            <a:effectRef idx="0">
              <a:scrgbClr r="0" g="0" b="0"/>
            </a:effectRef>
            <a:fontRef idx="minor"/>
          </p:style>
          <p:txBody>
            <a:bodyPr lIns="416160" tIns="79920" rIns="149400" bIns="79920" anchor="ctr">
              <a:noAutofit/>
            </a:bodyPr>
            <a:lstStyle/>
            <a:p>
              <a:pPr algn="ctr" defTabSz="914400">
                <a:lnSpc>
                  <a:spcPct val="90000"/>
                </a:lnSpc>
                <a:tabLst>
                  <a:tab pos="0" algn="l"/>
                </a:tabLst>
              </a:pPr>
              <a:r>
                <a:rPr lang="en-US" sz="2100" b="0" strike="noStrike" spc="-1">
                  <a:solidFill>
                    <a:schemeClr val="lt1"/>
                  </a:solidFill>
                  <a:latin typeface="Calibri"/>
                  <a:ea typeface="Calibri"/>
                </a:rPr>
                <a:t>Welches sind die ITSM-bezogenen Ziele, die im Planungszeitraum erreicht werden sollen?</a:t>
              </a:r>
              <a:endParaRPr lang="de-DE" sz="2100" b="0" strike="noStrike" spc="-1">
                <a:solidFill>
                  <a:srgbClr val="000000"/>
                </a:solidFill>
                <a:latin typeface="Arial"/>
              </a:endParaRPr>
            </a:p>
          </p:txBody>
        </p:sp>
        <p:sp>
          <p:nvSpPr>
            <p:cNvPr id="472" name="Google Shape;477;p36"/>
            <p:cNvSpPr/>
            <p:nvPr/>
          </p:nvSpPr>
          <p:spPr>
            <a:xfrm>
              <a:off x="2211480" y="1698840"/>
              <a:ext cx="942120" cy="9421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73" name="Google Shape;478;p36"/>
            <p:cNvSpPr/>
            <p:nvPr/>
          </p:nvSpPr>
          <p:spPr>
            <a:xfrm rot="10800000">
              <a:off x="2685960" y="2924280"/>
              <a:ext cx="7294680" cy="9421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74" name="Google Shape;479;p36"/>
            <p:cNvSpPr/>
            <p:nvPr/>
          </p:nvSpPr>
          <p:spPr>
            <a:xfrm>
              <a:off x="2919600" y="2924640"/>
              <a:ext cx="7058880" cy="942120"/>
            </a:xfrm>
            <a:prstGeom prst="rect">
              <a:avLst/>
            </a:prstGeom>
            <a:noFill/>
            <a:ln w="0">
              <a:noFill/>
            </a:ln>
          </p:spPr>
          <p:style>
            <a:lnRef idx="0">
              <a:scrgbClr r="0" g="0" b="0"/>
            </a:lnRef>
            <a:fillRef idx="0">
              <a:scrgbClr r="0" g="0" b="0"/>
            </a:fillRef>
            <a:effectRef idx="0">
              <a:scrgbClr r="0" g="0" b="0"/>
            </a:effectRef>
            <a:fontRef idx="minor"/>
          </p:style>
          <p:txBody>
            <a:bodyPr lIns="416160" tIns="79920" rIns="149400" bIns="79920" anchor="ctr">
              <a:noAutofit/>
            </a:bodyPr>
            <a:lstStyle/>
            <a:p>
              <a:pPr algn="ctr" defTabSz="914400">
                <a:lnSpc>
                  <a:spcPct val="90000"/>
                </a:lnSpc>
                <a:tabLst>
                  <a:tab pos="0" algn="l"/>
                </a:tabLst>
              </a:pPr>
              <a:r>
                <a:rPr lang="en-US" sz="2100" b="0" strike="noStrike" spc="-1">
                  <a:solidFill>
                    <a:schemeClr val="lt1"/>
                  </a:solidFill>
                  <a:latin typeface="Calibri"/>
                  <a:ea typeface="Calibri"/>
                </a:rPr>
                <a:t>Wie sieht ein realistischer und realisierbarer Zeitplan für die Aktivitäten zur Erreichung dieser Ziele aus, auch unter Berücksichtigung der verfügbaren Ressourcen?</a:t>
              </a:r>
              <a:endParaRPr lang="de-DE" sz="2100" b="0" strike="noStrike" spc="-1">
                <a:solidFill>
                  <a:srgbClr val="000000"/>
                </a:solidFill>
                <a:latin typeface="Arial"/>
              </a:endParaRPr>
            </a:p>
          </p:txBody>
        </p:sp>
        <p:sp>
          <p:nvSpPr>
            <p:cNvPr id="475" name="Google Shape;480;p36"/>
            <p:cNvSpPr/>
            <p:nvPr/>
          </p:nvSpPr>
          <p:spPr>
            <a:xfrm>
              <a:off x="2211480" y="2924640"/>
              <a:ext cx="942120" cy="9421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76" name="Google Shape;481;p36"/>
            <p:cNvSpPr/>
            <p:nvPr/>
          </p:nvSpPr>
          <p:spPr>
            <a:xfrm rot="10800000">
              <a:off x="2685960" y="4150440"/>
              <a:ext cx="7294680" cy="9421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77" name="Google Shape;482;p36"/>
            <p:cNvSpPr/>
            <p:nvPr/>
          </p:nvSpPr>
          <p:spPr>
            <a:xfrm>
              <a:off x="2919600" y="4150440"/>
              <a:ext cx="7058880" cy="942120"/>
            </a:xfrm>
            <a:prstGeom prst="rect">
              <a:avLst/>
            </a:prstGeom>
            <a:noFill/>
            <a:ln w="0">
              <a:noFill/>
            </a:ln>
          </p:spPr>
          <p:style>
            <a:lnRef idx="0">
              <a:scrgbClr r="0" g="0" b="0"/>
            </a:lnRef>
            <a:fillRef idx="0">
              <a:scrgbClr r="0" g="0" b="0"/>
            </a:fillRef>
            <a:effectRef idx="0">
              <a:scrgbClr r="0" g="0" b="0"/>
            </a:effectRef>
            <a:fontRef idx="minor"/>
          </p:style>
          <p:txBody>
            <a:bodyPr lIns="416160" tIns="79920" rIns="149400" bIns="79920" anchor="ctr">
              <a:noAutofit/>
            </a:bodyPr>
            <a:lstStyle/>
            <a:p>
              <a:pPr algn="ctr" defTabSz="914400">
                <a:lnSpc>
                  <a:spcPct val="90000"/>
                </a:lnSpc>
                <a:tabLst>
                  <a:tab pos="0" algn="l"/>
                </a:tabLst>
              </a:pPr>
              <a:r>
                <a:rPr lang="en-US" sz="2100" b="0" strike="noStrike" spc="-1">
                  <a:solidFill>
                    <a:schemeClr val="lt1"/>
                  </a:solidFill>
                  <a:latin typeface="Calibri"/>
                  <a:ea typeface="Calibri"/>
                </a:rPr>
                <a:t>Wer ist für die verschiedenen Aktivitäten verantwortlich und verfügt er über das nötige Bewusstsein und die notwendigen Fähigkeiten, um sie auszuführen?</a:t>
              </a:r>
              <a:endParaRPr lang="de-DE" sz="2100" b="0" strike="noStrike" spc="-1">
                <a:solidFill>
                  <a:srgbClr val="000000"/>
                </a:solidFill>
                <a:latin typeface="Arial"/>
              </a:endParaRPr>
            </a:p>
          </p:txBody>
        </p:sp>
        <p:sp>
          <p:nvSpPr>
            <p:cNvPr id="478" name="Google Shape;483;p36"/>
            <p:cNvSpPr/>
            <p:nvPr/>
          </p:nvSpPr>
          <p:spPr>
            <a:xfrm>
              <a:off x="2211480" y="4150440"/>
              <a:ext cx="942120" cy="9421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79" name="Google Shape;484;p36"/>
            <p:cNvSpPr/>
            <p:nvPr/>
          </p:nvSpPr>
          <p:spPr>
            <a:xfrm rot="10800000">
              <a:off x="2685960" y="5376240"/>
              <a:ext cx="7294680" cy="9421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80" name="Google Shape;485;p36"/>
            <p:cNvSpPr/>
            <p:nvPr/>
          </p:nvSpPr>
          <p:spPr>
            <a:xfrm>
              <a:off x="2919600" y="5376600"/>
              <a:ext cx="7058880" cy="942120"/>
            </a:xfrm>
            <a:prstGeom prst="rect">
              <a:avLst/>
            </a:prstGeom>
            <a:noFill/>
            <a:ln w="0">
              <a:noFill/>
            </a:ln>
          </p:spPr>
          <p:style>
            <a:lnRef idx="0">
              <a:scrgbClr r="0" g="0" b="0"/>
            </a:lnRef>
            <a:fillRef idx="0">
              <a:scrgbClr r="0" g="0" b="0"/>
            </a:fillRef>
            <a:effectRef idx="0">
              <a:scrgbClr r="0" g="0" b="0"/>
            </a:effectRef>
            <a:fontRef idx="minor"/>
          </p:style>
          <p:txBody>
            <a:bodyPr lIns="416160" tIns="79920" rIns="149400" bIns="79920" anchor="ctr">
              <a:noAutofit/>
            </a:bodyPr>
            <a:lstStyle/>
            <a:p>
              <a:pPr algn="ctr" defTabSz="914400">
                <a:lnSpc>
                  <a:spcPct val="90000"/>
                </a:lnSpc>
                <a:tabLst>
                  <a:tab pos="0" algn="l"/>
                </a:tabLst>
              </a:pPr>
              <a:r>
                <a:rPr lang="en-US" sz="2100" b="0" strike="noStrike" spc="-1">
                  <a:solidFill>
                    <a:schemeClr val="lt1"/>
                  </a:solidFill>
                  <a:latin typeface="Calibri"/>
                  <a:ea typeface="Calibri"/>
                </a:rPr>
                <a:t>Welche Werkzeuge oder Technologien sind verfügbar oder erforderlich, um ITSM-bezogene Aktivitäten effektiv zu unterstützen?</a:t>
              </a:r>
              <a:endParaRPr lang="de-DE" sz="2100" b="0" strike="noStrike" spc="-1">
                <a:solidFill>
                  <a:srgbClr val="000000"/>
                </a:solidFill>
                <a:latin typeface="Arial"/>
              </a:endParaRPr>
            </a:p>
          </p:txBody>
        </p:sp>
        <p:sp>
          <p:nvSpPr>
            <p:cNvPr id="481" name="Google Shape;486;p36"/>
            <p:cNvSpPr/>
            <p:nvPr/>
          </p:nvSpPr>
          <p:spPr>
            <a:xfrm>
              <a:off x="2211480" y="5376600"/>
              <a:ext cx="942120" cy="9421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482" name="PlaceHolder 2"/>
          <p:cNvSpPr>
            <a:spLocks noGrp="1"/>
          </p:cNvSpPr>
          <p:nvPr>
            <p:ph type="sldNum" idx="57"/>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FF885CC-5AF9-41AD-B619-4E14436B6A7E}" type="slidenum">
              <a:rPr lang="en-US" sz="1200" b="0" strike="noStrike" spc="-1">
                <a:solidFill>
                  <a:srgbClr val="888888"/>
                </a:solidFill>
                <a:latin typeface="Calibri"/>
                <a:ea typeface="Calibri"/>
              </a:rPr>
              <a:t>43</a:t>
            </a:fld>
            <a:endParaRPr lang="de-DE" sz="1200" b="0" strike="noStrike" spc="-1">
              <a:solidFill>
                <a:srgbClr val="000000"/>
              </a:solidFill>
              <a:latin typeface="Times New Roman"/>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PLAN: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484" name="Google Shape;494;p37"/>
          <p:cNvGraphicFramePr/>
          <p:nvPr/>
        </p:nvGraphicFramePr>
        <p:xfrm>
          <a:off x="1981080" y="1697040"/>
          <a:ext cx="8229600" cy="3298190"/>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GR4 Planung des IT-Service-Managements (PLAN)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GR4.1 Es muss ein Service-Management-Plan erstellt und gepflegt werden. Er muss Folgendes enthalten:</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Arial"/>
                        </a:rPr>
                        <a:t>Ziele und Zeitplan für das Umsetzen oder Verbessern des SMS und der damit verbundenen Prozesse</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Arial"/>
                        </a:rPr>
                        <a:t>Rollen und Verantwortlichkeiten</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Arial"/>
                        </a:rPr>
                        <a:t>Schulungs- und Sensibilisierungsaktivitäten</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Arial"/>
                        </a:rPr>
                        <a:t>Technologie (Werkzeuge) zur Unterstützung des SMS</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GR4.2 Jeder prozessspezifische Plan muss auf den gesamten Service-Management-Plan abgestimmt sein.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485" name="PlaceHolder 2"/>
          <p:cNvSpPr>
            <a:spLocks noGrp="1"/>
          </p:cNvSpPr>
          <p:nvPr>
            <p:ph type="sldNum" idx="5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612A3ED-E6E1-4C0E-9CB0-D1AC58ACF532}" type="slidenum">
              <a:rPr lang="en-US" sz="1200" b="0" strike="noStrike" spc="-1">
                <a:solidFill>
                  <a:srgbClr val="888888"/>
                </a:solidFill>
                <a:latin typeface="Calibri"/>
                <a:ea typeface="Calibri"/>
              </a:rPr>
              <a:t>44</a:t>
            </a:fld>
            <a:endParaRPr lang="de-DE" sz="1200" b="0" strike="noStrike" spc="-1">
              <a:solidFill>
                <a:srgbClr val="000000"/>
              </a:solidFill>
              <a:latin typeface="Times New Roman"/>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PLAN: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487" name="Google Shape;501;p38"/>
          <p:cNvGrpSpPr/>
          <p:nvPr/>
        </p:nvGrpSpPr>
        <p:grpSpPr>
          <a:xfrm>
            <a:off x="609480" y="1813680"/>
            <a:ext cx="10970640" cy="4664520"/>
            <a:chOff x="609480" y="1813680"/>
            <a:chExt cx="10970640" cy="4664520"/>
          </a:xfrm>
        </p:grpSpPr>
        <p:sp>
          <p:nvSpPr>
            <p:cNvPr id="488" name="Google Shape;502;p38"/>
            <p:cNvSpPr/>
            <p:nvPr/>
          </p:nvSpPr>
          <p:spPr>
            <a:xfrm>
              <a:off x="609480" y="2020320"/>
              <a:ext cx="10970640" cy="30848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89" name="Google Shape;503;p38"/>
            <p:cNvSpPr/>
            <p:nvPr/>
          </p:nvSpPr>
          <p:spPr>
            <a:xfrm>
              <a:off x="609480" y="2020320"/>
              <a:ext cx="10970640" cy="3084840"/>
            </a:xfrm>
            <a:prstGeom prst="rect">
              <a:avLst/>
            </a:prstGeom>
            <a:noFill/>
            <a:ln w="0">
              <a:noFill/>
            </a:ln>
          </p:spPr>
          <p:style>
            <a:lnRef idx="0">
              <a:scrgbClr r="0" g="0" b="0"/>
            </a:lnRef>
            <a:fillRef idx="0">
              <a:scrgbClr r="0" g="0" b="0"/>
            </a:fillRef>
            <a:effectRef idx="0">
              <a:scrgbClr r="0" g="0" b="0"/>
            </a:effectRef>
            <a:fontRef idx="minor"/>
          </p:style>
          <p:txBody>
            <a:bodyPr lIns="851760" tIns="291600" rIns="851760" bIns="99720" anchor="t">
              <a:noAutofit/>
            </a:bodyPr>
            <a:lstStyle/>
            <a:p>
              <a:pPr marL="114480" lvl="1" indent="-114480" defTabSz="914400">
                <a:lnSpc>
                  <a:spcPct val="90000"/>
                </a:lnSpc>
                <a:buClr>
                  <a:srgbClr val="000000"/>
                </a:buClr>
                <a:buFont typeface="Arial"/>
                <a:buChar char="•"/>
              </a:pPr>
              <a:r>
                <a:rPr lang="en-US" sz="1300" b="0" strike="noStrike" spc="-1">
                  <a:solidFill>
                    <a:schemeClr val="dk1"/>
                  </a:solidFill>
                  <a:latin typeface="Calibri"/>
                  <a:ea typeface="Calibri"/>
                </a:rPr>
                <a:t>Beurteilung des Reifegrads des derzeitigen ITSM.</a:t>
              </a:r>
              <a:endParaRPr lang="de-DE" sz="1300" b="0" strike="noStrike" spc="-1">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300" b="0" strike="noStrike" spc="-1">
                  <a:solidFill>
                    <a:schemeClr val="dk1"/>
                  </a:solidFill>
                  <a:latin typeface="Calibri"/>
                  <a:ea typeface="Calibri"/>
                </a:rPr>
                <a:t>Festlegung eines angemessenen Reifegrads für das ITSM, der erreicht werden soll.</a:t>
              </a:r>
              <a:endParaRPr lang="de-DE" sz="1300" b="0" strike="noStrike" spc="-1">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300" b="0" strike="noStrike" spc="-1">
                  <a:solidFill>
                    <a:schemeClr val="dk1"/>
                  </a:solidFill>
                  <a:latin typeface="Calibri"/>
                  <a:ea typeface="Calibri"/>
                </a:rPr>
                <a:t>Ermitteln und beschreiben Sie die Lücken zwischen den festgelegten Zielen und der aktuellen Ausgangssituation (Lückenanalyse).</a:t>
              </a:r>
              <a:endParaRPr lang="de-DE" sz="1300" b="0" strike="noStrike" spc="-1">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300" b="0" strike="noStrike" spc="-1">
                  <a:solidFill>
                    <a:schemeClr val="dk1"/>
                  </a:solidFill>
                  <a:latin typeface="Calibri"/>
                  <a:ea typeface="Calibri"/>
                </a:rPr>
                <a:t>Identifizieren und spezifizieren Sie die Schritte zur Verbesserung basierend auf den identifizierten Lücken.</a:t>
              </a:r>
              <a:endParaRPr lang="de-DE" sz="1300" b="0" strike="noStrike" spc="-1">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300" b="0" strike="noStrike" spc="-1">
                  <a:solidFill>
                    <a:schemeClr val="dk1"/>
                  </a:solidFill>
                  <a:latin typeface="Calibri"/>
                  <a:ea typeface="Calibri"/>
                </a:rPr>
                <a:t>Erstellen Sie einen Service-Management-Plan. Als Teil davon, unter anderem:</a:t>
              </a:r>
              <a:endParaRPr lang="de-DE" sz="1300" b="0" strike="noStrike" spc="-1">
                <a:solidFill>
                  <a:srgbClr val="000000"/>
                </a:solidFill>
                <a:latin typeface="Arial"/>
              </a:endParaRPr>
            </a:p>
            <a:p>
              <a:pPr marL="399960" lvl="2" indent="-285840" defTabSz="914400">
                <a:lnSpc>
                  <a:spcPct val="90000"/>
                </a:lnSpc>
                <a:spcBef>
                  <a:spcPts val="210"/>
                </a:spcBef>
                <a:buClr>
                  <a:srgbClr val="000000"/>
                </a:buClr>
                <a:buFont typeface="System Font Regular"/>
                <a:buChar char="–"/>
              </a:pPr>
              <a:r>
                <a:rPr lang="en-US" sz="1300" b="0" strike="noStrike" spc="-1">
                  <a:solidFill>
                    <a:schemeClr val="dk1"/>
                  </a:solidFill>
                  <a:latin typeface="Calibri"/>
                  <a:ea typeface="Calibri"/>
                </a:rPr>
                <a:t>Definieren Sie die Ziele und Aktivitäten des Umsetzens des SMS und der damit verbundenen ITSM-Prozesse, einschließlich eines Zeitplans für jede geplante Aktivität und wichtiger zu erreichender Meilensteine.</a:t>
              </a:r>
              <a:endParaRPr lang="de-DE" sz="1300" b="0" strike="noStrike" spc="-1">
                <a:solidFill>
                  <a:srgbClr val="000000"/>
                </a:solidFill>
                <a:latin typeface="Arial"/>
              </a:endParaRPr>
            </a:p>
            <a:p>
              <a:pPr marL="399960" lvl="2" indent="-285840" defTabSz="914400">
                <a:lnSpc>
                  <a:spcPct val="90000"/>
                </a:lnSpc>
                <a:spcBef>
                  <a:spcPts val="210"/>
                </a:spcBef>
                <a:buClr>
                  <a:srgbClr val="000000"/>
                </a:buClr>
                <a:buFont typeface="System Font Regular"/>
                <a:buChar char="–"/>
              </a:pPr>
              <a:r>
                <a:rPr lang="en-US" sz="1300" b="0" strike="noStrike" spc="-1">
                  <a:solidFill>
                    <a:schemeClr val="dk1"/>
                  </a:solidFill>
                  <a:latin typeface="Calibri"/>
                  <a:ea typeface="Calibri"/>
                </a:rPr>
                <a:t>Definition und Zuweisung allgemeiner und prozessbezogener Rollen und Verantwortlichkeiten im SMS.</a:t>
              </a:r>
              <a:endParaRPr lang="de-DE" sz="1300" b="0" strike="noStrike" spc="-1">
                <a:solidFill>
                  <a:srgbClr val="000000"/>
                </a:solidFill>
                <a:latin typeface="Arial"/>
              </a:endParaRPr>
            </a:p>
            <a:p>
              <a:pPr marL="399960" lvl="2" indent="-285840" defTabSz="914400">
                <a:lnSpc>
                  <a:spcPct val="90000"/>
                </a:lnSpc>
                <a:spcBef>
                  <a:spcPts val="210"/>
                </a:spcBef>
                <a:buClr>
                  <a:srgbClr val="000000"/>
                </a:buClr>
                <a:buFont typeface="System Font Regular"/>
                <a:buChar char="–"/>
              </a:pPr>
              <a:r>
                <a:rPr lang="en-US" sz="1300" b="0" strike="noStrike" spc="-1">
                  <a:solidFill>
                    <a:schemeClr val="dk1"/>
                  </a:solidFill>
                  <a:latin typeface="Calibri"/>
                  <a:ea typeface="Calibri"/>
                </a:rPr>
                <a:t>Festlegung der erforderlichen Schulungs- und Sensibilisierungsaktivitäten für die am SMS beteiligten oder von ihm betroffenen Personen.</a:t>
              </a:r>
              <a:endParaRPr lang="de-DE" sz="1300" b="0" strike="noStrike" spc="-1">
                <a:solidFill>
                  <a:srgbClr val="000000"/>
                </a:solidFill>
                <a:latin typeface="Arial"/>
              </a:endParaRPr>
            </a:p>
            <a:p>
              <a:pPr marL="399960" lvl="2" indent="-285840" defTabSz="914400">
                <a:lnSpc>
                  <a:spcPct val="90000"/>
                </a:lnSpc>
                <a:spcBef>
                  <a:spcPts val="210"/>
                </a:spcBef>
                <a:buClr>
                  <a:srgbClr val="000000"/>
                </a:buClr>
                <a:buFont typeface="System Font Regular"/>
                <a:buChar char="–"/>
              </a:pPr>
              <a:r>
                <a:rPr lang="en-US" sz="1300" b="0" strike="noStrike" spc="-1">
                  <a:solidFill>
                    <a:schemeClr val="dk1"/>
                  </a:solidFill>
                  <a:latin typeface="Calibri"/>
                  <a:ea typeface="Calibri"/>
                </a:rPr>
                <a:t>Klären, welche Werkzeuge zur Unterstützung der Umsetzung des SMS und der Ausführung der ITSM-Prozesse eingesetzt werden sollen</a:t>
              </a:r>
              <a:endParaRPr lang="de-DE" sz="1300" b="0" strike="noStrike" spc="-1">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300" b="0" strike="noStrike" spc="-1">
                  <a:solidFill>
                    <a:schemeClr val="dk1"/>
                  </a:solidFill>
                  <a:latin typeface="Calibri"/>
                  <a:ea typeface="Calibri"/>
                </a:rPr>
                <a:t>bei Bedarf prozessspezifische Pläne zu erstellen (z. B. einen Plan für die anfänglichen Prozesseinrichtungsaktivitäten für einen bestimmten ITSM-Prozess).</a:t>
              </a:r>
              <a:endParaRPr lang="de-DE" sz="1300" b="0" strike="noStrike" spc="-1">
                <a:solidFill>
                  <a:srgbClr val="000000"/>
                </a:solidFill>
                <a:latin typeface="Arial"/>
              </a:endParaRPr>
            </a:p>
          </p:txBody>
        </p:sp>
        <p:sp>
          <p:nvSpPr>
            <p:cNvPr id="490" name="Google Shape;504;p38"/>
            <p:cNvSpPr/>
            <p:nvPr/>
          </p:nvSpPr>
          <p:spPr>
            <a:xfrm>
              <a:off x="1158120" y="1813680"/>
              <a:ext cx="7678800" cy="4111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91" name="Google Shape;505;p38"/>
            <p:cNvSpPr/>
            <p:nvPr/>
          </p:nvSpPr>
          <p:spPr>
            <a:xfrm>
              <a:off x="1178280" y="1833840"/>
              <a:ext cx="7638480" cy="3708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Ersteinrichtung des SMS</a:t>
              </a:r>
              <a:endParaRPr lang="de-DE" sz="1800" b="0" strike="noStrike" spc="-1">
                <a:solidFill>
                  <a:srgbClr val="000000"/>
                </a:solidFill>
                <a:latin typeface="Arial"/>
              </a:endParaRPr>
            </a:p>
          </p:txBody>
        </p:sp>
        <p:sp>
          <p:nvSpPr>
            <p:cNvPr id="492" name="Google Shape;506;p38"/>
            <p:cNvSpPr/>
            <p:nvPr/>
          </p:nvSpPr>
          <p:spPr>
            <a:xfrm>
              <a:off x="609480" y="5389560"/>
              <a:ext cx="10970640" cy="10886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93" name="Google Shape;507;p38"/>
            <p:cNvSpPr/>
            <p:nvPr/>
          </p:nvSpPr>
          <p:spPr>
            <a:xfrm>
              <a:off x="609480" y="5389560"/>
              <a:ext cx="10970640" cy="1088640"/>
            </a:xfrm>
            <a:prstGeom prst="rect">
              <a:avLst/>
            </a:prstGeom>
            <a:noFill/>
            <a:ln w="0">
              <a:noFill/>
            </a:ln>
          </p:spPr>
          <p:style>
            <a:lnRef idx="0">
              <a:scrgbClr r="0" g="0" b="0"/>
            </a:lnRef>
            <a:fillRef idx="0">
              <a:scrgbClr r="0" g="0" b="0"/>
            </a:fillRef>
            <a:effectRef idx="0">
              <a:scrgbClr r="0" g="0" b="0"/>
            </a:effectRef>
            <a:fontRef idx="minor"/>
          </p:style>
          <p:txBody>
            <a:bodyPr lIns="851760" tIns="291600" rIns="851760" bIns="99720" anchor="t">
              <a:noAutofit/>
            </a:bodyPr>
            <a:lstStyle/>
            <a:p>
              <a:pPr marL="114480" lvl="1" indent="-114480" defTabSz="914400">
                <a:lnSpc>
                  <a:spcPct val="90000"/>
                </a:lnSpc>
                <a:buClr>
                  <a:srgbClr val="000000"/>
                </a:buClr>
                <a:buFont typeface="Arial"/>
                <a:buChar char="•"/>
              </a:pPr>
              <a:r>
                <a:rPr lang="en-US" sz="1300" b="0" strike="noStrike" spc="-1">
                  <a:solidFill>
                    <a:schemeClr val="dk1"/>
                  </a:solidFill>
                  <a:latin typeface="Calibri"/>
                  <a:ea typeface="Calibri"/>
                </a:rPr>
                <a:t>Review und Aktualisierung des Service-Management-Plans in regelmäßigen Abständen.</a:t>
              </a:r>
              <a:endParaRPr lang="de-DE" sz="1300" b="0" strike="noStrike" spc="-1">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300" b="0" strike="noStrike" spc="-1">
                  <a:solidFill>
                    <a:schemeClr val="dk1"/>
                  </a:solidFill>
                  <a:latin typeface="Calibri"/>
                  <a:ea typeface="Calibri"/>
                </a:rPr>
                <a:t>Überprüfen Sie prozessspezifische Pläne in regelmäßigen Abständen und halten Sie sie mit dem gesamten Service-Management-Plan in Einklang.</a:t>
              </a:r>
              <a:endParaRPr lang="de-DE" sz="1300" b="0" strike="noStrike" spc="-1">
                <a:solidFill>
                  <a:srgbClr val="000000"/>
                </a:solidFill>
                <a:latin typeface="Arial"/>
              </a:endParaRPr>
            </a:p>
          </p:txBody>
        </p:sp>
        <p:sp>
          <p:nvSpPr>
            <p:cNvPr id="494" name="Google Shape;508;p38"/>
            <p:cNvSpPr/>
            <p:nvPr/>
          </p:nvSpPr>
          <p:spPr>
            <a:xfrm>
              <a:off x="1158120" y="5182920"/>
              <a:ext cx="7678800" cy="4111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495" name="Google Shape;509;p38"/>
            <p:cNvSpPr/>
            <p:nvPr/>
          </p:nvSpPr>
          <p:spPr>
            <a:xfrm>
              <a:off x="1178280" y="5203080"/>
              <a:ext cx="7638480" cy="3708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Betrieb und Wartung des SMS</a:t>
              </a:r>
              <a:endParaRPr lang="de-DE" sz="1800" b="0" strike="noStrike" spc="-1">
                <a:solidFill>
                  <a:srgbClr val="000000"/>
                </a:solidFill>
                <a:latin typeface="Arial"/>
              </a:endParaRPr>
            </a:p>
          </p:txBody>
        </p:sp>
      </p:grpSp>
      <p:sp>
        <p:nvSpPr>
          <p:cNvPr id="496" name="PlaceHolder 2"/>
          <p:cNvSpPr>
            <a:spLocks noGrp="1"/>
          </p:cNvSpPr>
          <p:nvPr>
            <p:ph type="sldNum" idx="59"/>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D30CDB26-8C35-4B88-AB5F-F28BAA2578F4}" type="slidenum">
              <a:rPr lang="en-US" sz="1200" b="0" strike="noStrike" spc="-1">
                <a:solidFill>
                  <a:srgbClr val="888888"/>
                </a:solidFill>
                <a:latin typeface="Calibri"/>
                <a:ea typeface="Calibri"/>
              </a:rPr>
              <a:t>45</a:t>
            </a:fld>
            <a:endParaRPr lang="de-DE" sz="1200" b="0" strike="noStrike" spc="-1">
              <a:solidFill>
                <a:srgbClr val="000000"/>
              </a:solidFill>
              <a:latin typeface="Times New Roman"/>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PLAN: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498" name="PlaceHolder 2"/>
          <p:cNvSpPr>
            <a:spLocks noGrp="1"/>
          </p:cNvSpPr>
          <p:nvPr>
            <p:ph type="sldNum" idx="60"/>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51A905A9-A626-42DA-AE50-8D38BC1054B1}" type="slidenum">
              <a:rPr lang="en-US" sz="1200" b="0" strike="noStrike" spc="-1">
                <a:solidFill>
                  <a:srgbClr val="888888"/>
                </a:solidFill>
                <a:latin typeface="Calibri"/>
                <a:ea typeface="Calibri"/>
              </a:rPr>
              <a:t>46</a:t>
            </a:fld>
            <a:endParaRPr lang="de-DE" sz="1200" b="0" strike="noStrike" spc="-1">
              <a:solidFill>
                <a:srgbClr val="000000"/>
              </a:solidFill>
              <a:latin typeface="Times New Roman"/>
            </a:endParaRPr>
          </a:p>
        </p:txBody>
      </p:sp>
      <p:grpSp>
        <p:nvGrpSpPr>
          <p:cNvPr id="499" name="Diagram4"/>
          <p:cNvGrpSpPr/>
          <p:nvPr/>
        </p:nvGrpSpPr>
        <p:grpSpPr>
          <a:xfrm>
            <a:off x="2442240" y="2501280"/>
            <a:ext cx="8145360" cy="2892960"/>
            <a:chOff x="2442240" y="2501280"/>
            <a:chExt cx="8145360" cy="2892960"/>
          </a:xfrm>
        </p:grpSpPr>
        <p:sp>
          <p:nvSpPr>
            <p:cNvPr id="500" name="Rectangle 499"/>
            <p:cNvSpPr/>
            <p:nvPr/>
          </p:nvSpPr>
          <p:spPr>
            <a:xfrm>
              <a:off x="2442240" y="2501280"/>
              <a:ext cx="8145360" cy="2892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01" name="Right Arrow 500"/>
            <p:cNvSpPr/>
            <p:nvPr/>
          </p:nvSpPr>
          <p:spPr>
            <a:xfrm>
              <a:off x="8834040" y="2501640"/>
              <a:ext cx="1750320" cy="13766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02" name="Rounded Rectangle 501"/>
            <p:cNvSpPr/>
            <p:nvPr/>
          </p:nvSpPr>
          <p:spPr>
            <a:xfrm>
              <a:off x="2445840" y="2501640"/>
              <a:ext cx="6386400" cy="137664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800" b="0" strike="noStrike" spc="-1">
                  <a:solidFill>
                    <a:schemeClr val="lt1"/>
                  </a:solidFill>
                  <a:latin typeface="Calibri"/>
                </a:rPr>
                <a:t>Service-Management-Plan</a:t>
              </a:r>
              <a:endParaRPr lang="de-DE" sz="2800" b="0" strike="noStrike" spc="-1">
                <a:solidFill>
                  <a:srgbClr val="000000"/>
                </a:solidFill>
                <a:latin typeface="Arial"/>
              </a:endParaRPr>
            </a:p>
          </p:txBody>
        </p:sp>
        <p:sp>
          <p:nvSpPr>
            <p:cNvPr id="503" name="Right Arrow 502"/>
            <p:cNvSpPr/>
            <p:nvPr/>
          </p:nvSpPr>
          <p:spPr>
            <a:xfrm>
              <a:off x="8834040" y="4017600"/>
              <a:ext cx="1750320" cy="13766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04" name="Rounded Rectangle 503"/>
            <p:cNvSpPr/>
            <p:nvPr/>
          </p:nvSpPr>
          <p:spPr>
            <a:xfrm>
              <a:off x="2445840" y="4017600"/>
              <a:ext cx="6386400" cy="137664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US" sz="2800" b="0" strike="noStrike" spc="-1">
                  <a:solidFill>
                    <a:schemeClr val="lt1"/>
                  </a:solidFill>
                  <a:latin typeface="Calibri"/>
                  <a:ea typeface="Calibri"/>
                </a:rPr>
                <a:t>Prozessspezifische Pläne, je nach Bedarf</a:t>
              </a:r>
              <a:endParaRPr lang="de-DE" sz="2800" b="0" strike="noStrike" spc="-1">
                <a:solidFill>
                  <a:srgbClr val="000000"/>
                </a:solidFill>
                <a:latin typeface="Arial"/>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Umsetzung des IT-Service-Managements (DO) </a:t>
            </a:r>
            <a:endParaRPr lang="de-DE" sz="3200" b="0" strike="noStrike" spc="-1">
              <a:solidFill>
                <a:srgbClr val="000000"/>
              </a:solidFill>
              <a:latin typeface="Arial"/>
            </a:endParaRPr>
          </a:p>
        </p:txBody>
      </p:sp>
      <p:sp>
        <p:nvSpPr>
          <p:cNvPr id="506" name="PlaceHolder 2"/>
          <p:cNvSpPr>
            <a:spLocks noGrp="1"/>
          </p:cNvSpPr>
          <p:nvPr>
            <p:ph type="sldNum" idx="6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49286429-24DA-4FB1-BBE6-CA8FA75E673F}" type="slidenum">
              <a:rPr lang="en-US" sz="1200" b="0" strike="noStrike" spc="-1">
                <a:solidFill>
                  <a:srgbClr val="FFFFFF"/>
                </a:solidFill>
                <a:latin typeface="Calibri"/>
                <a:ea typeface="Calibri"/>
              </a:rPr>
              <a:t>47</a:t>
            </a:fld>
            <a:endParaRPr lang="de-DE" sz="1200" b="0" strike="noStrike" spc="-1">
              <a:solidFill>
                <a:srgbClr val="000000"/>
              </a:solidFill>
              <a:latin typeface="Times New Roman"/>
            </a:endParaRPr>
          </a:p>
        </p:txBody>
      </p:sp>
      <p:sp>
        <p:nvSpPr>
          <p:cNvPr id="507" name="Google Shape;525;p40"/>
          <p:cNvSpPr/>
          <p:nvPr/>
        </p:nvSpPr>
        <p:spPr>
          <a:xfrm>
            <a:off x="2895480" y="3933720"/>
            <a:ext cx="6398640" cy="170280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508" name="Google Shape;526;p40"/>
          <p:cNvSpPr/>
          <p:nvPr/>
        </p:nvSpPr>
        <p:spPr>
          <a:xfrm>
            <a:off x="2969640" y="4040640"/>
            <a:ext cx="1704240" cy="32724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509" name="Google Shape;527;p40"/>
          <p:cNvSpPr/>
          <p:nvPr/>
        </p:nvSpPr>
        <p:spPr>
          <a:xfrm>
            <a:off x="2969640" y="4448520"/>
            <a:ext cx="623088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rgbClr val="000000"/>
                </a:solidFill>
                <a:latin typeface="Calibri"/>
                <a:ea typeface="Calibri"/>
              </a:rPr>
              <a:t>ITSM planmäßig umsetzen und sicherstellen, dass ITSM-Prozesse in der Praxis wie definiert eingehalten werden</a:t>
            </a:r>
            <a:endParaRPr lang="de-DE" sz="1800" b="0" strike="noStrike" spc="-1">
              <a:solidFill>
                <a:srgbClr val="000000"/>
              </a:solidFill>
              <a:latin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 Schlüsselfrage</a:t>
            </a:r>
            <a:endParaRPr lang="de-DE" sz="3200" b="0" strike="noStrike" spc="-1">
              <a:solidFill>
                <a:srgbClr val="000000"/>
              </a:solidFill>
              <a:latin typeface="Arial"/>
            </a:endParaRPr>
          </a:p>
        </p:txBody>
      </p:sp>
      <p:grpSp>
        <p:nvGrpSpPr>
          <p:cNvPr id="511" name="Google Shape;534;p41"/>
          <p:cNvGrpSpPr/>
          <p:nvPr/>
        </p:nvGrpSpPr>
        <p:grpSpPr>
          <a:xfrm>
            <a:off x="1528560" y="2171520"/>
            <a:ext cx="9135000" cy="3674160"/>
            <a:chOff x="1528560" y="2171520"/>
            <a:chExt cx="9135000" cy="3674160"/>
          </a:xfrm>
        </p:grpSpPr>
        <p:sp>
          <p:nvSpPr>
            <p:cNvPr id="512" name="Google Shape;535;p41"/>
            <p:cNvSpPr/>
            <p:nvPr/>
          </p:nvSpPr>
          <p:spPr>
            <a:xfrm rot="10800000">
              <a:off x="3368880" y="2171520"/>
              <a:ext cx="7294680" cy="36738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513" name="Google Shape;536;p41"/>
            <p:cNvSpPr/>
            <p:nvPr/>
          </p:nvSpPr>
          <p:spPr>
            <a:xfrm>
              <a:off x="4285440" y="2171520"/>
              <a:ext cx="6375960" cy="3673800"/>
            </a:xfrm>
            <a:prstGeom prst="rect">
              <a:avLst/>
            </a:prstGeom>
            <a:noFill/>
            <a:ln w="0">
              <a:noFill/>
            </a:ln>
          </p:spPr>
          <p:style>
            <a:lnRef idx="0">
              <a:scrgbClr r="0" g="0" b="0"/>
            </a:lnRef>
            <a:fillRef idx="0">
              <a:scrgbClr r="0" g="0" b="0"/>
            </a:fillRef>
            <a:effectRef idx="0">
              <a:scrgbClr r="0" g="0" b="0"/>
            </a:effectRef>
            <a:fontRef idx="minor"/>
          </p:style>
          <p:txBody>
            <a:bodyPr lIns="1621080" tIns="141120" rIns="263160" bIns="141120" anchor="ctr">
              <a:noAutofit/>
            </a:bodyPr>
            <a:lstStyle/>
            <a:p>
              <a:pPr algn="ctr" defTabSz="914400">
                <a:lnSpc>
                  <a:spcPct val="90000"/>
                </a:lnSpc>
                <a:tabLst>
                  <a:tab pos="0" algn="l"/>
                </a:tabLst>
              </a:pPr>
              <a:r>
                <a:rPr lang="en-US" sz="3200" b="0" strike="noStrike" spc="-1">
                  <a:solidFill>
                    <a:schemeClr val="lt1"/>
                  </a:solidFill>
                  <a:latin typeface="Calibri"/>
                  <a:ea typeface="Calibri"/>
                </a:rPr>
                <a:t>Wie wird die Einhaltung von Plänen, definierten Prozessen, Richtlinien und Verfahren gefördert, unterstützt und durchgesetzt?</a:t>
              </a:r>
              <a:endParaRPr lang="de-DE" sz="3200" b="0" strike="noStrike" spc="-1">
                <a:solidFill>
                  <a:srgbClr val="000000"/>
                </a:solidFill>
                <a:latin typeface="Arial"/>
              </a:endParaRPr>
            </a:p>
          </p:txBody>
        </p:sp>
        <p:sp>
          <p:nvSpPr>
            <p:cNvPr id="514" name="Google Shape;537;p41"/>
            <p:cNvSpPr/>
            <p:nvPr/>
          </p:nvSpPr>
          <p:spPr>
            <a:xfrm>
              <a:off x="1528560" y="2171520"/>
              <a:ext cx="3673800" cy="36738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515" name="PlaceHolder 2"/>
          <p:cNvSpPr>
            <a:spLocks noGrp="1"/>
          </p:cNvSpPr>
          <p:nvPr>
            <p:ph type="sldNum" idx="6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059D62A7-BEAF-443B-879C-E3C8FEDF3850}" type="slidenum">
              <a:rPr lang="en-US" sz="1200" b="0" strike="noStrike" spc="-1">
                <a:solidFill>
                  <a:srgbClr val="888888"/>
                </a:solidFill>
                <a:latin typeface="Calibri"/>
                <a:ea typeface="Calibri"/>
              </a:rPr>
              <a:t>48</a:t>
            </a:fld>
            <a:endParaRPr lang="de-DE" sz="1200" b="0" strike="noStrike" spc="-1">
              <a:solidFill>
                <a:srgbClr val="000000"/>
              </a:solidFill>
              <a:latin typeface="Times New Roman"/>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517" name="Google Shape;545;p42"/>
          <p:cNvGraphicFramePr/>
          <p:nvPr/>
        </p:nvGraphicFramePr>
        <p:xfrm>
          <a:off x="1981080" y="1697040"/>
          <a:ext cx="8229600" cy="1896110"/>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GR5 Umsetzung des IT-Service-Managements (DO)</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GR5.1 Der Service-Management-Plan muss umgesetzt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GR5.2 Im Anwendungsbereich des SMS müssen die definierten Prozesse des Service-Managements in der Praxis befolgt werden, und ihre Anwendung sowie die Einhaltung der zugehörigen Richtlinien und Verfahren müssen durchgesetzt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518" name="PlaceHolder 2"/>
          <p:cNvSpPr>
            <a:spLocks noGrp="1"/>
          </p:cNvSpPr>
          <p:nvPr>
            <p:ph type="sldNum" idx="63"/>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E696A0A4-05C3-4738-BB77-6949B3DC4C90}" type="slidenum">
              <a:rPr lang="en-US" sz="1200" b="0" strike="noStrike" spc="-1">
                <a:solidFill>
                  <a:srgbClr val="888888"/>
                </a:solidFill>
                <a:latin typeface="Calibri"/>
                <a:ea typeface="Calibri"/>
              </a:rPr>
              <a:t>49</a:t>
            </a:fld>
            <a:endParaRPr lang="de-DE" sz="1200" b="0" strike="noStrike" spc="-1">
              <a:solidFill>
                <a:srgbClr val="000000"/>
              </a:solidFill>
              <a:latin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Schulungsprogramm</a:t>
            </a:r>
            <a:endParaRPr lang="de-DE" sz="3200" b="0" strike="noStrike" spc="-1">
              <a:solidFill>
                <a:srgbClr val="000000"/>
              </a:solidFill>
              <a:latin typeface="Arial"/>
            </a:endParaRPr>
          </a:p>
        </p:txBody>
      </p:sp>
      <p:sp>
        <p:nvSpPr>
          <p:cNvPr id="81" name="PlaceHolder 2"/>
          <p:cNvSpPr>
            <a:spLocks noGrp="1"/>
          </p:cNvSpPr>
          <p:nvPr>
            <p:ph/>
          </p:nvPr>
        </p:nvSpPr>
        <p:spPr>
          <a:xfrm>
            <a:off x="609480" y="1696680"/>
            <a:ext cx="10970640" cy="4623840"/>
          </a:xfrm>
          <a:prstGeom prst="rect">
            <a:avLst/>
          </a:prstGeom>
          <a:noFill/>
          <a:ln w="0">
            <a:noFill/>
          </a:ln>
        </p:spPr>
        <p:txBody>
          <a:bodyPr lIns="91440" tIns="45720" rIns="91440" bIns="45720" anchor="t">
            <a:normAutofit/>
          </a:bodyPr>
          <a:lstStyle/>
          <a:p>
            <a:pPr marL="343080" indent="-343080">
              <a:lnSpc>
                <a:spcPct val="100000"/>
              </a:lnSpc>
              <a:buClr>
                <a:srgbClr val="000000"/>
              </a:buClr>
              <a:buFont typeface="Arial"/>
              <a:buChar char="•"/>
            </a:pPr>
            <a:r>
              <a:rPr lang="en-US" sz="2800" b="1" strike="noStrike" spc="-1">
                <a:solidFill>
                  <a:schemeClr val="dk1"/>
                </a:solidFill>
                <a:latin typeface="Calibri"/>
                <a:ea typeface="Calibri"/>
              </a:rPr>
              <a:t>Zusammenfassung der FitSM Foundation &amp; ITSM-Grundlagen</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Allgemeine Aspekte der Etablierung eines Service-Management-Systems</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Rollen in einem Service-Management-System</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ITSM-Prozesse für Servicebetrieb und Steuerung (SOC)</a:t>
            </a:r>
            <a:endParaRPr lang="de-DE" sz="2800" b="0" strike="noStrike" spc="-1">
              <a:solidFill>
                <a:srgbClr val="000000"/>
              </a:solidFill>
              <a:latin typeface="Arial"/>
            </a:endParaRPr>
          </a:p>
        </p:txBody>
      </p:sp>
      <p:sp>
        <p:nvSpPr>
          <p:cNvPr id="82" name="PlaceHolder 3"/>
          <p:cNvSpPr>
            <a:spLocks noGrp="1"/>
          </p:cNvSpPr>
          <p:nvPr>
            <p:ph type="sldNum" idx="20"/>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4B3A53E-41CB-4AD4-8C6B-6D450DC2BF80}" type="slidenum">
              <a:rPr lang="en-US" sz="1200" b="0" strike="noStrike" spc="-1">
                <a:solidFill>
                  <a:srgbClr val="888888"/>
                </a:solidFill>
                <a:latin typeface="Calibri"/>
                <a:ea typeface="Calibri"/>
              </a:rPr>
              <a:t>5</a:t>
            </a:fld>
            <a:endParaRPr lang="de-DE" sz="1200" b="0" strike="noStrike" spc="-1">
              <a:solidFill>
                <a:srgbClr val="000000"/>
              </a:solidFill>
              <a:latin typeface="Times New Roman"/>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520" name="Google Shape;552;p43"/>
          <p:cNvGrpSpPr/>
          <p:nvPr/>
        </p:nvGrpSpPr>
        <p:grpSpPr>
          <a:xfrm>
            <a:off x="609480" y="1747800"/>
            <a:ext cx="10970640" cy="4730400"/>
            <a:chOff x="609480" y="1747800"/>
            <a:chExt cx="10970640" cy="4730400"/>
          </a:xfrm>
        </p:grpSpPr>
        <p:sp>
          <p:nvSpPr>
            <p:cNvPr id="521" name="Google Shape;553;p43"/>
            <p:cNvSpPr/>
            <p:nvPr/>
          </p:nvSpPr>
          <p:spPr>
            <a:xfrm>
              <a:off x="609480" y="2019600"/>
              <a:ext cx="10970640" cy="13460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522" name="Google Shape;554;p43"/>
            <p:cNvSpPr/>
            <p:nvPr/>
          </p:nvSpPr>
          <p:spPr>
            <a:xfrm>
              <a:off x="609480" y="2019600"/>
              <a:ext cx="10970640" cy="134604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defTabSz="914400">
                <a:lnSpc>
                  <a:spcPct val="90000"/>
                </a:lnSpc>
                <a:buClr>
                  <a:srgbClr val="000000"/>
                </a:buClr>
                <a:buFont typeface="Arial"/>
                <a:buChar char="•"/>
              </a:pPr>
              <a:r>
                <a:rPr lang="en-US" sz="1800" b="0" strike="noStrike" spc="-1">
                  <a:solidFill>
                    <a:schemeClr val="dk1"/>
                  </a:solidFill>
                  <a:latin typeface="Calibri"/>
                  <a:ea typeface="Calibri"/>
                </a:rPr>
                <a:t>Verteilen und kommunizieren Sie den ersten Service-Management-Plan.</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Festlegung, wie potenzielle Abweichungen von den Plänen minimiert werden können, einschließlich des Managements etwaiger Widerstände.</a:t>
              </a:r>
              <a:endParaRPr lang="de-DE" sz="1800" b="0" strike="noStrike" spc="-1">
                <a:solidFill>
                  <a:srgbClr val="000000"/>
                </a:solidFill>
                <a:latin typeface="Arial"/>
              </a:endParaRPr>
            </a:p>
          </p:txBody>
        </p:sp>
        <p:sp>
          <p:nvSpPr>
            <p:cNvPr id="523" name="Google Shape;555;p43"/>
            <p:cNvSpPr/>
            <p:nvPr/>
          </p:nvSpPr>
          <p:spPr>
            <a:xfrm>
              <a:off x="1158120" y="1747800"/>
              <a:ext cx="7678800" cy="5410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524" name="Google Shape;556;p43"/>
            <p:cNvSpPr/>
            <p:nvPr/>
          </p:nvSpPr>
          <p:spPr>
            <a:xfrm>
              <a:off x="1185480" y="1774440"/>
              <a:ext cx="7624080" cy="4881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900" b="0" strike="noStrike" spc="-1">
                  <a:solidFill>
                    <a:schemeClr val="lt1"/>
                  </a:solidFill>
                  <a:latin typeface="Calibri"/>
                  <a:ea typeface="Calibri"/>
                </a:rPr>
                <a:t>Ersteinrichtung des SMS</a:t>
              </a:r>
              <a:endParaRPr lang="de-DE" sz="1900" b="0" strike="noStrike" spc="-1">
                <a:solidFill>
                  <a:srgbClr val="000000"/>
                </a:solidFill>
                <a:latin typeface="Arial"/>
              </a:endParaRPr>
            </a:p>
          </p:txBody>
        </p:sp>
        <p:sp>
          <p:nvSpPr>
            <p:cNvPr id="525" name="Google Shape;557;p43"/>
            <p:cNvSpPr/>
            <p:nvPr/>
          </p:nvSpPr>
          <p:spPr>
            <a:xfrm>
              <a:off x="609480" y="3813480"/>
              <a:ext cx="10970640" cy="26647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526" name="Google Shape;558;p43"/>
            <p:cNvSpPr/>
            <p:nvPr/>
          </p:nvSpPr>
          <p:spPr>
            <a:xfrm>
              <a:off x="609480" y="3813480"/>
              <a:ext cx="10970640" cy="266472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defTabSz="914400">
                <a:lnSpc>
                  <a:spcPct val="90000"/>
                </a:lnSpc>
                <a:buClr>
                  <a:srgbClr val="000000"/>
                </a:buClr>
                <a:buFont typeface="Arial"/>
                <a:buChar char="•"/>
              </a:pPr>
              <a:r>
                <a:rPr lang="en-US" sz="1800" b="0" strike="noStrike" spc="-1">
                  <a:solidFill>
                    <a:schemeClr val="dk1"/>
                  </a:solidFill>
                  <a:latin typeface="Calibri"/>
                  <a:ea typeface="Calibri"/>
                </a:rPr>
                <a:t>Umsetzen und Betreiben des SMS gemäß der aktuellen Version des Service-Management-Plans.</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Reagieren Sie auf unvorhergesehene Hindernisse oder Probleme, die bei der Umsetzung des Service-Management-Plans auftreten.</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Identifizierung und Durchführung von Maßnahmen zur Unterstützung und Durchsetzung der Anwendung definierter ITSM-Prozesse in der Praxis, wie z. B. wirksame Kommunikations-, Sensibilisierungs- und Schulungsaktivitäten sowie disziplinarische Maßnahmen als letztes Mittel für diejenigen, die sich nicht an Prozesse, zugehörige Richtlinien oder Verfahren halten.</a:t>
              </a:r>
              <a:endParaRPr lang="de-DE" sz="1800" b="0" strike="noStrike" spc="-1">
                <a:solidFill>
                  <a:srgbClr val="000000"/>
                </a:solidFill>
                <a:latin typeface="Arial"/>
              </a:endParaRPr>
            </a:p>
          </p:txBody>
        </p:sp>
        <p:sp>
          <p:nvSpPr>
            <p:cNvPr id="527" name="Google Shape;559;p43"/>
            <p:cNvSpPr/>
            <p:nvPr/>
          </p:nvSpPr>
          <p:spPr>
            <a:xfrm>
              <a:off x="1158120" y="3541680"/>
              <a:ext cx="7678800" cy="54144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528" name="Google Shape;560;p43"/>
            <p:cNvSpPr/>
            <p:nvPr/>
          </p:nvSpPr>
          <p:spPr>
            <a:xfrm>
              <a:off x="1185480" y="3568320"/>
              <a:ext cx="7624080" cy="4881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900" b="0" strike="noStrike" spc="-1">
                  <a:solidFill>
                    <a:schemeClr val="lt1"/>
                  </a:solidFill>
                  <a:latin typeface="Calibri"/>
                  <a:ea typeface="Calibri"/>
                </a:rPr>
                <a:t>Betrieb und Wartung des SMS</a:t>
              </a:r>
              <a:endParaRPr lang="de-DE" sz="1900" b="0" strike="noStrike" spc="-1">
                <a:solidFill>
                  <a:srgbClr val="000000"/>
                </a:solidFill>
                <a:latin typeface="Arial"/>
              </a:endParaRPr>
            </a:p>
          </p:txBody>
        </p:sp>
      </p:grpSp>
      <p:sp>
        <p:nvSpPr>
          <p:cNvPr id="529" name="PlaceHolder 2"/>
          <p:cNvSpPr>
            <a:spLocks noGrp="1"/>
          </p:cNvSpPr>
          <p:nvPr>
            <p:ph type="sldNum" idx="64"/>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11D4AC7-DDFF-412A-B000-A865648319BC}" type="slidenum">
              <a:rPr lang="en-US" sz="1200" b="0" strike="noStrike" spc="-1">
                <a:solidFill>
                  <a:srgbClr val="888888"/>
                </a:solidFill>
                <a:latin typeface="Calibri"/>
                <a:ea typeface="Calibri"/>
              </a:rPr>
              <a:t>50</a:t>
            </a:fld>
            <a:endParaRPr lang="de-DE" sz="1200" b="0" strike="noStrike" spc="-1">
              <a:solidFill>
                <a:srgbClr val="000000"/>
              </a:solidFill>
              <a:latin typeface="Times New Roman"/>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 Output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531" name="PlaceHolder 2"/>
          <p:cNvSpPr>
            <a:spLocks noGrp="1"/>
          </p:cNvSpPr>
          <p:nvPr>
            <p:ph type="sldNum" idx="6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8A47D9E-F2A6-48FB-A40B-AF1A3BA42E46}" type="slidenum">
              <a:rPr lang="en-US" sz="1200" b="0" strike="noStrike" spc="-1">
                <a:solidFill>
                  <a:srgbClr val="888888"/>
                </a:solidFill>
                <a:latin typeface="Calibri"/>
                <a:ea typeface="Calibri"/>
              </a:rPr>
              <a:t>51</a:t>
            </a:fld>
            <a:endParaRPr lang="de-DE" sz="1200" b="0" strike="noStrike" spc="-1">
              <a:solidFill>
                <a:srgbClr val="000000"/>
              </a:solidFill>
              <a:latin typeface="Times New Roman"/>
            </a:endParaRPr>
          </a:p>
        </p:txBody>
      </p:sp>
      <p:grpSp>
        <p:nvGrpSpPr>
          <p:cNvPr id="532" name="Diagram5"/>
          <p:cNvGrpSpPr/>
          <p:nvPr/>
        </p:nvGrpSpPr>
        <p:grpSpPr>
          <a:xfrm>
            <a:off x="1486080" y="2985120"/>
            <a:ext cx="9209160" cy="1585080"/>
            <a:chOff x="1486080" y="2985120"/>
            <a:chExt cx="9209160" cy="1585080"/>
          </a:xfrm>
        </p:grpSpPr>
        <p:sp>
          <p:nvSpPr>
            <p:cNvPr id="533" name="Rectangle 532"/>
            <p:cNvSpPr/>
            <p:nvPr/>
          </p:nvSpPr>
          <p:spPr>
            <a:xfrm>
              <a:off x="1486080" y="2985120"/>
              <a:ext cx="9209160" cy="1584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34" name="Right Arrow 533"/>
            <p:cNvSpPr/>
            <p:nvPr/>
          </p:nvSpPr>
          <p:spPr>
            <a:xfrm>
              <a:off x="8712360" y="2985120"/>
              <a:ext cx="1978920" cy="158508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35" name="Rounded Rectangle 534"/>
            <p:cNvSpPr/>
            <p:nvPr/>
          </p:nvSpPr>
          <p:spPr>
            <a:xfrm>
              <a:off x="1490040" y="2985120"/>
              <a:ext cx="7220520" cy="158508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Fortschritte beim Umsetzen gemäß den Plänen</a:t>
              </a:r>
              <a:endParaRPr lang="de-DE" sz="2600" b="0" strike="noStrike" spc="-1">
                <a:solidFill>
                  <a:srgbClr val="000000"/>
                </a:solidFill>
                <a:latin typeface="Arial"/>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Überwachung und Überprüfung von IT-Service Management (CHECK) </a:t>
            </a:r>
            <a:endParaRPr lang="de-DE" sz="3200" b="0" strike="noStrike" spc="-1">
              <a:solidFill>
                <a:srgbClr val="000000"/>
              </a:solidFill>
              <a:latin typeface="Arial"/>
            </a:endParaRPr>
          </a:p>
        </p:txBody>
      </p:sp>
      <p:sp>
        <p:nvSpPr>
          <p:cNvPr id="537" name="PlaceHolder 2"/>
          <p:cNvSpPr>
            <a:spLocks noGrp="1"/>
          </p:cNvSpPr>
          <p:nvPr>
            <p:ph type="sldNum" idx="6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2B61AEEB-55C1-4324-AE94-A33FFCAA535A}" type="slidenum">
              <a:rPr lang="en-US" sz="1200" b="0" strike="noStrike" spc="-1">
                <a:solidFill>
                  <a:srgbClr val="FFFFFF"/>
                </a:solidFill>
                <a:latin typeface="Calibri"/>
                <a:ea typeface="Calibri"/>
              </a:rPr>
              <a:t>52</a:t>
            </a:fld>
            <a:endParaRPr lang="de-DE" sz="1200" b="0" strike="noStrike" spc="-1">
              <a:solidFill>
                <a:srgbClr val="000000"/>
              </a:solidFill>
              <a:latin typeface="Times New Roman"/>
            </a:endParaRPr>
          </a:p>
        </p:txBody>
      </p:sp>
      <p:sp>
        <p:nvSpPr>
          <p:cNvPr id="538" name="Google Shape;576;p45"/>
          <p:cNvSpPr/>
          <p:nvPr/>
        </p:nvSpPr>
        <p:spPr>
          <a:xfrm>
            <a:off x="2895480" y="3933720"/>
            <a:ext cx="6398640" cy="170280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539" name="Google Shape;577;p45"/>
          <p:cNvSpPr/>
          <p:nvPr/>
        </p:nvSpPr>
        <p:spPr>
          <a:xfrm>
            <a:off x="2969640" y="4040640"/>
            <a:ext cx="1704240" cy="32724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540" name="Google Shape;578;p45"/>
          <p:cNvSpPr/>
          <p:nvPr/>
        </p:nvSpPr>
        <p:spPr>
          <a:xfrm>
            <a:off x="2969640" y="4448520"/>
            <a:ext cx="623088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rgbClr val="000000"/>
                </a:solidFill>
                <a:latin typeface="Calibri"/>
                <a:ea typeface="Calibri"/>
              </a:rPr>
              <a:t>Prüfung des Konformitätsniveaus, der Effektivität und Effizienz des SMS und Beurteilung seiner organisatorischen Reife</a:t>
            </a:r>
            <a:endParaRPr lang="de-DE" sz="1800" b="0" strike="noStrike" spc="-1">
              <a:solidFill>
                <a:srgbClr val="000000"/>
              </a:solidFill>
              <a:latin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CHECK: Schlüsselfragen</a:t>
            </a:r>
            <a:endParaRPr lang="de-DE" sz="3200" b="0" strike="noStrike" spc="-1">
              <a:solidFill>
                <a:srgbClr val="000000"/>
              </a:solidFill>
              <a:latin typeface="Arial"/>
            </a:endParaRPr>
          </a:p>
        </p:txBody>
      </p:sp>
      <p:grpSp>
        <p:nvGrpSpPr>
          <p:cNvPr id="542" name="Google Shape;585;p46"/>
          <p:cNvGrpSpPr/>
          <p:nvPr/>
        </p:nvGrpSpPr>
        <p:grpSpPr>
          <a:xfrm>
            <a:off x="2126160" y="1698480"/>
            <a:ext cx="7939440" cy="4620600"/>
            <a:chOff x="2126160" y="1698480"/>
            <a:chExt cx="7939440" cy="4620600"/>
          </a:xfrm>
        </p:grpSpPr>
        <p:sp>
          <p:nvSpPr>
            <p:cNvPr id="543" name="Google Shape;586;p46"/>
            <p:cNvSpPr/>
            <p:nvPr/>
          </p:nvSpPr>
          <p:spPr>
            <a:xfrm rot="10800000">
              <a:off x="2770920" y="1698120"/>
              <a:ext cx="7294680" cy="1283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544" name="Google Shape;587;p46"/>
            <p:cNvSpPr/>
            <p:nvPr/>
          </p:nvSpPr>
          <p:spPr>
            <a:xfrm>
              <a:off x="3090240" y="1698480"/>
              <a:ext cx="6973560" cy="1283040"/>
            </a:xfrm>
            <a:prstGeom prst="rect">
              <a:avLst/>
            </a:prstGeom>
            <a:noFill/>
            <a:ln w="0">
              <a:noFill/>
            </a:ln>
          </p:spPr>
          <p:style>
            <a:lnRef idx="0">
              <a:scrgbClr r="0" g="0" b="0"/>
            </a:lnRef>
            <a:fillRef idx="0">
              <a:scrgbClr r="0" g="0" b="0"/>
            </a:fillRef>
            <a:effectRef idx="0">
              <a:scrgbClr r="0" g="0" b="0"/>
            </a:effectRef>
            <a:fontRef idx="minor"/>
          </p:style>
          <p:txBody>
            <a:bodyPr lIns="566640" tIns="106560" rIns="199080" bIns="106560" anchor="ctr">
              <a:noAutofit/>
            </a:bodyPr>
            <a:lstStyle/>
            <a:p>
              <a:pPr algn="ctr" defTabSz="914400">
                <a:lnSpc>
                  <a:spcPct val="90000"/>
                </a:lnSpc>
                <a:tabLst>
                  <a:tab pos="0" algn="l"/>
                </a:tabLst>
              </a:pPr>
              <a:r>
                <a:rPr lang="en-US" sz="2800" b="0" strike="noStrike" spc="-1">
                  <a:solidFill>
                    <a:schemeClr val="lt1"/>
                  </a:solidFill>
                  <a:latin typeface="Calibri"/>
                  <a:ea typeface="Calibri"/>
                </a:rPr>
                <a:t>Inwieweit stimmen die Fortschritte bei der Umsetzung des SMS mit den Plänen überein?</a:t>
              </a:r>
              <a:endParaRPr lang="de-DE" sz="2800" b="0" strike="noStrike" spc="-1">
                <a:solidFill>
                  <a:srgbClr val="000000"/>
                </a:solidFill>
                <a:latin typeface="Arial"/>
              </a:endParaRPr>
            </a:p>
          </p:txBody>
        </p:sp>
        <p:sp>
          <p:nvSpPr>
            <p:cNvPr id="545" name="Google Shape;588;p46"/>
            <p:cNvSpPr/>
            <p:nvPr/>
          </p:nvSpPr>
          <p:spPr>
            <a:xfrm>
              <a:off x="2126160" y="1698480"/>
              <a:ext cx="1283040" cy="1283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546" name="Google Shape;589;p46"/>
            <p:cNvSpPr/>
            <p:nvPr/>
          </p:nvSpPr>
          <p:spPr>
            <a:xfrm rot="10800000">
              <a:off x="2770920" y="3367080"/>
              <a:ext cx="7294680" cy="1283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547" name="Google Shape;590;p46"/>
            <p:cNvSpPr/>
            <p:nvPr/>
          </p:nvSpPr>
          <p:spPr>
            <a:xfrm>
              <a:off x="3090240" y="3367080"/>
              <a:ext cx="6973560" cy="1283040"/>
            </a:xfrm>
            <a:prstGeom prst="rect">
              <a:avLst/>
            </a:prstGeom>
            <a:noFill/>
            <a:ln w="0">
              <a:noFill/>
            </a:ln>
          </p:spPr>
          <p:style>
            <a:lnRef idx="0">
              <a:scrgbClr r="0" g="0" b="0"/>
            </a:lnRef>
            <a:fillRef idx="0">
              <a:scrgbClr r="0" g="0" b="0"/>
            </a:fillRef>
            <a:effectRef idx="0">
              <a:scrgbClr r="0" g="0" b="0"/>
            </a:effectRef>
            <a:fontRef idx="minor"/>
          </p:style>
          <p:txBody>
            <a:bodyPr lIns="566640" tIns="106560" rIns="199080" bIns="106560" anchor="ctr">
              <a:noAutofit/>
            </a:bodyPr>
            <a:lstStyle/>
            <a:p>
              <a:pPr algn="ctr" defTabSz="914400">
                <a:lnSpc>
                  <a:spcPct val="90000"/>
                </a:lnSpc>
                <a:tabLst>
                  <a:tab pos="0" algn="l"/>
                </a:tabLst>
              </a:pPr>
              <a:r>
                <a:rPr lang="en-US" sz="2800" b="0" strike="noStrike" spc="-1">
                  <a:solidFill>
                    <a:schemeClr val="lt1"/>
                  </a:solidFill>
                  <a:latin typeface="Calibri"/>
                  <a:ea typeface="Calibri"/>
                </a:rPr>
                <a:t>Wie effektiv und effizient sind die ITSM-Prozesse bei der Erreichung der definierten Ziele?</a:t>
              </a:r>
              <a:endParaRPr lang="de-DE" sz="2800" b="0" strike="noStrike" spc="-1">
                <a:solidFill>
                  <a:srgbClr val="000000"/>
                </a:solidFill>
                <a:latin typeface="Arial"/>
              </a:endParaRPr>
            </a:p>
          </p:txBody>
        </p:sp>
        <p:sp>
          <p:nvSpPr>
            <p:cNvPr id="548" name="Google Shape;591;p46"/>
            <p:cNvSpPr/>
            <p:nvPr/>
          </p:nvSpPr>
          <p:spPr>
            <a:xfrm>
              <a:off x="2126160" y="3367080"/>
              <a:ext cx="1283040" cy="1283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549" name="Google Shape;592;p46"/>
            <p:cNvSpPr/>
            <p:nvPr/>
          </p:nvSpPr>
          <p:spPr>
            <a:xfrm rot="10800000">
              <a:off x="2770920" y="5035680"/>
              <a:ext cx="7294680" cy="1283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550" name="Google Shape;593;p46"/>
            <p:cNvSpPr/>
            <p:nvPr/>
          </p:nvSpPr>
          <p:spPr>
            <a:xfrm>
              <a:off x="3090240" y="5035680"/>
              <a:ext cx="6973560" cy="1283040"/>
            </a:xfrm>
            <a:prstGeom prst="rect">
              <a:avLst/>
            </a:prstGeom>
            <a:noFill/>
            <a:ln w="0">
              <a:noFill/>
            </a:ln>
          </p:spPr>
          <p:style>
            <a:lnRef idx="0">
              <a:scrgbClr r="0" g="0" b="0"/>
            </a:lnRef>
            <a:fillRef idx="0">
              <a:scrgbClr r="0" g="0" b="0"/>
            </a:fillRef>
            <a:effectRef idx="0">
              <a:scrgbClr r="0" g="0" b="0"/>
            </a:effectRef>
            <a:fontRef idx="minor"/>
          </p:style>
          <p:txBody>
            <a:bodyPr lIns="566640" tIns="106560" rIns="199080" bIns="106560" anchor="ctr">
              <a:noAutofit/>
            </a:bodyPr>
            <a:lstStyle/>
            <a:p>
              <a:pPr algn="ctr" defTabSz="914400">
                <a:lnSpc>
                  <a:spcPct val="90000"/>
                </a:lnSpc>
                <a:tabLst>
                  <a:tab pos="0" algn="l"/>
                </a:tabLst>
              </a:pPr>
              <a:r>
                <a:rPr lang="en-US" sz="2800" b="0" strike="noStrike" spc="-1">
                  <a:solidFill>
                    <a:schemeClr val="lt1"/>
                  </a:solidFill>
                  <a:latin typeface="Calibri"/>
                  <a:ea typeface="Calibri"/>
                </a:rPr>
                <a:t>Wie können Messungen, Beurteilungen und Audits zur Bewertung des SMS eingesetzt werden?</a:t>
              </a:r>
              <a:endParaRPr lang="de-DE" sz="2800" b="0" strike="noStrike" spc="-1">
                <a:solidFill>
                  <a:srgbClr val="000000"/>
                </a:solidFill>
                <a:latin typeface="Arial"/>
              </a:endParaRPr>
            </a:p>
          </p:txBody>
        </p:sp>
        <p:sp>
          <p:nvSpPr>
            <p:cNvPr id="551" name="Google Shape;594;p46"/>
            <p:cNvSpPr/>
            <p:nvPr/>
          </p:nvSpPr>
          <p:spPr>
            <a:xfrm>
              <a:off x="2126160" y="5035680"/>
              <a:ext cx="1283040" cy="1283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552" name="PlaceHolder 2"/>
          <p:cNvSpPr>
            <a:spLocks noGrp="1"/>
          </p:cNvSpPr>
          <p:nvPr>
            <p:ph type="sldNum" idx="67"/>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401E977D-8434-4A88-80B9-5D11A47F3415}" type="slidenum">
              <a:rPr lang="en-US" sz="1200" b="0" strike="noStrike" spc="-1">
                <a:solidFill>
                  <a:srgbClr val="888888"/>
                </a:solidFill>
                <a:latin typeface="Calibri"/>
                <a:ea typeface="Calibri"/>
              </a:rPr>
              <a:t>53</a:t>
            </a:fld>
            <a:endParaRPr lang="de-DE" sz="1200" b="0" strike="noStrike" spc="-1">
              <a:solidFill>
                <a:srgbClr val="000000"/>
              </a:solidFill>
              <a:latin typeface="Times New Roman"/>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CHECK: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554" name="Google Shape;602;p47"/>
          <p:cNvGraphicFramePr/>
          <p:nvPr/>
        </p:nvGraphicFramePr>
        <p:xfrm>
          <a:off x="1981080" y="1697040"/>
          <a:ext cx="8229600" cy="2176526"/>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GR6 Überwachung und Überprüfung von IT-Service Management (CHECK)</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GR6.1 Die Effektivität des SMS und seiner Prozesse für das Service-Management muss auf der Grundlage geeigneter Leistungsindikatoren zur Unterstützung der festgelegten oder vereinbarten Ziele gemessen und bewertet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GR6.2 Bewertungen oder Audits des SMS müssen in geplanten Abständen durchgeführt werden, um den Reifegrad und die Konformität zu beurteilen.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555" name="PlaceHolder 2"/>
          <p:cNvSpPr>
            <a:spLocks noGrp="1"/>
          </p:cNvSpPr>
          <p:nvPr>
            <p:ph type="sldNum" idx="6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7547C84F-F4FA-4172-BD72-00CB903F110C}" type="slidenum">
              <a:rPr lang="en-US" sz="1200" b="0" strike="noStrike" spc="-1">
                <a:solidFill>
                  <a:srgbClr val="888888"/>
                </a:solidFill>
                <a:latin typeface="Calibri"/>
                <a:ea typeface="Calibri"/>
              </a:rPr>
              <a:t>54</a:t>
            </a:fld>
            <a:endParaRPr lang="de-DE" sz="1200" b="0" strike="noStrike" spc="-1">
              <a:solidFill>
                <a:srgbClr val="000000"/>
              </a:solidFill>
              <a:latin typeface="Times New Roman"/>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CHECK: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557" name="Google Shape;609;p48"/>
          <p:cNvGrpSpPr/>
          <p:nvPr/>
        </p:nvGrpSpPr>
        <p:grpSpPr>
          <a:xfrm>
            <a:off x="609480" y="1710720"/>
            <a:ext cx="10970640" cy="4595400"/>
            <a:chOff x="609480" y="1710720"/>
            <a:chExt cx="10970640" cy="4595400"/>
          </a:xfrm>
        </p:grpSpPr>
        <p:sp>
          <p:nvSpPr>
            <p:cNvPr id="558" name="Google Shape;610;p48"/>
            <p:cNvSpPr/>
            <p:nvPr/>
          </p:nvSpPr>
          <p:spPr>
            <a:xfrm>
              <a:off x="609480" y="1976400"/>
              <a:ext cx="10970640" cy="18122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559" name="Google Shape;611;p48"/>
            <p:cNvSpPr/>
            <p:nvPr/>
          </p:nvSpPr>
          <p:spPr>
            <a:xfrm>
              <a:off x="609480" y="1976400"/>
              <a:ext cx="10970640" cy="1812240"/>
            </a:xfrm>
            <a:prstGeom prst="rect">
              <a:avLst/>
            </a:prstGeom>
            <a:noFill/>
            <a:ln w="0">
              <a:noFill/>
            </a:ln>
          </p:spPr>
          <p:style>
            <a:lnRef idx="0">
              <a:scrgbClr r="0" g="0" b="0"/>
            </a:lnRef>
            <a:fillRef idx="0">
              <a:scrgbClr r="0" g="0" b="0"/>
            </a:fillRef>
            <a:effectRef idx="0">
              <a:scrgbClr r="0" g="0" b="0"/>
            </a:effectRef>
            <a:fontRef idx="minor"/>
          </p:style>
          <p:txBody>
            <a:bodyPr lIns="851760" tIns="374760" rIns="851760" bIns="128160" anchor="t">
              <a:noAutofit/>
            </a:bodyPr>
            <a:lstStyle/>
            <a:p>
              <a:pPr marL="171360" lvl="1" indent="-171360" defTabSz="914400">
                <a:lnSpc>
                  <a:spcPct val="90000"/>
                </a:lnSpc>
                <a:buClr>
                  <a:srgbClr val="000000"/>
                </a:buClr>
                <a:buFont typeface="Arial"/>
                <a:buChar char="•"/>
              </a:pPr>
              <a:r>
                <a:rPr lang="en-US" sz="1600" b="0" strike="noStrike" spc="-1">
                  <a:solidFill>
                    <a:schemeClr val="dk1"/>
                  </a:solidFill>
                  <a:latin typeface="Calibri"/>
                  <a:ea typeface="Calibri"/>
                </a:rPr>
                <a:t>Definieren Sie messbare Leistungsindikatoren zur Unterstützung der wichtigsten Ziele, um die Effektivität und Effizienz des SMS zu überwachen. Legen Sie für jeden wichtigen Leistungsindikator Zielwerte sowie die Mittel zur Erfassung und Berichterstattung fest.</a:t>
              </a:r>
              <a:endParaRPr lang="de-DE" sz="1600" b="0" strike="noStrike" spc="-1">
                <a:solidFill>
                  <a:srgbClr val="000000"/>
                </a:solidFill>
                <a:latin typeface="Arial"/>
              </a:endParaRPr>
            </a:p>
            <a:p>
              <a:pPr marL="171360" lvl="1" indent="-171360" defTabSz="914400">
                <a:lnSpc>
                  <a:spcPct val="90000"/>
                </a:lnSpc>
                <a:spcBef>
                  <a:spcPts val="269"/>
                </a:spcBef>
                <a:buClr>
                  <a:srgbClr val="000000"/>
                </a:buClr>
                <a:buFont typeface="Arial"/>
                <a:buChar char="•"/>
              </a:pPr>
              <a:r>
                <a:rPr lang="en-US" sz="1600" b="0" strike="noStrike" spc="-1">
                  <a:solidFill>
                    <a:schemeClr val="dk1"/>
                  </a:solidFill>
                  <a:latin typeface="Calibri"/>
                  <a:ea typeface="Calibri"/>
                </a:rPr>
                <a:t>Definition eines SMS-Bewertungs- oder Auditprogramms unter Berücksichtigung des Status und der Bedeutung der zu beurteilenden ITSM-Prozesse.</a:t>
              </a:r>
              <a:endParaRPr lang="de-DE" sz="1600" b="0" strike="noStrike" spc="-1">
                <a:solidFill>
                  <a:srgbClr val="000000"/>
                </a:solidFill>
                <a:latin typeface="Arial"/>
              </a:endParaRPr>
            </a:p>
          </p:txBody>
        </p:sp>
        <p:sp>
          <p:nvSpPr>
            <p:cNvPr id="560" name="Google Shape;612;p48"/>
            <p:cNvSpPr/>
            <p:nvPr/>
          </p:nvSpPr>
          <p:spPr>
            <a:xfrm>
              <a:off x="1158120" y="1710720"/>
              <a:ext cx="7678800" cy="5292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561" name="Google Shape;613;p48"/>
            <p:cNvSpPr/>
            <p:nvPr/>
          </p:nvSpPr>
          <p:spPr>
            <a:xfrm>
              <a:off x="1184040" y="1736640"/>
              <a:ext cx="7626960" cy="4773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Ersteinrichtung des SMS</a:t>
              </a:r>
              <a:endParaRPr lang="de-DE" sz="1800" b="0" strike="noStrike" spc="-1">
                <a:solidFill>
                  <a:srgbClr val="000000"/>
                </a:solidFill>
                <a:latin typeface="Arial"/>
              </a:endParaRPr>
            </a:p>
          </p:txBody>
        </p:sp>
        <p:sp>
          <p:nvSpPr>
            <p:cNvPr id="562" name="Google Shape;614;p48"/>
            <p:cNvSpPr/>
            <p:nvPr/>
          </p:nvSpPr>
          <p:spPr>
            <a:xfrm>
              <a:off x="609480" y="4153680"/>
              <a:ext cx="10970640" cy="21524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563" name="Google Shape;615;p48"/>
            <p:cNvSpPr/>
            <p:nvPr/>
          </p:nvSpPr>
          <p:spPr>
            <a:xfrm>
              <a:off x="609480" y="4153680"/>
              <a:ext cx="10970640" cy="2152440"/>
            </a:xfrm>
            <a:prstGeom prst="rect">
              <a:avLst/>
            </a:prstGeom>
            <a:noFill/>
            <a:ln w="0">
              <a:noFill/>
            </a:ln>
          </p:spPr>
          <p:style>
            <a:lnRef idx="0">
              <a:scrgbClr r="0" g="0" b="0"/>
            </a:lnRef>
            <a:fillRef idx="0">
              <a:scrgbClr r="0" g="0" b="0"/>
            </a:fillRef>
            <a:effectRef idx="0">
              <a:scrgbClr r="0" g="0" b="0"/>
            </a:effectRef>
            <a:fontRef idx="minor"/>
          </p:style>
          <p:txBody>
            <a:bodyPr lIns="851760" tIns="374760" rIns="851760" bIns="128160" anchor="t">
              <a:noAutofit/>
            </a:bodyPr>
            <a:lstStyle/>
            <a:p>
              <a:pPr marL="171360" lvl="1" indent="-171360" defTabSz="914400">
                <a:lnSpc>
                  <a:spcPct val="90000"/>
                </a:lnSpc>
                <a:buClr>
                  <a:srgbClr val="000000"/>
                </a:buClr>
                <a:buFont typeface="Arial"/>
                <a:buChar char="•"/>
              </a:pPr>
              <a:r>
                <a:rPr lang="en-US" sz="1600" b="0" strike="noStrike" spc="-1">
                  <a:solidFill>
                    <a:schemeClr val="dk1"/>
                  </a:solidFill>
                  <a:latin typeface="Calibri"/>
                  <a:ea typeface="Calibri"/>
                </a:rPr>
                <a:t>Regelmäßige Überwachung der festgelegten Hauptleistungsindikatoren und Bewertung der Ergebnisse anhand der Zielvorgaben.</a:t>
              </a:r>
              <a:endParaRPr lang="de-DE" sz="1600" b="0" strike="noStrike" spc="-1">
                <a:solidFill>
                  <a:srgbClr val="000000"/>
                </a:solidFill>
                <a:latin typeface="Arial"/>
              </a:endParaRPr>
            </a:p>
            <a:p>
              <a:pPr marL="171360" lvl="1" indent="-171360" defTabSz="914400">
                <a:lnSpc>
                  <a:spcPct val="90000"/>
                </a:lnSpc>
                <a:spcBef>
                  <a:spcPts val="269"/>
                </a:spcBef>
                <a:buClr>
                  <a:srgbClr val="000000"/>
                </a:buClr>
                <a:buFont typeface="Arial"/>
                <a:buChar char="•"/>
              </a:pPr>
              <a:r>
                <a:rPr lang="en-US" sz="1600" b="0" strike="noStrike" spc="-1">
                  <a:solidFill>
                    <a:schemeClr val="dk1"/>
                  </a:solidFill>
                  <a:latin typeface="Calibri"/>
                  <a:ea typeface="Calibri"/>
                </a:rPr>
                <a:t>Beurteilungen und Audits gemäß den Plänen durchführen.</a:t>
              </a:r>
              <a:endParaRPr lang="de-DE" sz="1600" b="0" strike="noStrike" spc="-1">
                <a:solidFill>
                  <a:srgbClr val="000000"/>
                </a:solidFill>
                <a:latin typeface="Arial"/>
              </a:endParaRPr>
            </a:p>
            <a:p>
              <a:pPr marL="171360" lvl="1" indent="-171360" defTabSz="914400">
                <a:lnSpc>
                  <a:spcPct val="90000"/>
                </a:lnSpc>
                <a:spcBef>
                  <a:spcPts val="269"/>
                </a:spcBef>
                <a:buClr>
                  <a:srgbClr val="000000"/>
                </a:buClr>
                <a:buFont typeface="Arial"/>
                <a:buChar char="•"/>
              </a:pPr>
              <a:r>
                <a:rPr lang="en-US" sz="1600" b="0" strike="noStrike" spc="-1">
                  <a:solidFill>
                    <a:schemeClr val="dk1"/>
                  </a:solidFill>
                  <a:latin typeface="Calibri"/>
                  <a:ea typeface="Calibri"/>
                </a:rPr>
                <a:t>Berichterstattung über die Ergebnisse von Messungen, Beurteilungen und Audits an alle relevanten Parteien, einschließlich des SMS-Verantwortlichen.</a:t>
              </a:r>
              <a:endParaRPr lang="de-DE" sz="1600" b="0" strike="noStrike" spc="-1">
                <a:solidFill>
                  <a:srgbClr val="000000"/>
                </a:solidFill>
                <a:latin typeface="Arial"/>
              </a:endParaRPr>
            </a:p>
            <a:p>
              <a:pPr marL="171360" lvl="1" indent="-171360" defTabSz="914400">
                <a:lnSpc>
                  <a:spcPct val="90000"/>
                </a:lnSpc>
                <a:spcBef>
                  <a:spcPts val="269"/>
                </a:spcBef>
                <a:buClr>
                  <a:srgbClr val="000000"/>
                </a:buClr>
                <a:buFont typeface="Arial"/>
                <a:buChar char="•"/>
              </a:pPr>
              <a:r>
                <a:rPr lang="en-US" sz="1600" b="0" strike="noStrike" spc="-1">
                  <a:solidFill>
                    <a:schemeClr val="dk1"/>
                  </a:solidFill>
                  <a:latin typeface="Calibri"/>
                  <a:ea typeface="Calibri"/>
                </a:rPr>
                <a:t>Review und Aktualisierung der Definitionen der wichtigsten Leistungsindikatoren sowie des Bewertungs- und Auditprogramms auf der Grundlage früherer Ergebnisse und des aktuellen Reifegrads des SMS.</a:t>
              </a:r>
              <a:endParaRPr lang="de-DE" sz="1600" b="0" strike="noStrike" spc="-1">
                <a:solidFill>
                  <a:srgbClr val="000000"/>
                </a:solidFill>
                <a:latin typeface="Arial"/>
              </a:endParaRPr>
            </a:p>
          </p:txBody>
        </p:sp>
        <p:sp>
          <p:nvSpPr>
            <p:cNvPr id="564" name="Google Shape;616;p48"/>
            <p:cNvSpPr/>
            <p:nvPr/>
          </p:nvSpPr>
          <p:spPr>
            <a:xfrm>
              <a:off x="1158120" y="3888000"/>
              <a:ext cx="7678800" cy="5292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565" name="Google Shape;617;p48"/>
            <p:cNvSpPr/>
            <p:nvPr/>
          </p:nvSpPr>
          <p:spPr>
            <a:xfrm>
              <a:off x="1184040" y="3913920"/>
              <a:ext cx="7626960" cy="4773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Betrieb und Wartung des SMS</a:t>
              </a:r>
              <a:endParaRPr lang="de-DE" sz="1800" b="0" strike="noStrike" spc="-1">
                <a:solidFill>
                  <a:srgbClr val="000000"/>
                </a:solidFill>
                <a:latin typeface="Arial"/>
              </a:endParaRPr>
            </a:p>
          </p:txBody>
        </p:sp>
      </p:grpSp>
      <p:sp>
        <p:nvSpPr>
          <p:cNvPr id="566" name="PlaceHolder 2"/>
          <p:cNvSpPr>
            <a:spLocks noGrp="1"/>
          </p:cNvSpPr>
          <p:nvPr>
            <p:ph type="sldNum" idx="69"/>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F9AE1ADC-4D33-40BA-9B14-BC0829236F19}" type="slidenum">
              <a:rPr lang="en-US" sz="1200" b="0" strike="noStrike" spc="-1">
                <a:solidFill>
                  <a:srgbClr val="888888"/>
                </a:solidFill>
                <a:latin typeface="Calibri"/>
                <a:ea typeface="Calibri"/>
              </a:rPr>
              <a:t>55</a:t>
            </a:fld>
            <a:endParaRPr lang="de-DE" sz="1200" b="0" strike="noStrike" spc="-1">
              <a:solidFill>
                <a:srgbClr val="000000"/>
              </a:solidFill>
              <a:latin typeface="Times New Roman"/>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GB" sz="3200" b="0" strike="noStrike" spc="-1">
                <a:solidFill>
                  <a:srgbClr val="205595"/>
                </a:solidFill>
                <a:latin typeface="Calibri"/>
                <a:ea typeface="Calibri"/>
              </a:rPr>
              <a:t>Effektive Nutzung von KPIs</a:t>
            </a:r>
            <a:endParaRPr lang="de-DE" sz="3200" b="0" strike="noStrike" spc="-1">
              <a:solidFill>
                <a:srgbClr val="000000"/>
              </a:solidFill>
              <a:latin typeface="Arial"/>
            </a:endParaRPr>
          </a:p>
        </p:txBody>
      </p:sp>
      <p:sp>
        <p:nvSpPr>
          <p:cNvPr id="568" name="PlaceHolder 2"/>
          <p:cNvSpPr>
            <a:spLocks noGrp="1"/>
          </p:cNvSpPr>
          <p:nvPr>
            <p:ph/>
          </p:nvPr>
        </p:nvSpPr>
        <p:spPr>
          <a:xfrm>
            <a:off x="609480" y="1696680"/>
            <a:ext cx="10970640" cy="4623840"/>
          </a:xfrm>
          <a:prstGeom prst="rect">
            <a:avLst/>
          </a:prstGeom>
          <a:noFill/>
          <a:ln w="0">
            <a:noFill/>
          </a:ln>
        </p:spPr>
        <p:txBody>
          <a:bodyPr lIns="91440" tIns="45720" rIns="91440" bIns="45720" anchor="t">
            <a:normAutofit fontScale="84444"/>
          </a:bodyPr>
          <a:lstStyle/>
          <a:p>
            <a:pPr marL="457200" indent="-343080">
              <a:lnSpc>
                <a:spcPct val="110000"/>
              </a:lnSpc>
              <a:spcBef>
                <a:spcPts val="601"/>
              </a:spcBef>
              <a:buClr>
                <a:srgbClr val="000000"/>
              </a:buClr>
              <a:buFont typeface="Arial"/>
              <a:buChar char="•"/>
            </a:pPr>
            <a:r>
              <a:rPr lang="en-GB" sz="2800" b="0" strike="noStrike" spc="-1">
                <a:solidFill>
                  <a:schemeClr val="dk1"/>
                </a:solidFill>
                <a:latin typeface="Calibri"/>
                <a:ea typeface="Calibri"/>
              </a:rPr>
              <a:t>Leistungsindikatoren (KPIs) sind:</a:t>
            </a:r>
            <a:endParaRPr lang="de-DE" sz="28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00B050"/>
                </a:solidFill>
                <a:latin typeface="Calibri"/>
                <a:ea typeface="Calibri"/>
              </a:rPr>
              <a:t>Effektiv</a:t>
            </a:r>
            <a:r>
              <a:rPr lang="en-GB" sz="2400" b="0" strike="noStrike" spc="-1">
                <a:solidFill>
                  <a:schemeClr val="dk1"/>
                </a:solidFill>
                <a:latin typeface="Calibri"/>
                <a:ea typeface="Calibri"/>
              </a:rPr>
              <a:t>, wenn es sich um eindeutig messbare Faktoren handelt, die mit vertretbarem Aufwand erhoben werden können.</a:t>
            </a:r>
            <a:endParaRPr lang="de-DE" sz="24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FF0000"/>
                </a:solidFill>
                <a:latin typeface="Calibri"/>
                <a:ea typeface="Calibri"/>
              </a:rPr>
              <a:t>Ineffektiv</a:t>
            </a:r>
            <a:r>
              <a:rPr lang="en-GB" sz="2400" b="0" strike="noStrike" spc="-1">
                <a:solidFill>
                  <a:schemeClr val="dk1"/>
                </a:solidFill>
                <a:latin typeface="Calibri"/>
                <a:ea typeface="Calibri"/>
              </a:rPr>
              <a:t>, wenn sie subjektiv, qualitativ oder sehr kostspielig zu erheben sind.</a:t>
            </a:r>
            <a:endParaRPr lang="de-DE" sz="24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00B050"/>
                </a:solidFill>
                <a:latin typeface="Calibri"/>
                <a:ea typeface="Calibri"/>
              </a:rPr>
              <a:t>Effektiv</a:t>
            </a:r>
            <a:r>
              <a:rPr lang="en-GB" sz="2400" b="0" strike="noStrike" spc="-1">
                <a:solidFill>
                  <a:schemeClr val="dk1"/>
                </a:solidFill>
                <a:latin typeface="Calibri"/>
                <a:ea typeface="Calibri"/>
              </a:rPr>
              <a:t>, wenn sie die Leistung des Anbieters widerspiegeln müssen, also durch Change des Anbieterverhaltens beeinflusst werden können.</a:t>
            </a:r>
            <a:endParaRPr lang="de-DE" sz="24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FF0000"/>
                </a:solidFill>
                <a:latin typeface="Calibri"/>
                <a:ea typeface="Calibri"/>
              </a:rPr>
              <a:t>Ineffektiv</a:t>
            </a:r>
            <a:r>
              <a:rPr lang="en-GB" sz="2400" b="0" strike="noStrike" spc="-1">
                <a:solidFill>
                  <a:schemeClr val="dk1"/>
                </a:solidFill>
                <a:latin typeface="Calibri"/>
                <a:ea typeface="Calibri"/>
              </a:rPr>
              <a:t>, wenn es sich um Situationen handelt, die Sie mit Ihren Prozessen nicht beeinflussen können, z. B. wenn Sie einen KPI für die Anzahl der Sonnentage haben, wie können Sie ihn verbessern?</a:t>
            </a:r>
            <a:endParaRPr lang="de-DE" sz="24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00B050"/>
                </a:solidFill>
                <a:latin typeface="Calibri"/>
                <a:ea typeface="Calibri"/>
              </a:rPr>
              <a:t>Effektiv</a:t>
            </a:r>
            <a:r>
              <a:rPr lang="en-GB" sz="2400" b="0" strike="noStrike" spc="-1">
                <a:solidFill>
                  <a:schemeClr val="dk1"/>
                </a:solidFill>
                <a:latin typeface="Calibri"/>
                <a:ea typeface="Calibri"/>
              </a:rPr>
              <a:t>, wenn sie den Fortschritt auf dem Weg zu einem Ziel messen, das Sie erreichen wollen (ein kritischer Erfolgsfaktor). </a:t>
            </a:r>
            <a:endParaRPr lang="de-DE" sz="24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FF0000"/>
                </a:solidFill>
                <a:latin typeface="Calibri"/>
                <a:ea typeface="Calibri"/>
              </a:rPr>
              <a:t>Ineffektiv</a:t>
            </a:r>
            <a:r>
              <a:rPr lang="en-GB" sz="2400" b="0" strike="noStrike" spc="-1">
                <a:solidFill>
                  <a:schemeClr val="dk1"/>
                </a:solidFill>
                <a:latin typeface="Calibri"/>
                <a:ea typeface="Calibri"/>
              </a:rPr>
              <a:t>, wenn man die KPIs einfach zu Dingen macht, die man leicht messen kann.</a:t>
            </a:r>
            <a:endParaRPr lang="de-DE" sz="2400" b="0" strike="noStrike" spc="-1">
              <a:solidFill>
                <a:srgbClr val="000000"/>
              </a:solidFill>
              <a:latin typeface="Arial"/>
            </a:endParaRPr>
          </a:p>
          <a:p>
            <a:pPr indent="0">
              <a:lnSpc>
                <a:spcPct val="100000"/>
              </a:lnSpc>
              <a:spcBef>
                <a:spcPts val="360"/>
              </a:spcBef>
              <a:buNone/>
              <a:tabLst>
                <a:tab pos="0" algn="l"/>
              </a:tabLst>
            </a:pPr>
            <a:endParaRPr lang="de-DE" sz="2800" b="0" strike="noStrike" spc="-1">
              <a:solidFill>
                <a:srgbClr val="000000"/>
              </a:solidFill>
              <a:latin typeface="Arial"/>
            </a:endParaRPr>
          </a:p>
        </p:txBody>
      </p:sp>
      <p:sp>
        <p:nvSpPr>
          <p:cNvPr id="569" name="PlaceHolder 3"/>
          <p:cNvSpPr>
            <a:spLocks noGrp="1"/>
          </p:cNvSpPr>
          <p:nvPr>
            <p:ph type="sldNum" idx="70"/>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C37E0CA-6ED2-4026-8E13-E4975952E1DD}" type="slidenum">
              <a:rPr lang="en-US" sz="1200" b="0" strike="noStrike" spc="-1">
                <a:solidFill>
                  <a:srgbClr val="888888"/>
                </a:solidFill>
                <a:latin typeface="Calibri"/>
                <a:ea typeface="Calibri"/>
              </a:rPr>
              <a:t>56</a:t>
            </a:fld>
            <a:endParaRPr lang="de-DE" sz="1200" b="0" strike="noStrike" spc="-1">
              <a:solidFill>
                <a:srgbClr val="000000"/>
              </a:solidFill>
              <a:latin typeface="Times New Roman"/>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GB" sz="3200" b="0" strike="noStrike" spc="-1">
                <a:solidFill>
                  <a:srgbClr val="205595"/>
                </a:solidFill>
                <a:latin typeface="Calibri"/>
                <a:ea typeface="Calibri"/>
              </a:rPr>
              <a:t>Effektive Nutzung von KPIs</a:t>
            </a:r>
            <a:endParaRPr lang="de-DE" sz="3200" b="0" strike="noStrike" spc="-1">
              <a:solidFill>
                <a:srgbClr val="000000"/>
              </a:solidFill>
              <a:latin typeface="Arial"/>
            </a:endParaRPr>
          </a:p>
        </p:txBody>
      </p:sp>
      <p:sp>
        <p:nvSpPr>
          <p:cNvPr id="571" name="PlaceHolder 2"/>
          <p:cNvSpPr>
            <a:spLocks noGrp="1"/>
          </p:cNvSpPr>
          <p:nvPr>
            <p:ph/>
          </p:nvPr>
        </p:nvSpPr>
        <p:spPr>
          <a:xfrm>
            <a:off x="609480" y="1696680"/>
            <a:ext cx="10970640" cy="4731840"/>
          </a:xfrm>
          <a:prstGeom prst="rect">
            <a:avLst/>
          </a:prstGeom>
          <a:noFill/>
          <a:ln w="0">
            <a:noFill/>
          </a:ln>
        </p:spPr>
        <p:txBody>
          <a:bodyPr lIns="91440" tIns="45720" rIns="91440" bIns="45720" anchor="t">
            <a:normAutofit/>
          </a:bodyPr>
          <a:lstStyle/>
          <a:p>
            <a:pPr marL="457200" indent="-343080">
              <a:lnSpc>
                <a:spcPct val="100000"/>
              </a:lnSpc>
              <a:spcBef>
                <a:spcPts val="360"/>
              </a:spcBef>
              <a:buClr>
                <a:srgbClr val="000000"/>
              </a:buClr>
              <a:buFont typeface="Arial"/>
              <a:buChar char="•"/>
            </a:pPr>
            <a:r>
              <a:rPr lang="en-GB" sz="2800" b="0" strike="noStrike" spc="-1">
                <a:solidFill>
                  <a:schemeClr val="dk1"/>
                </a:solidFill>
                <a:latin typeface="Calibri"/>
                <a:ea typeface="Calibri"/>
              </a:rPr>
              <a:t>KPIs erstellen:</a:t>
            </a:r>
            <a:endParaRPr lang="de-DE" sz="2800" b="0" strike="noStrike" spc="-1">
              <a:solidFill>
                <a:srgbClr val="000000"/>
              </a:solidFill>
              <a:latin typeface="Arial"/>
            </a:endParaRPr>
          </a:p>
          <a:p>
            <a:pPr indent="0">
              <a:lnSpc>
                <a:spcPct val="100000"/>
              </a:lnSpc>
              <a:spcBef>
                <a:spcPts val="360"/>
              </a:spcBef>
              <a:buNone/>
              <a:tabLst>
                <a:tab pos="0" algn="l"/>
              </a:tabLst>
            </a:pPr>
            <a:endParaRPr lang="de-DE" sz="2800" b="0" strike="noStrike" spc="-1">
              <a:solidFill>
                <a:srgbClr val="000000"/>
              </a:solidFill>
              <a:latin typeface="Arial"/>
            </a:endParaRPr>
          </a:p>
          <a:p>
            <a:pPr indent="0">
              <a:lnSpc>
                <a:spcPct val="100000"/>
              </a:lnSpc>
              <a:spcBef>
                <a:spcPts val="360"/>
              </a:spcBef>
              <a:buNone/>
              <a:tabLst>
                <a:tab pos="0" algn="l"/>
              </a:tabLst>
            </a:pPr>
            <a:endParaRPr lang="de-DE" sz="2800" b="0" strike="noStrike" spc="-1">
              <a:solidFill>
                <a:srgbClr val="000000"/>
              </a:solidFill>
              <a:latin typeface="Arial"/>
            </a:endParaRPr>
          </a:p>
          <a:p>
            <a:pPr indent="0">
              <a:lnSpc>
                <a:spcPct val="100000"/>
              </a:lnSpc>
              <a:spcBef>
                <a:spcPts val="360"/>
              </a:spcBef>
              <a:buNone/>
              <a:tabLst>
                <a:tab pos="0" algn="l"/>
              </a:tabLst>
            </a:pPr>
            <a:endParaRPr lang="de-DE" sz="2800" b="0" strike="noStrike" spc="-1">
              <a:solidFill>
                <a:srgbClr val="000000"/>
              </a:solidFill>
              <a:latin typeface="Arial"/>
            </a:endParaRPr>
          </a:p>
          <a:p>
            <a:pPr indent="0">
              <a:lnSpc>
                <a:spcPct val="100000"/>
              </a:lnSpc>
              <a:spcBef>
                <a:spcPts val="360"/>
              </a:spcBef>
              <a:buNone/>
              <a:tabLst>
                <a:tab pos="0" algn="l"/>
              </a:tabLst>
            </a:pPr>
            <a:endParaRPr lang="de-DE" sz="2800" b="0" strike="noStrike" spc="-1">
              <a:solidFill>
                <a:srgbClr val="000000"/>
              </a:solidFill>
              <a:latin typeface="Arial"/>
            </a:endParaRPr>
          </a:p>
          <a:p>
            <a:pPr indent="0">
              <a:lnSpc>
                <a:spcPct val="100000"/>
              </a:lnSpc>
              <a:spcBef>
                <a:spcPts val="360"/>
              </a:spcBef>
              <a:buNone/>
              <a:tabLst>
                <a:tab pos="0" algn="l"/>
              </a:tabLst>
            </a:pPr>
            <a:endParaRPr lang="de-DE" sz="2800" b="0" strike="noStrike" spc="-1">
              <a:solidFill>
                <a:srgbClr val="000000"/>
              </a:solidFill>
              <a:latin typeface="Arial"/>
            </a:endParaRPr>
          </a:p>
          <a:p>
            <a:pPr marL="457200" indent="-343080">
              <a:lnSpc>
                <a:spcPct val="100000"/>
              </a:lnSpc>
              <a:spcBef>
                <a:spcPts val="360"/>
              </a:spcBef>
              <a:buClr>
                <a:srgbClr val="000000"/>
              </a:buClr>
              <a:buFont typeface="Arial"/>
              <a:buChar char="•"/>
              <a:tabLst>
                <a:tab pos="0" algn="l"/>
              </a:tabLst>
            </a:pPr>
            <a:r>
              <a:rPr lang="en-GB" sz="2800" b="0" strike="noStrike" spc="-1">
                <a:solidFill>
                  <a:schemeClr val="dk1"/>
                </a:solidFill>
                <a:latin typeface="Calibri"/>
                <a:ea typeface="Calibri"/>
              </a:rPr>
              <a:t>Generell müssen KPIs festgelegt werden für:</a:t>
            </a:r>
            <a:endParaRPr lang="de-DE" sz="2800" b="0" strike="noStrike" spc="-1">
              <a:solidFill>
                <a:srgbClr val="000000"/>
              </a:solidFill>
              <a:latin typeface="Arial"/>
            </a:endParaRPr>
          </a:p>
          <a:p>
            <a:pPr marL="914400" lvl="1" indent="-343080">
              <a:lnSpc>
                <a:spcPct val="100000"/>
              </a:lnSpc>
              <a:spcBef>
                <a:spcPts val="360"/>
              </a:spcBef>
              <a:buClr>
                <a:srgbClr val="000000"/>
              </a:buClr>
              <a:buFont typeface="Arial"/>
              <a:buChar char="–"/>
              <a:tabLst>
                <a:tab pos="0" algn="l"/>
              </a:tabLst>
            </a:pPr>
            <a:r>
              <a:rPr lang="en-GB" sz="2400" b="0" strike="noStrike" spc="-1">
                <a:solidFill>
                  <a:schemeClr val="dk1"/>
                </a:solidFill>
                <a:latin typeface="Calibri"/>
                <a:ea typeface="Calibri"/>
              </a:rPr>
              <a:t>Das SMS als Ganzes</a:t>
            </a:r>
            <a:endParaRPr lang="de-DE" sz="2400" b="0" strike="noStrike" spc="-1">
              <a:solidFill>
                <a:srgbClr val="000000"/>
              </a:solidFill>
              <a:latin typeface="Arial"/>
            </a:endParaRPr>
          </a:p>
          <a:p>
            <a:pPr marL="914400" lvl="1" indent="-343080">
              <a:lnSpc>
                <a:spcPct val="100000"/>
              </a:lnSpc>
              <a:spcBef>
                <a:spcPts val="360"/>
              </a:spcBef>
              <a:buClr>
                <a:srgbClr val="000000"/>
              </a:buClr>
              <a:buFont typeface="Arial"/>
              <a:buChar char="–"/>
              <a:tabLst>
                <a:tab pos="0" algn="l"/>
              </a:tabLst>
            </a:pPr>
            <a:r>
              <a:rPr lang="en-GB" sz="2400" b="0" strike="noStrike" spc="-1">
                <a:solidFill>
                  <a:schemeClr val="dk1"/>
                </a:solidFill>
                <a:latin typeface="Calibri"/>
                <a:ea typeface="Calibri"/>
              </a:rPr>
              <a:t>Prozesse</a:t>
            </a:r>
            <a:endParaRPr lang="de-DE" sz="2400" b="0" strike="noStrike" spc="-1">
              <a:solidFill>
                <a:srgbClr val="000000"/>
              </a:solidFill>
              <a:latin typeface="Arial"/>
            </a:endParaRPr>
          </a:p>
          <a:p>
            <a:pPr marL="914400" lvl="1" indent="-343080">
              <a:lnSpc>
                <a:spcPct val="100000"/>
              </a:lnSpc>
              <a:spcBef>
                <a:spcPts val="360"/>
              </a:spcBef>
              <a:buClr>
                <a:srgbClr val="000000"/>
              </a:buClr>
              <a:buFont typeface="Arial"/>
              <a:buChar char="–"/>
              <a:tabLst>
                <a:tab pos="0" algn="l"/>
              </a:tabLst>
            </a:pPr>
            <a:r>
              <a:rPr lang="en-GB" sz="2400" b="0" strike="noStrike" spc="-1">
                <a:solidFill>
                  <a:schemeClr val="dk1"/>
                </a:solidFill>
                <a:latin typeface="Calibri"/>
                <a:ea typeface="Calibri"/>
              </a:rPr>
              <a:t>Serviceleistungen</a:t>
            </a:r>
            <a:endParaRPr lang="de-DE" sz="2400" b="0" strike="noStrike" spc="-1">
              <a:solidFill>
                <a:srgbClr val="000000"/>
              </a:solidFill>
              <a:latin typeface="Arial"/>
            </a:endParaRPr>
          </a:p>
          <a:p>
            <a:pPr indent="0">
              <a:lnSpc>
                <a:spcPct val="100000"/>
              </a:lnSpc>
              <a:spcBef>
                <a:spcPts val="360"/>
              </a:spcBef>
              <a:buNone/>
              <a:tabLst>
                <a:tab pos="0" algn="l"/>
              </a:tabLst>
            </a:pPr>
            <a:endParaRPr lang="de-DE" sz="2800" b="0" strike="noStrike" spc="-1">
              <a:solidFill>
                <a:srgbClr val="000000"/>
              </a:solidFill>
              <a:latin typeface="Arial"/>
            </a:endParaRPr>
          </a:p>
          <a:p>
            <a:pPr indent="0">
              <a:lnSpc>
                <a:spcPct val="100000"/>
              </a:lnSpc>
              <a:spcBef>
                <a:spcPts val="360"/>
              </a:spcBef>
              <a:buNone/>
              <a:tabLst>
                <a:tab pos="0" algn="l"/>
              </a:tabLst>
            </a:pPr>
            <a:endParaRPr lang="de-DE" sz="2400" b="0" strike="noStrike" spc="-1">
              <a:solidFill>
                <a:srgbClr val="000000"/>
              </a:solidFill>
              <a:latin typeface="Arial"/>
            </a:endParaRPr>
          </a:p>
          <a:p>
            <a:pPr indent="0">
              <a:lnSpc>
                <a:spcPct val="100000"/>
              </a:lnSpc>
              <a:spcBef>
                <a:spcPts val="360"/>
              </a:spcBef>
              <a:buNone/>
              <a:tabLst>
                <a:tab pos="0" algn="l"/>
              </a:tabLst>
            </a:pPr>
            <a:endParaRPr lang="de-DE" sz="2800" b="0" strike="noStrike" spc="-1">
              <a:solidFill>
                <a:srgbClr val="000000"/>
              </a:solidFill>
              <a:latin typeface="Arial"/>
            </a:endParaRPr>
          </a:p>
        </p:txBody>
      </p:sp>
      <p:sp>
        <p:nvSpPr>
          <p:cNvPr id="572" name="PlaceHolder 3"/>
          <p:cNvSpPr>
            <a:spLocks noGrp="1"/>
          </p:cNvSpPr>
          <p:nvPr>
            <p:ph type="sldNum" idx="7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30BF398-D7E6-4798-A257-193AB4C65533}" type="slidenum">
              <a:rPr lang="en-US" sz="1200" b="0" strike="noStrike" spc="-1">
                <a:solidFill>
                  <a:srgbClr val="888888"/>
                </a:solidFill>
                <a:latin typeface="Calibri"/>
                <a:ea typeface="Calibri"/>
              </a:rPr>
              <a:t>57</a:t>
            </a:fld>
            <a:endParaRPr lang="de-DE" sz="1200" b="0" strike="noStrike" spc="-1">
              <a:solidFill>
                <a:srgbClr val="000000"/>
              </a:solidFill>
              <a:latin typeface="Times New Roman"/>
            </a:endParaRPr>
          </a:p>
        </p:txBody>
      </p:sp>
      <p:grpSp>
        <p:nvGrpSpPr>
          <p:cNvPr id="573" name="Diagram6"/>
          <p:cNvGrpSpPr/>
          <p:nvPr/>
        </p:nvGrpSpPr>
        <p:grpSpPr>
          <a:xfrm>
            <a:off x="295920" y="2225520"/>
            <a:ext cx="11703600" cy="2210040"/>
            <a:chOff x="295920" y="2225520"/>
            <a:chExt cx="11703600" cy="2210040"/>
          </a:xfrm>
        </p:grpSpPr>
        <p:sp>
          <p:nvSpPr>
            <p:cNvPr id="574" name="Rectangle 573"/>
            <p:cNvSpPr/>
            <p:nvPr/>
          </p:nvSpPr>
          <p:spPr>
            <a:xfrm>
              <a:off x="295920" y="2225520"/>
              <a:ext cx="11703600" cy="2210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75" name="Rounded Rectangle 574"/>
            <p:cNvSpPr/>
            <p:nvPr/>
          </p:nvSpPr>
          <p:spPr>
            <a:xfrm>
              <a:off x="302760" y="2343600"/>
              <a:ext cx="1530360" cy="671760"/>
            </a:xfrm>
            <a:prstGeom prst="roundRect">
              <a:avLst>
                <a:gd name="adj" fmla="val 10000"/>
              </a:avLst>
            </a:prstGeom>
            <a:solidFill>
              <a:schemeClr val="accent1">
                <a:shade val="50000"/>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8360" tIns="108360" rIns="108360" bIns="273600" numCol="1" spcCol="1440" anchor="t">
              <a:noAutofit/>
            </a:bodyPr>
            <a:lstStyle/>
            <a:p>
              <a:pPr defTabSz="800280">
                <a:lnSpc>
                  <a:spcPct val="90000"/>
                </a:lnSpc>
                <a:spcAft>
                  <a:spcPts val="629"/>
                </a:spcAft>
                <a:tabLst>
                  <a:tab pos="0" algn="l"/>
                </a:tabLst>
              </a:pPr>
              <a:r>
                <a:rPr lang="en-GB" sz="2000" b="0" strike="noStrike" spc="-1">
                  <a:solidFill>
                    <a:schemeClr val="lt1"/>
                  </a:solidFill>
                  <a:latin typeface="Calibri"/>
                </a:rPr>
                <a:t>Ziel</a:t>
              </a:r>
              <a:endParaRPr lang="de-DE" sz="2000" b="0" strike="noStrike" spc="-1">
                <a:solidFill>
                  <a:srgbClr val="000000"/>
                </a:solidFill>
                <a:latin typeface="Arial"/>
              </a:endParaRPr>
            </a:p>
          </p:txBody>
        </p:sp>
        <p:sp>
          <p:nvSpPr>
            <p:cNvPr id="576" name="Rounded Rectangle 575"/>
            <p:cNvSpPr/>
            <p:nvPr/>
          </p:nvSpPr>
          <p:spPr>
            <a:xfrm>
              <a:off x="616680" y="2792520"/>
              <a:ext cx="1530360" cy="1525320"/>
            </a:xfrm>
            <a:prstGeom prst="roundRect">
              <a:avLst>
                <a:gd name="adj" fmla="val 10000"/>
              </a:avLst>
            </a:prstGeom>
            <a:solidFill>
              <a:schemeClr val="lt1">
                <a:alpha val="90000"/>
                <a:hueOff val="0"/>
                <a:satOff val="0"/>
                <a:lumOff val="0"/>
                <a:alphaOff val="0"/>
              </a:schemeClr>
            </a:solidFill>
            <a:ln>
              <a:solidFill>
                <a:srgbClr val="3A5F8B"/>
              </a:solidFill>
              <a:round/>
            </a:ln>
          </p:spPr>
          <p:style>
            <a:lnRef idx="2">
              <a:scrgbClr r="0" g="0" b="0"/>
            </a:lnRef>
            <a:fillRef idx="0">
              <a:scrgbClr r="0" g="0" b="0"/>
            </a:fillRef>
            <a:effectRef idx="0">
              <a:scrgbClr r="0" g="0" b="0"/>
            </a:effectRef>
            <a:fontRef idx="minor"/>
          </p:style>
          <p:txBody>
            <a:bodyPr lIns="99720" tIns="99720" rIns="99720" bIns="99720" numCol="1" spcCol="1440" anchor="t">
              <a:noAutofit/>
            </a:bodyPr>
            <a:lstStyle/>
            <a:p>
              <a:pPr marL="114480" lvl="1" indent="-114480" defTabSz="622440">
                <a:lnSpc>
                  <a:spcPct val="90000"/>
                </a:lnSpc>
                <a:spcAft>
                  <a:spcPts val="210"/>
                </a:spcAft>
                <a:buClr>
                  <a:srgbClr val="000000"/>
                </a:buClr>
                <a:buFont typeface="Symbol"/>
                <a:buChar char=""/>
              </a:pPr>
              <a:r>
                <a:rPr lang="en-GB" sz="1500" b="0" strike="noStrike" spc="-1">
                  <a:solidFill>
                    <a:srgbClr val="000000"/>
                  </a:solidFill>
                  <a:latin typeface="Calibri"/>
                </a:rPr>
                <a:t>Zu erreichende Situation </a:t>
              </a:r>
              <a:endParaRPr lang="de-DE" sz="15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500" b="0" strike="noStrike" spc="-1">
                  <a:solidFill>
                    <a:srgbClr val="000000"/>
                  </a:solidFill>
                  <a:latin typeface="Calibri"/>
                </a:rPr>
                <a:t>Anforderung von FitSM-1</a:t>
              </a:r>
              <a:endParaRPr lang="de-DE" sz="1500" b="0" strike="noStrike" spc="-1">
                <a:solidFill>
                  <a:srgbClr val="000000"/>
                </a:solidFill>
                <a:latin typeface="Arial"/>
              </a:endParaRPr>
            </a:p>
          </p:txBody>
        </p:sp>
        <p:sp>
          <p:nvSpPr>
            <p:cNvPr id="577" name="Right Arrow 576"/>
            <p:cNvSpPr/>
            <p:nvPr/>
          </p:nvSpPr>
          <p:spPr>
            <a:xfrm>
              <a:off x="2067480" y="2377440"/>
              <a:ext cx="490680" cy="379800"/>
            </a:xfrm>
            <a:prstGeom prst="rightArrow">
              <a:avLst>
                <a:gd name="adj1" fmla="val 60000"/>
                <a:gd name="adj2" fmla="val 50000"/>
              </a:avLst>
            </a:prstGeom>
            <a:solidFill>
              <a:schemeClr val="accent1">
                <a:shade val="90000"/>
                <a:hueOff val="0"/>
                <a:satOff val="0"/>
                <a:lumOff val="0"/>
                <a:alphaOff val="0"/>
              </a:schemeClr>
            </a:solidFill>
            <a:ln w="0">
              <a:noFill/>
            </a:ln>
          </p:spPr>
          <p:style>
            <a:lnRef idx="0">
              <a:scrgbClr r="0" g="0" b="0"/>
            </a:lnRef>
            <a:fillRef idx="0">
              <a:scrgbClr r="0" g="0" b="0"/>
            </a:fillRef>
            <a:effectRef idx="0">
              <a:scrgbClr r="0" g="0" b="0"/>
            </a:effectRef>
            <a:fontRef idx="minor"/>
          </p:style>
          <p:txBody>
            <a:bodyPr lIns="0" tIns="0" rIns="0" bIns="0" numCol="1" spcCol="1440" anchor="ctr">
              <a:noAutofit/>
            </a:bodyPr>
            <a:lstStyle/>
            <a:p>
              <a:pPr algn="ctr" defTabSz="488880">
                <a:lnSpc>
                  <a:spcPct val="90000"/>
                </a:lnSpc>
                <a:spcAft>
                  <a:spcPts val="386"/>
                </a:spcAft>
                <a:tabLst>
                  <a:tab pos="0" algn="l"/>
                </a:tabLst>
              </a:pPr>
              <a:endParaRPr lang="en-GB" sz="1100" b="0" strike="noStrike" spc="-1">
                <a:solidFill>
                  <a:schemeClr val="lt1"/>
                </a:solidFill>
                <a:latin typeface="Calibri"/>
              </a:endParaRPr>
            </a:p>
          </p:txBody>
        </p:sp>
        <p:sp>
          <p:nvSpPr>
            <p:cNvPr id="578" name="Rounded Rectangle 577"/>
            <p:cNvSpPr/>
            <p:nvPr/>
          </p:nvSpPr>
          <p:spPr>
            <a:xfrm>
              <a:off x="2764080" y="2343600"/>
              <a:ext cx="1530360" cy="671760"/>
            </a:xfrm>
            <a:prstGeom prst="roundRect">
              <a:avLst>
                <a:gd name="adj" fmla="val 10000"/>
              </a:avLst>
            </a:prstGeom>
            <a:solidFill>
              <a:schemeClr val="accent1">
                <a:shade val="50000"/>
                <a:hueOff val="144575"/>
                <a:satOff val="-3024"/>
                <a:lumOff val="16825"/>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8360" tIns="108360" rIns="108360" bIns="273600" numCol="1" spcCol="1440" anchor="t">
              <a:noAutofit/>
            </a:bodyPr>
            <a:lstStyle/>
            <a:p>
              <a:pPr defTabSz="800280">
                <a:lnSpc>
                  <a:spcPct val="90000"/>
                </a:lnSpc>
                <a:spcAft>
                  <a:spcPts val="629"/>
                </a:spcAft>
                <a:tabLst>
                  <a:tab pos="0" algn="l"/>
                </a:tabLst>
              </a:pPr>
              <a:r>
                <a:rPr lang="en-GB" sz="2000" b="0" strike="noStrike" spc="-1">
                  <a:solidFill>
                    <a:schemeClr val="lt1"/>
                  </a:solidFill>
                  <a:latin typeface="Calibri"/>
                </a:rPr>
                <a:t>Maßnahme</a:t>
              </a:r>
              <a:endParaRPr lang="de-DE" sz="2000" b="0" strike="noStrike" spc="-1">
                <a:solidFill>
                  <a:srgbClr val="000000"/>
                </a:solidFill>
                <a:latin typeface="Arial"/>
              </a:endParaRPr>
            </a:p>
          </p:txBody>
        </p:sp>
        <p:sp>
          <p:nvSpPr>
            <p:cNvPr id="579" name="Rounded Rectangle 578"/>
            <p:cNvSpPr/>
            <p:nvPr/>
          </p:nvSpPr>
          <p:spPr>
            <a:xfrm>
              <a:off x="3078000" y="2792520"/>
              <a:ext cx="1530360" cy="1525320"/>
            </a:xfrm>
            <a:prstGeom prst="roundRect">
              <a:avLst>
                <a:gd name="adj" fmla="val 10000"/>
              </a:avLst>
            </a:prstGeom>
            <a:solidFill>
              <a:schemeClr val="lt1">
                <a:alpha val="90000"/>
                <a:hueOff val="0"/>
                <a:satOff val="0"/>
                <a:lumOff val="0"/>
                <a:alphaOff val="0"/>
              </a:schemeClr>
            </a:solidFill>
            <a:ln>
              <a:solidFill>
                <a:srgbClr val="6286B9"/>
              </a:solidFill>
              <a:round/>
            </a:ln>
          </p:spPr>
          <p:style>
            <a:lnRef idx="2">
              <a:scrgbClr r="0" g="0" b="0"/>
            </a:lnRef>
            <a:fillRef idx="0">
              <a:scrgbClr r="0" g="0" b="0"/>
            </a:fillRef>
            <a:effectRef idx="0">
              <a:scrgbClr r="0" g="0" b="0"/>
            </a:effectRef>
            <a:fontRef idx="minor"/>
          </p:style>
          <p:txBody>
            <a:bodyPr lIns="99720" tIns="99720" rIns="99720" bIns="99720" numCol="1" spcCol="1440" anchor="t">
              <a:noAutofit/>
            </a:bodyPr>
            <a:lstStyle/>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Quantifizierbar</a:t>
              </a:r>
              <a:endParaRPr lang="de-DE" sz="14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Zielsetzung</a:t>
              </a:r>
              <a:endParaRPr lang="de-DE" sz="1400" b="0" strike="noStrike" spc="-1">
                <a:solidFill>
                  <a:srgbClr val="000000"/>
                </a:solidFill>
                <a:latin typeface="Arial"/>
              </a:endParaRPr>
            </a:p>
          </p:txBody>
        </p:sp>
        <p:sp>
          <p:nvSpPr>
            <p:cNvPr id="580" name="Right Arrow 579"/>
            <p:cNvSpPr/>
            <p:nvPr/>
          </p:nvSpPr>
          <p:spPr>
            <a:xfrm>
              <a:off x="4528800" y="2377440"/>
              <a:ext cx="490680" cy="379800"/>
            </a:xfrm>
            <a:prstGeom prst="rightArrow">
              <a:avLst>
                <a:gd name="adj1" fmla="val 60000"/>
                <a:gd name="adj2" fmla="val 50000"/>
              </a:avLst>
            </a:prstGeom>
            <a:solidFill>
              <a:schemeClr val="accent1">
                <a:shade val="90000"/>
                <a:hueOff val="187556"/>
                <a:satOff val="-3464"/>
                <a:lumOff val="16063"/>
                <a:alphaOff val="0"/>
              </a:schemeClr>
            </a:solidFill>
            <a:ln w="0">
              <a:noFill/>
            </a:ln>
          </p:spPr>
          <p:style>
            <a:lnRef idx="0">
              <a:scrgbClr r="0" g="0" b="0"/>
            </a:lnRef>
            <a:fillRef idx="0">
              <a:scrgbClr r="0" g="0" b="0"/>
            </a:fillRef>
            <a:effectRef idx="0">
              <a:scrgbClr r="0" g="0" b="0"/>
            </a:effectRef>
            <a:fontRef idx="minor"/>
          </p:style>
          <p:txBody>
            <a:bodyPr lIns="0" tIns="0" rIns="0" bIns="0" numCol="1" spcCol="1440" anchor="ctr">
              <a:noAutofit/>
            </a:bodyPr>
            <a:lstStyle/>
            <a:p>
              <a:pPr algn="ctr" defTabSz="488880">
                <a:lnSpc>
                  <a:spcPct val="90000"/>
                </a:lnSpc>
                <a:spcAft>
                  <a:spcPts val="386"/>
                </a:spcAft>
                <a:tabLst>
                  <a:tab pos="0" algn="l"/>
                </a:tabLst>
              </a:pPr>
              <a:endParaRPr lang="en-GB" sz="1100" b="0" strike="noStrike" spc="-1">
                <a:solidFill>
                  <a:schemeClr val="lt1"/>
                </a:solidFill>
                <a:latin typeface="Calibri"/>
              </a:endParaRPr>
            </a:p>
          </p:txBody>
        </p:sp>
        <p:sp>
          <p:nvSpPr>
            <p:cNvPr id="581" name="Rounded Rectangle 580"/>
            <p:cNvSpPr/>
            <p:nvPr/>
          </p:nvSpPr>
          <p:spPr>
            <a:xfrm>
              <a:off x="5225760" y="2343600"/>
              <a:ext cx="1530360" cy="671760"/>
            </a:xfrm>
            <a:prstGeom prst="roundRect">
              <a:avLst>
                <a:gd name="adj" fmla="val 10000"/>
              </a:avLst>
            </a:prstGeom>
            <a:solidFill>
              <a:schemeClr val="accent1">
                <a:shade val="50000"/>
                <a:hueOff val="289149"/>
                <a:satOff val="-6048"/>
                <a:lumOff val="3365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8360" tIns="108360" rIns="108360" bIns="273600" numCol="1" spcCol="1440" anchor="t">
              <a:noAutofit/>
            </a:bodyPr>
            <a:lstStyle/>
            <a:p>
              <a:pPr defTabSz="800280">
                <a:lnSpc>
                  <a:spcPct val="90000"/>
                </a:lnSpc>
                <a:spcAft>
                  <a:spcPts val="629"/>
                </a:spcAft>
                <a:tabLst>
                  <a:tab pos="0" algn="l"/>
                </a:tabLst>
              </a:pPr>
              <a:r>
                <a:rPr lang="en-GB" sz="2000" b="0" strike="noStrike" spc="-1">
                  <a:solidFill>
                    <a:schemeClr val="lt1"/>
                  </a:solidFill>
                  <a:latin typeface="Calibri"/>
                </a:rPr>
                <a:t>Sammlung</a:t>
              </a:r>
              <a:endParaRPr lang="de-DE" sz="2000" b="0" strike="noStrike" spc="-1">
                <a:solidFill>
                  <a:srgbClr val="000000"/>
                </a:solidFill>
                <a:latin typeface="Arial"/>
              </a:endParaRPr>
            </a:p>
          </p:txBody>
        </p:sp>
        <p:sp>
          <p:nvSpPr>
            <p:cNvPr id="582" name="Rounded Rectangle 581"/>
            <p:cNvSpPr/>
            <p:nvPr/>
          </p:nvSpPr>
          <p:spPr>
            <a:xfrm>
              <a:off x="5539680" y="2792520"/>
              <a:ext cx="1530360" cy="1525320"/>
            </a:xfrm>
            <a:prstGeom prst="roundRect">
              <a:avLst>
                <a:gd name="adj" fmla="val 10000"/>
              </a:avLst>
            </a:prstGeom>
            <a:solidFill>
              <a:schemeClr val="lt1">
                <a:alpha val="90000"/>
                <a:hueOff val="0"/>
                <a:satOff val="0"/>
                <a:lumOff val="0"/>
                <a:alphaOff val="0"/>
              </a:schemeClr>
            </a:solidFill>
            <a:ln>
              <a:solidFill>
                <a:srgbClr val="A0B2D1"/>
              </a:solidFill>
              <a:round/>
            </a:ln>
          </p:spPr>
          <p:style>
            <a:lnRef idx="2">
              <a:scrgbClr r="0" g="0" b="0"/>
            </a:lnRef>
            <a:fillRef idx="0">
              <a:scrgbClr r="0" g="0" b="0"/>
            </a:fillRef>
            <a:effectRef idx="0">
              <a:scrgbClr r="0" g="0" b="0"/>
            </a:effectRef>
            <a:fontRef idx="minor"/>
          </p:style>
          <p:txBody>
            <a:bodyPr lIns="99720" tIns="99720" rIns="99720" bIns="99720" numCol="1" spcCol="1440" anchor="t">
              <a:noAutofit/>
            </a:bodyPr>
            <a:lstStyle/>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Verantwortung</a:t>
              </a:r>
              <a:endParaRPr lang="de-DE" sz="14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Annehmbarer Aufwand</a:t>
              </a:r>
              <a:endParaRPr lang="de-DE" sz="14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Mittel (Technologie)</a:t>
              </a:r>
              <a:endParaRPr lang="de-DE" sz="1400" b="0" strike="noStrike" spc="-1">
                <a:solidFill>
                  <a:srgbClr val="000000"/>
                </a:solidFill>
                <a:latin typeface="Arial"/>
              </a:endParaRPr>
            </a:p>
          </p:txBody>
        </p:sp>
        <p:sp>
          <p:nvSpPr>
            <p:cNvPr id="583" name="Right Arrow 582"/>
            <p:cNvSpPr/>
            <p:nvPr/>
          </p:nvSpPr>
          <p:spPr>
            <a:xfrm>
              <a:off x="6990120" y="2377440"/>
              <a:ext cx="490680" cy="379800"/>
            </a:xfrm>
            <a:prstGeom prst="rightArrow">
              <a:avLst>
                <a:gd name="adj1" fmla="val 60000"/>
                <a:gd name="adj2" fmla="val 50000"/>
              </a:avLst>
            </a:prstGeom>
            <a:solidFill>
              <a:schemeClr val="accent1">
                <a:shade val="90000"/>
                <a:hueOff val="375112"/>
                <a:satOff val="-6927"/>
                <a:lumOff val="32127"/>
                <a:alphaOff val="0"/>
              </a:schemeClr>
            </a:solidFill>
            <a:ln w="0">
              <a:noFill/>
            </a:ln>
          </p:spPr>
          <p:style>
            <a:lnRef idx="0">
              <a:scrgbClr r="0" g="0" b="0"/>
            </a:lnRef>
            <a:fillRef idx="0">
              <a:scrgbClr r="0" g="0" b="0"/>
            </a:fillRef>
            <a:effectRef idx="0">
              <a:scrgbClr r="0" g="0" b="0"/>
            </a:effectRef>
            <a:fontRef idx="minor"/>
          </p:style>
          <p:txBody>
            <a:bodyPr lIns="0" tIns="0" rIns="0" bIns="0" numCol="1" spcCol="1440" anchor="ctr">
              <a:noAutofit/>
            </a:bodyPr>
            <a:lstStyle/>
            <a:p>
              <a:pPr algn="ctr" defTabSz="488880">
                <a:lnSpc>
                  <a:spcPct val="90000"/>
                </a:lnSpc>
                <a:spcAft>
                  <a:spcPts val="386"/>
                </a:spcAft>
                <a:tabLst>
                  <a:tab pos="0" algn="l"/>
                </a:tabLst>
              </a:pPr>
              <a:endParaRPr lang="en-GB" sz="1100" b="0" strike="noStrike" spc="-1">
                <a:solidFill>
                  <a:schemeClr val="lt1"/>
                </a:solidFill>
                <a:latin typeface="Calibri"/>
              </a:endParaRPr>
            </a:p>
          </p:txBody>
        </p:sp>
        <p:sp>
          <p:nvSpPr>
            <p:cNvPr id="584" name="Rounded Rectangle 583"/>
            <p:cNvSpPr/>
            <p:nvPr/>
          </p:nvSpPr>
          <p:spPr>
            <a:xfrm>
              <a:off x="7687080" y="2343600"/>
              <a:ext cx="1530360" cy="671760"/>
            </a:xfrm>
            <a:prstGeom prst="roundRect">
              <a:avLst>
                <a:gd name="adj" fmla="val 10000"/>
              </a:avLst>
            </a:prstGeom>
            <a:solidFill>
              <a:schemeClr val="accent1">
                <a:shade val="50000"/>
                <a:hueOff val="289149"/>
                <a:satOff val="-6048"/>
                <a:lumOff val="3365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8360" tIns="108360" rIns="108360" bIns="273600" numCol="1" spcCol="1440" anchor="t">
              <a:noAutofit/>
            </a:bodyPr>
            <a:lstStyle/>
            <a:p>
              <a:pPr defTabSz="800280">
                <a:lnSpc>
                  <a:spcPct val="90000"/>
                </a:lnSpc>
                <a:spcAft>
                  <a:spcPts val="629"/>
                </a:spcAft>
                <a:tabLst>
                  <a:tab pos="0" algn="l"/>
                </a:tabLst>
              </a:pPr>
              <a:r>
                <a:rPr lang="en-GB" sz="2000" b="0" strike="noStrike" spc="-1">
                  <a:solidFill>
                    <a:schemeClr val="lt1"/>
                  </a:solidFill>
                  <a:latin typeface="Calibri"/>
                </a:rPr>
                <a:t>Ziel</a:t>
              </a:r>
              <a:endParaRPr lang="de-DE" sz="2000" b="0" strike="noStrike" spc="-1">
                <a:solidFill>
                  <a:srgbClr val="000000"/>
                </a:solidFill>
                <a:latin typeface="Arial"/>
              </a:endParaRPr>
            </a:p>
          </p:txBody>
        </p:sp>
        <p:sp>
          <p:nvSpPr>
            <p:cNvPr id="585" name="Rounded Rectangle 584"/>
            <p:cNvSpPr/>
            <p:nvPr/>
          </p:nvSpPr>
          <p:spPr>
            <a:xfrm>
              <a:off x="8001000" y="2792520"/>
              <a:ext cx="1530360" cy="1525320"/>
            </a:xfrm>
            <a:prstGeom prst="roundRect">
              <a:avLst>
                <a:gd name="adj" fmla="val 10000"/>
              </a:avLst>
            </a:prstGeom>
            <a:solidFill>
              <a:schemeClr val="lt1">
                <a:alpha val="90000"/>
                <a:hueOff val="0"/>
                <a:satOff val="0"/>
                <a:lumOff val="0"/>
                <a:alphaOff val="0"/>
              </a:schemeClr>
            </a:solidFill>
            <a:ln>
              <a:solidFill>
                <a:srgbClr val="A0B2D1"/>
              </a:solidFill>
              <a:round/>
            </a:ln>
          </p:spPr>
          <p:style>
            <a:lnRef idx="2">
              <a:scrgbClr r="0" g="0" b="0"/>
            </a:lnRef>
            <a:fillRef idx="0">
              <a:scrgbClr r="0" g="0" b="0"/>
            </a:fillRef>
            <a:effectRef idx="0">
              <a:scrgbClr r="0" g="0" b="0"/>
            </a:effectRef>
            <a:fontRef idx="minor"/>
          </p:style>
          <p:txBody>
            <a:bodyPr lIns="99720" tIns="99720" rIns="99720" bIns="99720" numCol="1" spcCol="1440" anchor="t">
              <a:noAutofit/>
            </a:bodyPr>
            <a:lstStyle/>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Erreichbar</a:t>
              </a:r>
              <a:endParaRPr lang="de-DE" sz="14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Zeitgebundene</a:t>
              </a:r>
              <a:endParaRPr lang="de-DE" sz="1400" b="0" strike="noStrike" spc="-1">
                <a:solidFill>
                  <a:srgbClr val="000000"/>
                </a:solidFill>
                <a:latin typeface="Arial"/>
              </a:endParaRPr>
            </a:p>
          </p:txBody>
        </p:sp>
        <p:sp>
          <p:nvSpPr>
            <p:cNvPr id="586" name="Right Arrow 585"/>
            <p:cNvSpPr/>
            <p:nvPr/>
          </p:nvSpPr>
          <p:spPr>
            <a:xfrm>
              <a:off x="9451800" y="2377440"/>
              <a:ext cx="490680" cy="379800"/>
            </a:xfrm>
            <a:prstGeom prst="rightArrow">
              <a:avLst>
                <a:gd name="adj1" fmla="val 60000"/>
                <a:gd name="adj2" fmla="val 50000"/>
              </a:avLst>
            </a:prstGeom>
            <a:solidFill>
              <a:schemeClr val="accent1">
                <a:shade val="90000"/>
                <a:hueOff val="187556"/>
                <a:satOff val="-3464"/>
                <a:lumOff val="16063"/>
                <a:alphaOff val="0"/>
              </a:schemeClr>
            </a:solidFill>
            <a:ln w="0">
              <a:noFill/>
            </a:ln>
          </p:spPr>
          <p:style>
            <a:lnRef idx="0">
              <a:scrgbClr r="0" g="0" b="0"/>
            </a:lnRef>
            <a:fillRef idx="0">
              <a:scrgbClr r="0" g="0" b="0"/>
            </a:fillRef>
            <a:effectRef idx="0">
              <a:scrgbClr r="0" g="0" b="0"/>
            </a:effectRef>
            <a:fontRef idx="minor"/>
          </p:style>
          <p:txBody>
            <a:bodyPr lIns="0" tIns="0" rIns="0" bIns="0" numCol="1" spcCol="1440" anchor="ctr">
              <a:noAutofit/>
            </a:bodyPr>
            <a:lstStyle/>
            <a:p>
              <a:pPr algn="ctr" defTabSz="488880">
                <a:lnSpc>
                  <a:spcPct val="90000"/>
                </a:lnSpc>
                <a:spcAft>
                  <a:spcPts val="386"/>
                </a:spcAft>
                <a:tabLst>
                  <a:tab pos="0" algn="l"/>
                </a:tabLst>
              </a:pPr>
              <a:endParaRPr lang="en-GB" sz="1100" b="0" strike="noStrike" spc="-1">
                <a:solidFill>
                  <a:schemeClr val="lt1"/>
                </a:solidFill>
                <a:latin typeface="Calibri"/>
              </a:endParaRPr>
            </a:p>
          </p:txBody>
        </p:sp>
        <p:sp>
          <p:nvSpPr>
            <p:cNvPr id="587" name="Rounded Rectangle 586"/>
            <p:cNvSpPr/>
            <p:nvPr/>
          </p:nvSpPr>
          <p:spPr>
            <a:xfrm>
              <a:off x="10148760" y="2343600"/>
              <a:ext cx="1530360" cy="671760"/>
            </a:xfrm>
            <a:prstGeom prst="roundRect">
              <a:avLst>
                <a:gd name="adj" fmla="val 10000"/>
              </a:avLst>
            </a:prstGeom>
            <a:solidFill>
              <a:schemeClr val="accent1">
                <a:shade val="50000"/>
                <a:hueOff val="144575"/>
                <a:satOff val="-3024"/>
                <a:lumOff val="16825"/>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8360" tIns="108360" rIns="108360" bIns="273600" numCol="1" spcCol="1440" anchor="t">
              <a:noAutofit/>
            </a:bodyPr>
            <a:lstStyle/>
            <a:p>
              <a:pPr defTabSz="800280">
                <a:lnSpc>
                  <a:spcPct val="90000"/>
                </a:lnSpc>
                <a:spcAft>
                  <a:spcPts val="629"/>
                </a:spcAft>
                <a:tabLst>
                  <a:tab pos="0" algn="l"/>
                </a:tabLst>
              </a:pPr>
              <a:r>
                <a:rPr lang="en-GB" sz="2000" b="0" strike="noStrike" spc="-1">
                  <a:solidFill>
                    <a:schemeClr val="lt1"/>
                  </a:solidFill>
                  <a:latin typeface="Calibri"/>
                </a:rPr>
                <a:t>Review</a:t>
              </a:r>
              <a:endParaRPr lang="de-DE" sz="2000" b="0" strike="noStrike" spc="-1">
                <a:solidFill>
                  <a:srgbClr val="000000"/>
                </a:solidFill>
                <a:latin typeface="Arial"/>
              </a:endParaRPr>
            </a:p>
          </p:txBody>
        </p:sp>
        <p:sp>
          <p:nvSpPr>
            <p:cNvPr id="588" name="Rounded Rectangle 587"/>
            <p:cNvSpPr/>
            <p:nvPr/>
          </p:nvSpPr>
          <p:spPr>
            <a:xfrm>
              <a:off x="10462320" y="2792520"/>
              <a:ext cx="1530360" cy="1525320"/>
            </a:xfrm>
            <a:prstGeom prst="roundRect">
              <a:avLst>
                <a:gd name="adj" fmla="val 10000"/>
              </a:avLst>
            </a:prstGeom>
            <a:solidFill>
              <a:schemeClr val="lt1">
                <a:alpha val="90000"/>
                <a:hueOff val="0"/>
                <a:satOff val="0"/>
                <a:lumOff val="0"/>
                <a:alphaOff val="0"/>
              </a:schemeClr>
            </a:solidFill>
            <a:ln>
              <a:solidFill>
                <a:srgbClr val="6286B9"/>
              </a:solidFill>
              <a:round/>
            </a:ln>
          </p:spPr>
          <p:style>
            <a:lnRef idx="2">
              <a:scrgbClr r="0" g="0" b="0"/>
            </a:lnRef>
            <a:fillRef idx="0">
              <a:scrgbClr r="0" g="0" b="0"/>
            </a:fillRef>
            <a:effectRef idx="0">
              <a:scrgbClr r="0" g="0" b="0"/>
            </a:effectRef>
            <a:fontRef idx="minor"/>
          </p:style>
          <p:txBody>
            <a:bodyPr lIns="99720" tIns="99720" rIns="99720" bIns="99720" numCol="1" spcCol="1440" anchor="t">
              <a:noAutofit/>
            </a:bodyPr>
            <a:lstStyle/>
            <a:p>
              <a:pPr marL="114480" lvl="1" indent="-114480" defTabSz="622440">
                <a:lnSpc>
                  <a:spcPct val="90000"/>
                </a:lnSpc>
                <a:spcAft>
                  <a:spcPts val="210"/>
                </a:spcAft>
                <a:buClr>
                  <a:srgbClr val="000000"/>
                </a:buClr>
                <a:buFont typeface="Symbol"/>
                <a:buChar char=""/>
              </a:pPr>
              <a:r>
                <a:rPr lang="en-GB" sz="1300" b="0" strike="noStrike" spc="-1">
                  <a:solidFill>
                    <a:srgbClr val="000000"/>
                  </a:solidFill>
                  <a:latin typeface="Calibri"/>
                </a:rPr>
                <a:t>Regelmäßige Beurteilung</a:t>
              </a:r>
              <a:endParaRPr lang="de-DE" sz="13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300" b="0" strike="noStrike" spc="-1">
                  <a:solidFill>
                    <a:srgbClr val="000000"/>
                  </a:solidFill>
                  <a:latin typeface="Calibri"/>
                </a:rPr>
                <a:t>Basierend auf den Ergebnissen Verbesserungen vornehmen</a:t>
              </a:r>
              <a:endParaRPr lang="de-DE" sz="1300" b="0" strike="noStrike" spc="-1">
                <a:solidFill>
                  <a:srgbClr val="000000"/>
                </a:solidFill>
                <a:latin typeface="Arial"/>
              </a:endParaRP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CHECK: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590" name="PlaceHolder 2"/>
          <p:cNvSpPr>
            <a:spLocks noGrp="1"/>
          </p:cNvSpPr>
          <p:nvPr>
            <p:ph type="sldNum" idx="7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CC2908A3-5A75-437E-8B60-5A4FCBAAA287}" type="slidenum">
              <a:rPr lang="en-US" sz="1200" b="0" strike="noStrike" spc="-1">
                <a:solidFill>
                  <a:srgbClr val="888888"/>
                </a:solidFill>
                <a:latin typeface="Calibri"/>
                <a:ea typeface="Calibri"/>
              </a:rPr>
              <a:t>58</a:t>
            </a:fld>
            <a:endParaRPr lang="de-DE" sz="1200" b="0" strike="noStrike" spc="-1">
              <a:solidFill>
                <a:srgbClr val="000000"/>
              </a:solidFill>
              <a:latin typeface="Times New Roman"/>
            </a:endParaRPr>
          </a:p>
        </p:txBody>
      </p:sp>
      <p:grpSp>
        <p:nvGrpSpPr>
          <p:cNvPr id="591" name="Diagram7"/>
          <p:cNvGrpSpPr/>
          <p:nvPr/>
        </p:nvGrpSpPr>
        <p:grpSpPr>
          <a:xfrm>
            <a:off x="2381760" y="1913040"/>
            <a:ext cx="8125920" cy="4246920"/>
            <a:chOff x="2381760" y="1913040"/>
            <a:chExt cx="8125920" cy="4246920"/>
          </a:xfrm>
        </p:grpSpPr>
        <p:sp>
          <p:nvSpPr>
            <p:cNvPr id="592" name="Rectangle 591"/>
            <p:cNvSpPr/>
            <p:nvPr/>
          </p:nvSpPr>
          <p:spPr>
            <a:xfrm>
              <a:off x="2381760" y="1913040"/>
              <a:ext cx="8125920" cy="424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93" name="Right Arrow 592"/>
            <p:cNvSpPr/>
            <p:nvPr/>
          </p:nvSpPr>
          <p:spPr>
            <a:xfrm>
              <a:off x="9076320" y="1914120"/>
              <a:ext cx="1427040" cy="98568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94" name="Rounded Rectangle 593"/>
            <p:cNvSpPr/>
            <p:nvPr/>
          </p:nvSpPr>
          <p:spPr>
            <a:xfrm>
              <a:off x="2386440" y="1918440"/>
              <a:ext cx="6688080" cy="97704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Definitionen der wichtigsten Leistungsindikatoren</a:t>
              </a:r>
              <a:endParaRPr lang="de-DE" sz="2600" b="0" strike="noStrike" spc="-1">
                <a:solidFill>
                  <a:srgbClr val="000000"/>
                </a:solidFill>
                <a:latin typeface="Arial"/>
              </a:endParaRPr>
            </a:p>
          </p:txBody>
        </p:sp>
        <p:sp>
          <p:nvSpPr>
            <p:cNvPr id="595" name="Right Arrow 594"/>
            <p:cNvSpPr/>
            <p:nvPr/>
          </p:nvSpPr>
          <p:spPr>
            <a:xfrm>
              <a:off x="9075960" y="3000600"/>
              <a:ext cx="1429200" cy="98568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96" name="Rounded Rectangle 595"/>
            <p:cNvSpPr/>
            <p:nvPr/>
          </p:nvSpPr>
          <p:spPr>
            <a:xfrm>
              <a:off x="2384280" y="3000600"/>
              <a:ext cx="6689880" cy="98568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US" sz="2600" b="0" strike="noStrike" spc="-1">
                  <a:solidFill>
                    <a:schemeClr val="lt1"/>
                  </a:solidFill>
                  <a:latin typeface="Calibri"/>
                  <a:ea typeface="Calibri"/>
                </a:rPr>
                <a:t>Bewertung oder Auditprogramm </a:t>
              </a:r>
              <a:endParaRPr lang="de-DE" sz="2600" b="0" strike="noStrike" spc="-1">
                <a:solidFill>
                  <a:srgbClr val="000000"/>
                </a:solidFill>
                <a:latin typeface="Arial"/>
              </a:endParaRPr>
            </a:p>
          </p:txBody>
        </p:sp>
        <p:sp>
          <p:nvSpPr>
            <p:cNvPr id="597" name="Right Arrow 596"/>
            <p:cNvSpPr/>
            <p:nvPr/>
          </p:nvSpPr>
          <p:spPr>
            <a:xfrm>
              <a:off x="9075960" y="4087080"/>
              <a:ext cx="1429200" cy="98568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98" name="Rounded Rectangle 597"/>
            <p:cNvSpPr/>
            <p:nvPr/>
          </p:nvSpPr>
          <p:spPr>
            <a:xfrm>
              <a:off x="2384280" y="4087080"/>
              <a:ext cx="6689880" cy="98568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Ergebnisse und Berichte von Messungen, Beurteilungen und Audits</a:t>
              </a:r>
              <a:endParaRPr lang="de-DE" sz="2600" b="0" strike="noStrike" spc="-1">
                <a:solidFill>
                  <a:srgbClr val="000000"/>
                </a:solidFill>
                <a:latin typeface="Arial"/>
              </a:endParaRPr>
            </a:p>
          </p:txBody>
        </p:sp>
        <p:sp>
          <p:nvSpPr>
            <p:cNvPr id="599" name="Right Arrow 598"/>
            <p:cNvSpPr/>
            <p:nvPr/>
          </p:nvSpPr>
          <p:spPr>
            <a:xfrm>
              <a:off x="9075960" y="5173200"/>
              <a:ext cx="1429200" cy="98568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600" name="Rounded Rectangle 599"/>
            <p:cNvSpPr/>
            <p:nvPr/>
          </p:nvSpPr>
          <p:spPr>
            <a:xfrm>
              <a:off x="2384280" y="5173200"/>
              <a:ext cx="6689880" cy="98568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200" b="0" strike="noStrike" spc="-1">
                  <a:solidFill>
                    <a:schemeClr val="lt1"/>
                  </a:solidFill>
                  <a:latin typeface="Calibri"/>
                  <a:ea typeface="Calibri"/>
                </a:rPr>
                <a:t>Identifizierte Nichtkonformitäten, Zielabweichungen und Verbesserungsmöglichkeiten</a:t>
              </a:r>
              <a:endParaRPr lang="de-DE" sz="2200" b="0" strike="noStrike" spc="-1">
                <a:solidFill>
                  <a:srgbClr val="000000"/>
                </a:solidFill>
                <a:latin typeface="Arial"/>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Kontinuierliche Verbesserung des IT-Service Managements (ACT) </a:t>
            </a:r>
            <a:endParaRPr lang="de-DE" sz="3200" b="0" strike="noStrike" spc="-1">
              <a:solidFill>
                <a:srgbClr val="000000"/>
              </a:solidFill>
              <a:latin typeface="Arial"/>
            </a:endParaRPr>
          </a:p>
        </p:txBody>
      </p:sp>
      <p:sp>
        <p:nvSpPr>
          <p:cNvPr id="602" name="PlaceHolder 2"/>
          <p:cNvSpPr>
            <a:spLocks noGrp="1"/>
          </p:cNvSpPr>
          <p:nvPr>
            <p:ph type="sldNum" idx="73"/>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4371356A-841F-46EE-8897-009253F49FAC}" type="slidenum">
              <a:rPr lang="en-US" sz="1200" b="0" strike="noStrike" spc="-1">
                <a:solidFill>
                  <a:srgbClr val="FFFFFF"/>
                </a:solidFill>
                <a:latin typeface="Calibri"/>
                <a:ea typeface="Calibri"/>
              </a:rPr>
              <a:t>59</a:t>
            </a:fld>
            <a:endParaRPr lang="de-DE" sz="1200" b="0" strike="noStrike" spc="-1">
              <a:solidFill>
                <a:srgbClr val="000000"/>
              </a:solidFill>
              <a:latin typeface="Times New Roman"/>
            </a:endParaRPr>
          </a:p>
        </p:txBody>
      </p:sp>
      <p:sp>
        <p:nvSpPr>
          <p:cNvPr id="603" name="Google Shape;633;p50"/>
          <p:cNvSpPr/>
          <p:nvPr/>
        </p:nvSpPr>
        <p:spPr>
          <a:xfrm>
            <a:off x="2895480" y="3933720"/>
            <a:ext cx="6398640" cy="170280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604" name="Google Shape;634;p50"/>
          <p:cNvSpPr/>
          <p:nvPr/>
        </p:nvSpPr>
        <p:spPr>
          <a:xfrm>
            <a:off x="2969640" y="4040640"/>
            <a:ext cx="1704240" cy="32724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605" name="Google Shape;635;p50"/>
          <p:cNvSpPr/>
          <p:nvPr/>
        </p:nvSpPr>
        <p:spPr>
          <a:xfrm>
            <a:off x="2969640" y="4448520"/>
            <a:ext cx="6230880" cy="11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rgbClr val="000000"/>
                </a:solidFill>
                <a:latin typeface="Calibri"/>
                <a:ea typeface="Calibri"/>
              </a:rPr>
              <a:t>Etablierung einer Kultur der kontinuierlichen Verbesserung des SMS und Ermöglichung des Continual Service Improvement Prozesses, um auf identifizierte Nichtkonformitäten und Zielabweichungen zu reagieren</a:t>
            </a:r>
            <a:endParaRPr lang="de-DE" sz="1800" b="0" strike="noStrike" spc="-1">
              <a:solidFill>
                <a:srgbClr val="000000"/>
              </a:solidFill>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Zusammenfassung der FitSM Foundation &amp; ITSM-Grundlagen</a:t>
            </a:r>
            <a:endParaRPr lang="de-DE" sz="3200" b="0" strike="noStrike" spc="-1">
              <a:solidFill>
                <a:srgbClr val="000000"/>
              </a:solidFill>
              <a:latin typeface="Arial"/>
            </a:endParaRPr>
          </a:p>
        </p:txBody>
      </p:sp>
      <p:sp>
        <p:nvSpPr>
          <p:cNvPr id="84" name="PlaceHolder 2"/>
          <p:cNvSpPr>
            <a:spLocks noGrp="1"/>
          </p:cNvSpPr>
          <p:nvPr>
            <p:ph type="sldNum" idx="2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2AC05D4A-4A65-4A08-AF2D-17D56D9CD1DB}" type="slidenum">
              <a:rPr lang="en-US" sz="1200" b="0" strike="noStrike" spc="-1">
                <a:solidFill>
                  <a:srgbClr val="FFFFFF"/>
                </a:solidFill>
                <a:latin typeface="Calibri"/>
                <a:ea typeface="Calibri"/>
              </a:rPr>
              <a:t>6</a:t>
            </a:fld>
            <a:endParaRPr lang="de-DE" sz="1200" b="0" strike="noStrike" spc="-1">
              <a:solidFill>
                <a:srgbClr val="000000"/>
              </a:solidFill>
              <a:latin typeface="Times New Roman"/>
            </a:endParaRPr>
          </a:p>
        </p:txBody>
      </p:sp>
      <p:sp>
        <p:nvSpPr>
          <p:cNvPr id="85" name="PlaceHolder 3"/>
          <p:cNvSpPr>
            <a:spLocks noGrp="1"/>
          </p:cNvSpPr>
          <p:nvPr>
            <p:ph type="subTitle"/>
          </p:nvPr>
        </p:nvSpPr>
        <p:spPr>
          <a:xfrm>
            <a:off x="1828800" y="3886200"/>
            <a:ext cx="8532360" cy="1750320"/>
          </a:xfrm>
          <a:prstGeom prst="rect">
            <a:avLst/>
          </a:prstGeom>
          <a:noFill/>
          <a:ln w="0">
            <a:noFill/>
          </a:ln>
        </p:spPr>
        <p:txBody>
          <a:bodyPr lIns="91440" tIns="45720" rIns="91440" bIns="45720" anchor="t">
            <a:normAutofit/>
          </a:bodyPr>
          <a:lstStyle/>
          <a:p>
            <a:pPr indent="0" algn="ctr">
              <a:buNone/>
            </a:pPr>
            <a:endParaRPr lang="de-DE" sz="1800" b="0" strike="noStrike" spc="-1">
              <a:solidFill>
                <a:srgbClr val="000000"/>
              </a:solidFill>
              <a:latin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ACT: Schlüsselfragen</a:t>
            </a:r>
            <a:endParaRPr lang="de-DE" sz="3200" b="0" strike="noStrike" spc="-1">
              <a:solidFill>
                <a:srgbClr val="000000"/>
              </a:solidFill>
              <a:latin typeface="Arial"/>
            </a:endParaRPr>
          </a:p>
        </p:txBody>
      </p:sp>
      <p:grpSp>
        <p:nvGrpSpPr>
          <p:cNvPr id="607" name="Google Shape;642;p51"/>
          <p:cNvGrpSpPr/>
          <p:nvPr/>
        </p:nvGrpSpPr>
        <p:grpSpPr>
          <a:xfrm>
            <a:off x="1945080" y="1699200"/>
            <a:ext cx="8301960" cy="4620600"/>
            <a:chOff x="1945080" y="1699200"/>
            <a:chExt cx="8301960" cy="4620600"/>
          </a:xfrm>
        </p:grpSpPr>
        <p:sp>
          <p:nvSpPr>
            <p:cNvPr id="608" name="Google Shape;643;p51"/>
            <p:cNvSpPr/>
            <p:nvPr/>
          </p:nvSpPr>
          <p:spPr>
            <a:xfrm rot="10800000">
              <a:off x="2952360" y="1699200"/>
              <a:ext cx="7294680" cy="20080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609" name="Google Shape;644;p51"/>
            <p:cNvSpPr/>
            <p:nvPr/>
          </p:nvSpPr>
          <p:spPr>
            <a:xfrm>
              <a:off x="3452760" y="1699200"/>
              <a:ext cx="6792120" cy="2008080"/>
            </a:xfrm>
            <a:prstGeom prst="rect">
              <a:avLst/>
            </a:prstGeom>
            <a:noFill/>
            <a:ln w="0">
              <a:noFill/>
            </a:ln>
          </p:spPr>
          <p:style>
            <a:lnRef idx="0">
              <a:scrgbClr r="0" g="0" b="0"/>
            </a:lnRef>
            <a:fillRef idx="0">
              <a:scrgbClr r="0" g="0" b="0"/>
            </a:fillRef>
            <a:effectRef idx="0">
              <a:scrgbClr r="0" g="0" b="0"/>
            </a:effectRef>
            <a:fontRef idx="minor"/>
          </p:style>
          <p:txBody>
            <a:bodyPr lIns="886320" tIns="114480" rIns="213480" bIns="114480" anchor="ctr">
              <a:noAutofit/>
            </a:bodyPr>
            <a:lstStyle/>
            <a:p>
              <a:pPr algn="ctr" defTabSz="914400">
                <a:lnSpc>
                  <a:spcPct val="90000"/>
                </a:lnSpc>
                <a:tabLst>
                  <a:tab pos="0" algn="l"/>
                </a:tabLst>
              </a:pPr>
              <a:r>
                <a:rPr lang="en-US" sz="2800" b="0" strike="noStrike" spc="-1">
                  <a:solidFill>
                    <a:schemeClr val="lt1"/>
                  </a:solidFill>
                  <a:latin typeface="Calibri"/>
                  <a:ea typeface="Calibri"/>
                </a:rPr>
                <a:t>Wie stellen wir sicher, dass alle potenziellen Verbesserungsmöglichkeiten überwacht oder als Input für den CSI-Prozess berücksichtigt werden?</a:t>
              </a:r>
              <a:endParaRPr lang="de-DE" sz="2800" b="0" strike="noStrike" spc="-1">
                <a:solidFill>
                  <a:srgbClr val="000000"/>
                </a:solidFill>
                <a:latin typeface="Arial"/>
              </a:endParaRPr>
            </a:p>
          </p:txBody>
        </p:sp>
        <p:sp>
          <p:nvSpPr>
            <p:cNvPr id="610" name="Google Shape;645;p51"/>
            <p:cNvSpPr/>
            <p:nvPr/>
          </p:nvSpPr>
          <p:spPr>
            <a:xfrm>
              <a:off x="1945080" y="1699200"/>
              <a:ext cx="2008080" cy="20080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611" name="Google Shape;646;p51"/>
            <p:cNvSpPr/>
            <p:nvPr/>
          </p:nvSpPr>
          <p:spPr>
            <a:xfrm rot="10800000">
              <a:off x="2952360" y="4311720"/>
              <a:ext cx="7294680" cy="20080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612" name="Google Shape;647;p51"/>
            <p:cNvSpPr/>
            <p:nvPr/>
          </p:nvSpPr>
          <p:spPr>
            <a:xfrm>
              <a:off x="3452760" y="4309560"/>
              <a:ext cx="6792120" cy="2008080"/>
            </a:xfrm>
            <a:prstGeom prst="rect">
              <a:avLst/>
            </a:prstGeom>
            <a:noFill/>
            <a:ln w="0">
              <a:noFill/>
            </a:ln>
          </p:spPr>
          <p:style>
            <a:lnRef idx="0">
              <a:scrgbClr r="0" g="0" b="0"/>
            </a:lnRef>
            <a:fillRef idx="0">
              <a:scrgbClr r="0" g="0" b="0"/>
            </a:fillRef>
            <a:effectRef idx="0">
              <a:scrgbClr r="0" g="0" b="0"/>
            </a:effectRef>
            <a:fontRef idx="minor"/>
          </p:style>
          <p:txBody>
            <a:bodyPr lIns="886320" tIns="114480" rIns="213480" bIns="114480" anchor="ctr">
              <a:noAutofit/>
            </a:bodyPr>
            <a:lstStyle/>
            <a:p>
              <a:pPr algn="ctr" defTabSz="914400">
                <a:lnSpc>
                  <a:spcPct val="90000"/>
                </a:lnSpc>
                <a:tabLst>
                  <a:tab pos="0" algn="l"/>
                </a:tabLst>
              </a:pPr>
              <a:r>
                <a:rPr lang="en-US" sz="2800" b="0" strike="noStrike" spc="-1">
                  <a:solidFill>
                    <a:schemeClr val="lt1"/>
                  </a:solidFill>
                  <a:latin typeface="Calibri"/>
                  <a:ea typeface="Calibri"/>
                </a:rPr>
                <a:t>Wie stellen wir sicher, dass alle Verbesserungspotenziale für den CSI-Prozess ausgeschöpft werden?</a:t>
              </a:r>
              <a:endParaRPr lang="de-DE" sz="2800" b="0" strike="noStrike" spc="-1">
                <a:solidFill>
                  <a:srgbClr val="000000"/>
                </a:solidFill>
                <a:latin typeface="Arial"/>
              </a:endParaRPr>
            </a:p>
          </p:txBody>
        </p:sp>
        <p:sp>
          <p:nvSpPr>
            <p:cNvPr id="613" name="Google Shape;648;p51"/>
            <p:cNvSpPr/>
            <p:nvPr/>
          </p:nvSpPr>
          <p:spPr>
            <a:xfrm>
              <a:off x="1945080" y="4309560"/>
              <a:ext cx="2008080" cy="20080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614" name="PlaceHolder 2"/>
          <p:cNvSpPr>
            <a:spLocks noGrp="1"/>
          </p:cNvSpPr>
          <p:nvPr>
            <p:ph type="sldNum" idx="74"/>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92441530-008F-405F-A399-9EA6FBE94C67}" type="slidenum">
              <a:rPr lang="en-US" sz="1200" b="0" strike="noStrike" spc="-1">
                <a:solidFill>
                  <a:srgbClr val="888888"/>
                </a:solidFill>
                <a:latin typeface="Calibri"/>
                <a:ea typeface="Calibri"/>
              </a:rPr>
              <a:t>60</a:t>
            </a:fld>
            <a:endParaRPr lang="de-DE" sz="1200" b="0" strike="noStrike" spc="-1">
              <a:solidFill>
                <a:srgbClr val="000000"/>
              </a:solidFill>
              <a:latin typeface="Times New Roman"/>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ACT: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616" name="Google Shape;656;p52"/>
          <p:cNvGraphicFramePr/>
          <p:nvPr/>
        </p:nvGraphicFramePr>
        <p:xfrm>
          <a:off x="1981080" y="1697040"/>
          <a:ext cx="8229600" cy="2456942"/>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GR7 Überwachung und Überprüfung von IT-Service Management (CHECK)</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GR7.1 Nichtkonformitäten und Zielabweichungen müssen identifiziert werden und es müssen Maßnahmen ergriffen werden, um zu verhindern, dass sie sich wiederholen.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GR7.2 Die Richtlinie für das Service-Management, der Service-Management-Plan und alle Prozesse des Service-Managements müssen einer kontinuierlichen Verbesserung unterzogen werden. Entsprechende Verbesserungen müssen gemäß dem Continual Service Improvement Prozess (siehe PR14) identifiziert, bewertet und umgesetzt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617" name="PlaceHolder 2"/>
          <p:cNvSpPr>
            <a:spLocks noGrp="1"/>
          </p:cNvSpPr>
          <p:nvPr>
            <p:ph type="sldNum" idx="7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E10861D-690C-4B2E-8B4C-617E9C07B958}" type="slidenum">
              <a:rPr lang="en-US" sz="1200" b="0" strike="noStrike" spc="-1">
                <a:solidFill>
                  <a:srgbClr val="888888"/>
                </a:solidFill>
                <a:latin typeface="Calibri"/>
                <a:ea typeface="Calibri"/>
              </a:rPr>
              <a:t>61</a:t>
            </a:fld>
            <a:endParaRPr lang="de-DE" sz="1200" b="0" strike="noStrike" spc="-1">
              <a:solidFill>
                <a:srgbClr val="000000"/>
              </a:solidFill>
              <a:latin typeface="Times New Roman"/>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ACT: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619" name="Google Shape;663;p53"/>
          <p:cNvGrpSpPr/>
          <p:nvPr/>
        </p:nvGrpSpPr>
        <p:grpSpPr>
          <a:xfrm>
            <a:off x="609480" y="1737000"/>
            <a:ext cx="10970640" cy="4542840"/>
            <a:chOff x="609480" y="1737000"/>
            <a:chExt cx="10970640" cy="4542840"/>
          </a:xfrm>
        </p:grpSpPr>
        <p:sp>
          <p:nvSpPr>
            <p:cNvPr id="620" name="Google Shape;664;p53"/>
            <p:cNvSpPr/>
            <p:nvPr/>
          </p:nvSpPr>
          <p:spPr>
            <a:xfrm>
              <a:off x="609480" y="2061720"/>
              <a:ext cx="10970640" cy="22154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621" name="Google Shape;665;p53"/>
            <p:cNvSpPr/>
            <p:nvPr/>
          </p:nvSpPr>
          <p:spPr>
            <a:xfrm>
              <a:off x="609480" y="2061720"/>
              <a:ext cx="10970640" cy="2215440"/>
            </a:xfrm>
            <a:prstGeom prst="rect">
              <a:avLst/>
            </a:prstGeom>
            <a:noFill/>
            <a:ln w="0">
              <a:noFill/>
            </a:ln>
          </p:spPr>
          <p:style>
            <a:lnRef idx="0">
              <a:scrgbClr r="0" g="0" b="0"/>
            </a:lnRef>
            <a:fillRef idx="0">
              <a:scrgbClr r="0" g="0" b="0"/>
            </a:fillRef>
            <a:effectRef idx="0">
              <a:scrgbClr r="0" g="0" b="0"/>
            </a:effectRef>
            <a:fontRef idx="minor"/>
          </p:style>
          <p:txBody>
            <a:bodyPr lIns="851760" tIns="458280" rIns="851760" bIns="156600" anchor="t">
              <a:noAutofit/>
            </a:bodyPr>
            <a:lstStyle/>
            <a:p>
              <a:pPr marL="228600" lvl="1" indent="-228600" defTabSz="914400">
                <a:lnSpc>
                  <a:spcPct val="90000"/>
                </a:lnSpc>
                <a:buClr>
                  <a:srgbClr val="000000"/>
                </a:buClr>
                <a:buFont typeface="Arial"/>
                <a:buChar char="•"/>
              </a:pPr>
              <a:r>
                <a:rPr lang="en-US" sz="2100" b="0" strike="noStrike" spc="-1">
                  <a:solidFill>
                    <a:schemeClr val="dk1"/>
                  </a:solidFill>
                  <a:latin typeface="Calibri"/>
                  <a:ea typeface="Calibri"/>
                </a:rPr>
                <a:t>Förderung des Gedankens der kontinuierlichen Verbesserung des SMS durch Hervorhebung der Bedeutung des Beitrags jedes Einzelnen dazu.</a:t>
              </a:r>
              <a:endParaRPr lang="de-DE" sz="2100" b="0" strike="noStrike" spc="-1">
                <a:solidFill>
                  <a:srgbClr val="000000"/>
                </a:solidFill>
                <a:latin typeface="Arial"/>
              </a:endParaRPr>
            </a:p>
            <a:p>
              <a:pPr marL="228600" lvl="1" indent="-228600" defTabSz="914400">
                <a:lnSpc>
                  <a:spcPct val="90000"/>
                </a:lnSpc>
                <a:spcBef>
                  <a:spcPts val="329"/>
                </a:spcBef>
                <a:buClr>
                  <a:srgbClr val="000000"/>
                </a:buClr>
                <a:buFont typeface="Arial"/>
                <a:buChar char="•"/>
              </a:pPr>
              <a:r>
                <a:rPr lang="en-US" sz="2100" b="0" strike="noStrike" spc="-1">
                  <a:solidFill>
                    <a:schemeClr val="dk1"/>
                  </a:solidFill>
                  <a:latin typeface="Calibri"/>
                  <a:ea typeface="Calibri"/>
                </a:rPr>
                <a:t>Unterstützung der Etablierung des Continual Service Improvement Management-Prozesses und Verbindung des Prozesses mit allen Bewertungsaktivitäten im Rahmen des SMS, die zu Verbesserungen führen können.</a:t>
              </a:r>
              <a:endParaRPr lang="de-DE" sz="2100" b="0" strike="noStrike" spc="-1">
                <a:solidFill>
                  <a:srgbClr val="000000"/>
                </a:solidFill>
                <a:latin typeface="Arial"/>
              </a:endParaRPr>
            </a:p>
          </p:txBody>
        </p:sp>
        <p:sp>
          <p:nvSpPr>
            <p:cNvPr id="622" name="Google Shape;666;p53"/>
            <p:cNvSpPr/>
            <p:nvPr/>
          </p:nvSpPr>
          <p:spPr>
            <a:xfrm>
              <a:off x="1158120" y="1737000"/>
              <a:ext cx="7678800" cy="6472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623" name="Google Shape;667;p53"/>
            <p:cNvSpPr/>
            <p:nvPr/>
          </p:nvSpPr>
          <p:spPr>
            <a:xfrm>
              <a:off x="1189800" y="1768680"/>
              <a:ext cx="7615440" cy="58392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200" b="0" strike="noStrike" spc="-1">
                  <a:solidFill>
                    <a:schemeClr val="lt1"/>
                  </a:solidFill>
                  <a:latin typeface="Calibri"/>
                  <a:ea typeface="Calibri"/>
                </a:rPr>
                <a:t>Ersteinrichtung des SMS</a:t>
              </a:r>
              <a:endParaRPr lang="de-DE" sz="2200" b="0" strike="noStrike" spc="-1">
                <a:solidFill>
                  <a:srgbClr val="000000"/>
                </a:solidFill>
                <a:latin typeface="Arial"/>
              </a:endParaRPr>
            </a:p>
          </p:txBody>
        </p:sp>
        <p:sp>
          <p:nvSpPr>
            <p:cNvPr id="624" name="Google Shape;668;p53"/>
            <p:cNvSpPr/>
            <p:nvPr/>
          </p:nvSpPr>
          <p:spPr>
            <a:xfrm>
              <a:off x="609480" y="4722840"/>
              <a:ext cx="10970640" cy="155700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625" name="Google Shape;669;p53"/>
            <p:cNvSpPr/>
            <p:nvPr/>
          </p:nvSpPr>
          <p:spPr>
            <a:xfrm>
              <a:off x="609480" y="4722840"/>
              <a:ext cx="10970640" cy="1557000"/>
            </a:xfrm>
            <a:prstGeom prst="rect">
              <a:avLst/>
            </a:prstGeom>
            <a:noFill/>
            <a:ln w="0">
              <a:noFill/>
            </a:ln>
          </p:spPr>
          <p:style>
            <a:lnRef idx="0">
              <a:scrgbClr r="0" g="0" b="0"/>
            </a:lnRef>
            <a:fillRef idx="0">
              <a:scrgbClr r="0" g="0" b="0"/>
            </a:fillRef>
            <a:effectRef idx="0">
              <a:scrgbClr r="0" g="0" b="0"/>
            </a:effectRef>
            <a:fontRef idx="minor"/>
          </p:style>
          <p:txBody>
            <a:bodyPr lIns="851760" tIns="458280" rIns="851760" bIns="156600" anchor="t">
              <a:noAutofit/>
            </a:bodyPr>
            <a:lstStyle/>
            <a:p>
              <a:pPr marL="228600" lvl="1" indent="-228600" defTabSz="914400">
                <a:lnSpc>
                  <a:spcPct val="90000"/>
                </a:lnSpc>
                <a:buClr>
                  <a:srgbClr val="000000"/>
                </a:buClr>
                <a:buFont typeface="Arial"/>
                <a:buChar char="•"/>
              </a:pPr>
              <a:r>
                <a:rPr lang="en-US" sz="2100" b="0" strike="noStrike" spc="-1">
                  <a:solidFill>
                    <a:schemeClr val="dk1"/>
                  </a:solidFill>
                  <a:latin typeface="Calibri"/>
                  <a:ea typeface="Calibri"/>
                </a:rPr>
                <a:t>Sicherstellen, dass identifizierte Nichtkonformitäten und Abweichungen gemäß dem Continual Service Improvement Prozess des Managements nach Prioritäten geordnet, genehmigt oder abgelehnt und umgesetzt werden.</a:t>
              </a:r>
              <a:endParaRPr lang="de-DE" sz="2100" b="0" strike="noStrike" spc="-1">
                <a:solidFill>
                  <a:srgbClr val="000000"/>
                </a:solidFill>
                <a:latin typeface="Arial"/>
              </a:endParaRPr>
            </a:p>
          </p:txBody>
        </p:sp>
        <p:sp>
          <p:nvSpPr>
            <p:cNvPr id="626" name="Google Shape;670;p53"/>
            <p:cNvSpPr/>
            <p:nvPr/>
          </p:nvSpPr>
          <p:spPr>
            <a:xfrm>
              <a:off x="1158120" y="4398120"/>
              <a:ext cx="7678800" cy="6472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627" name="Google Shape;671;p53"/>
            <p:cNvSpPr/>
            <p:nvPr/>
          </p:nvSpPr>
          <p:spPr>
            <a:xfrm>
              <a:off x="1189800" y="4429800"/>
              <a:ext cx="7615440" cy="58392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200" b="0" strike="noStrike" spc="-1">
                  <a:solidFill>
                    <a:schemeClr val="lt1"/>
                  </a:solidFill>
                  <a:latin typeface="Calibri"/>
                  <a:ea typeface="Calibri"/>
                </a:rPr>
                <a:t>Betrieb und Wartung des SMS</a:t>
              </a:r>
              <a:endParaRPr lang="de-DE" sz="2200" b="0" strike="noStrike" spc="-1">
                <a:solidFill>
                  <a:srgbClr val="000000"/>
                </a:solidFill>
                <a:latin typeface="Arial"/>
              </a:endParaRPr>
            </a:p>
          </p:txBody>
        </p:sp>
      </p:grpSp>
      <p:sp>
        <p:nvSpPr>
          <p:cNvPr id="628" name="PlaceHolder 2"/>
          <p:cNvSpPr>
            <a:spLocks noGrp="1"/>
          </p:cNvSpPr>
          <p:nvPr>
            <p:ph type="sldNum" idx="7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D784A9DB-0F57-4E84-BCDF-185376F7BD77}" type="slidenum">
              <a:rPr lang="en-US" sz="1200" b="0" strike="noStrike" spc="-1">
                <a:solidFill>
                  <a:srgbClr val="888888"/>
                </a:solidFill>
                <a:latin typeface="Calibri"/>
                <a:ea typeface="Calibri"/>
              </a:rPr>
              <a:t>62</a:t>
            </a:fld>
            <a:endParaRPr lang="de-DE" sz="1200" b="0" strike="noStrike" spc="-1">
              <a:solidFill>
                <a:srgbClr val="000000"/>
              </a:solidFill>
              <a:latin typeface="Times New Roman"/>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ACT: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630" name="PlaceHolder 2"/>
          <p:cNvSpPr>
            <a:spLocks noGrp="1"/>
          </p:cNvSpPr>
          <p:nvPr>
            <p:ph type="sldNum" idx="77"/>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2A91E75C-7442-4751-A582-01BC936A4C3A}" type="slidenum">
              <a:rPr lang="en-US" sz="1200" b="0" strike="noStrike" spc="-1">
                <a:solidFill>
                  <a:srgbClr val="888888"/>
                </a:solidFill>
                <a:latin typeface="Calibri"/>
                <a:ea typeface="Calibri"/>
              </a:rPr>
              <a:t>63</a:t>
            </a:fld>
            <a:endParaRPr lang="de-DE" sz="1200" b="0" strike="noStrike" spc="-1">
              <a:solidFill>
                <a:srgbClr val="000000"/>
              </a:solidFill>
              <a:latin typeface="Times New Roman"/>
            </a:endParaRPr>
          </a:p>
        </p:txBody>
      </p:sp>
      <p:grpSp>
        <p:nvGrpSpPr>
          <p:cNvPr id="631" name="Diagram8"/>
          <p:cNvGrpSpPr/>
          <p:nvPr/>
        </p:nvGrpSpPr>
        <p:grpSpPr>
          <a:xfrm>
            <a:off x="1486080" y="2985120"/>
            <a:ext cx="9209160" cy="1585080"/>
            <a:chOff x="1486080" y="2985120"/>
            <a:chExt cx="9209160" cy="1585080"/>
          </a:xfrm>
        </p:grpSpPr>
        <p:sp>
          <p:nvSpPr>
            <p:cNvPr id="632" name="Rectangle 631"/>
            <p:cNvSpPr/>
            <p:nvPr/>
          </p:nvSpPr>
          <p:spPr>
            <a:xfrm>
              <a:off x="1486080" y="2985120"/>
              <a:ext cx="9209160" cy="1584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633" name="Right Arrow 632"/>
            <p:cNvSpPr/>
            <p:nvPr/>
          </p:nvSpPr>
          <p:spPr>
            <a:xfrm>
              <a:off x="8712360" y="2985120"/>
              <a:ext cx="1978920" cy="158508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634" name="Rounded Rectangle 633"/>
            <p:cNvSpPr/>
            <p:nvPr/>
          </p:nvSpPr>
          <p:spPr>
            <a:xfrm>
              <a:off x="1490040" y="2985120"/>
              <a:ext cx="7220520" cy="158508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Zunehmende Fortschritte bei der Effektivität und Reife des SMS</a:t>
              </a:r>
              <a:endParaRPr lang="de-DE" sz="2600" b="0" strike="noStrike" spc="-1">
                <a:solidFill>
                  <a:srgbClr val="000000"/>
                </a:solidFill>
                <a:latin typeface="Arial"/>
              </a:endParaRPr>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dirty="0" err="1">
                <a:solidFill>
                  <a:srgbClr val="205595"/>
                </a:solidFill>
                <a:latin typeface="Calibri"/>
                <a:ea typeface="Calibri"/>
              </a:rPr>
              <a:t>Schulungsprogramm</a:t>
            </a:r>
            <a:endParaRPr lang="de-DE" sz="3200" b="0" strike="noStrike" spc="-1" dirty="0">
              <a:solidFill>
                <a:srgbClr val="000000"/>
              </a:solidFill>
              <a:latin typeface="Arial"/>
            </a:endParaRPr>
          </a:p>
        </p:txBody>
      </p:sp>
      <p:sp>
        <p:nvSpPr>
          <p:cNvPr id="636" name="PlaceHolder 2"/>
          <p:cNvSpPr>
            <a:spLocks noGrp="1"/>
          </p:cNvSpPr>
          <p:nvPr>
            <p:ph/>
          </p:nvPr>
        </p:nvSpPr>
        <p:spPr>
          <a:xfrm>
            <a:off x="609480" y="1696680"/>
            <a:ext cx="10970640" cy="4623840"/>
          </a:xfrm>
          <a:prstGeom prst="rect">
            <a:avLst/>
          </a:prstGeom>
          <a:noFill/>
          <a:ln w="0">
            <a:noFill/>
          </a:ln>
        </p:spPr>
        <p:txBody>
          <a:bodyPr lIns="91440" tIns="45720" rIns="91440" bIns="45720" anchor="t">
            <a:normAutofit/>
          </a:bodyPr>
          <a:lstStyle/>
          <a:p>
            <a:pPr marL="343080" indent="-343080">
              <a:lnSpc>
                <a:spcPct val="100000"/>
              </a:lnSpc>
              <a:buClr>
                <a:srgbClr val="A5A5A5"/>
              </a:buClr>
              <a:buFont typeface="Arial"/>
              <a:buChar char="•"/>
            </a:pPr>
            <a:r>
              <a:rPr lang="en-US" sz="2800" b="0" strike="noStrike" spc="-1">
                <a:solidFill>
                  <a:srgbClr val="A5A5A5"/>
                </a:solidFill>
                <a:latin typeface="Calibri"/>
                <a:ea typeface="Calibri"/>
              </a:rPr>
              <a:t>Zusammenfassung der FitSM Foundation &amp; ITSM-Grundlagen</a:t>
            </a:r>
            <a:endParaRPr lang="de-DE" sz="2800" b="0" strike="noStrike" spc="-1">
              <a:solidFill>
                <a:srgbClr val="000000"/>
              </a:solidFill>
              <a:latin typeface="Arial"/>
            </a:endParaRPr>
          </a:p>
          <a:p>
            <a:pPr marL="343080" indent="-343080">
              <a:lnSpc>
                <a:spcPct val="100000"/>
              </a:lnSpc>
              <a:spcBef>
                <a:spcPts val="561"/>
              </a:spcBef>
              <a:buClr>
                <a:srgbClr val="A5A5A5"/>
              </a:buClr>
              <a:buFont typeface="Arial"/>
              <a:buChar char="•"/>
            </a:pPr>
            <a:r>
              <a:rPr lang="en-US" sz="2800" b="0" strike="noStrike" spc="-1">
                <a:solidFill>
                  <a:srgbClr val="A5A5A5"/>
                </a:solidFill>
                <a:latin typeface="Calibri"/>
                <a:ea typeface="Calibri"/>
              </a:rPr>
              <a:t>Allgemeine Aspekte der Etablierung eines Service-Management-Systems</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1" strike="noStrike" spc="-1">
                <a:solidFill>
                  <a:schemeClr val="dk1"/>
                </a:solidFill>
                <a:latin typeface="Calibri"/>
                <a:ea typeface="Calibri"/>
              </a:rPr>
              <a:t>Rollen in einem Service-Management-System</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ITSM-Prozesse für Servicebetrieb und Steuerung (SOC)</a:t>
            </a:r>
            <a:endParaRPr lang="de-DE" sz="2800" b="0" strike="noStrike" spc="-1">
              <a:solidFill>
                <a:srgbClr val="000000"/>
              </a:solidFill>
              <a:latin typeface="Arial"/>
            </a:endParaRPr>
          </a:p>
        </p:txBody>
      </p:sp>
      <p:sp>
        <p:nvSpPr>
          <p:cNvPr id="637" name="PlaceHolder 3"/>
          <p:cNvSpPr>
            <a:spLocks noGrp="1"/>
          </p:cNvSpPr>
          <p:nvPr>
            <p:ph type="sldNum" idx="7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5FA81782-71BD-4C7B-9807-0F2298F7D9BB}" type="slidenum">
              <a:rPr lang="en-US" sz="1200" b="0" strike="noStrike" spc="-1">
                <a:solidFill>
                  <a:srgbClr val="888888"/>
                </a:solidFill>
                <a:latin typeface="Calibri"/>
                <a:ea typeface="Calibri"/>
              </a:rPr>
              <a:t>64</a:t>
            </a:fld>
            <a:endParaRPr lang="de-DE" sz="1200" b="0" strike="noStrike" spc="-1">
              <a:solidFill>
                <a:srgbClr val="000000"/>
              </a:solidFill>
              <a:latin typeface="Times New Roman"/>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Rollen in einem Service-Management-System</a:t>
            </a:r>
            <a:endParaRPr lang="de-DE" sz="3200" b="0" strike="noStrike" spc="-1">
              <a:solidFill>
                <a:srgbClr val="000000"/>
              </a:solidFill>
              <a:latin typeface="Arial"/>
            </a:endParaRPr>
          </a:p>
        </p:txBody>
      </p:sp>
      <p:sp>
        <p:nvSpPr>
          <p:cNvPr id="639" name="PlaceHolder 2"/>
          <p:cNvSpPr>
            <a:spLocks noGrp="1"/>
          </p:cNvSpPr>
          <p:nvPr>
            <p:ph type="sldNum" idx="79"/>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34725005-CF90-4F5C-9AF2-D6CB39958626}" type="slidenum">
              <a:rPr lang="en-US" sz="1200" b="0" strike="noStrike" spc="-1">
                <a:solidFill>
                  <a:srgbClr val="FFFFFF"/>
                </a:solidFill>
                <a:latin typeface="Calibri"/>
                <a:ea typeface="Calibri"/>
              </a:rPr>
              <a:t>65</a:t>
            </a:fld>
            <a:endParaRPr lang="de-DE" sz="1200" b="0" strike="noStrike" spc="-1">
              <a:solidFill>
                <a:srgbClr val="000000"/>
              </a:solidFill>
              <a:latin typeface="Times New Roman"/>
            </a:endParaRPr>
          </a:p>
        </p:txBody>
      </p:sp>
      <p:sp>
        <p:nvSpPr>
          <p:cNvPr id="640" name="PlaceHolder 3"/>
          <p:cNvSpPr>
            <a:spLocks noGrp="1"/>
          </p:cNvSpPr>
          <p:nvPr>
            <p:ph type="subTitle"/>
          </p:nvPr>
        </p:nvSpPr>
        <p:spPr>
          <a:xfrm>
            <a:off x="1828800" y="3886200"/>
            <a:ext cx="8532360" cy="1750320"/>
          </a:xfrm>
          <a:prstGeom prst="rect">
            <a:avLst/>
          </a:prstGeom>
          <a:noFill/>
          <a:ln w="0">
            <a:noFill/>
          </a:ln>
        </p:spPr>
        <p:txBody>
          <a:bodyPr lIns="91440" tIns="45720" rIns="91440" bIns="45720" anchor="t">
            <a:normAutofit/>
          </a:bodyPr>
          <a:lstStyle/>
          <a:p>
            <a:pPr indent="0" algn="ctr">
              <a:buNone/>
            </a:pPr>
            <a:endParaRPr lang="de-DE" sz="1800" b="0" strike="noStrike" spc="-1">
              <a:solidFill>
                <a:srgbClr val="000000"/>
              </a:solidFill>
              <a:latin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panose="020F0502020204030204" pitchFamily="34" charset="0"/>
                <a:ea typeface="Calibri"/>
                <a:cs typeface="Calibri" panose="020F0502020204030204" pitchFamily="34" charset="0"/>
              </a:rPr>
              <a:t>Rollenzusammensetzung und Typen</a:t>
            </a:r>
            <a:endParaRPr lang="de-DE" sz="3200" b="0" strike="noStrike" spc="-1">
              <a:solidFill>
                <a:srgbClr val="000000"/>
              </a:solidFill>
              <a:latin typeface="Calibri" panose="020F0502020204030204" pitchFamily="34" charset="0"/>
              <a:cs typeface="Calibri" panose="020F0502020204030204" pitchFamily="34" charset="0"/>
            </a:endParaRPr>
          </a:p>
        </p:txBody>
      </p:sp>
      <p:sp>
        <p:nvSpPr>
          <p:cNvPr id="642" name="PlaceHolder 2"/>
          <p:cNvSpPr>
            <a:spLocks noGrp="1"/>
          </p:cNvSpPr>
          <p:nvPr>
            <p:ph type="sldNum" idx="80"/>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C23E9A90-3A90-4754-B458-2AAAAFF96820}" type="slidenum">
              <a:rPr lang="en-US" sz="1200" b="0" strike="noStrike" spc="-1">
                <a:solidFill>
                  <a:srgbClr val="888888"/>
                </a:solidFill>
                <a:latin typeface="Calibri" panose="020F0502020204030204" pitchFamily="34" charset="0"/>
                <a:cs typeface="Calibri" panose="020F0502020204030204" pitchFamily="34" charset="0"/>
              </a:rPr>
              <a:t>66</a:t>
            </a:fld>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43" name="Rectangle 10"/>
          <p:cNvSpPr/>
          <p:nvPr/>
        </p:nvSpPr>
        <p:spPr>
          <a:xfrm>
            <a:off x="7256520" y="1986480"/>
            <a:ext cx="4509000" cy="1206720"/>
          </a:xfrm>
          <a:prstGeom prst="rect">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tIns="45000" rIns="90000" bIns="45000" anchor="t">
            <a:noAutofit/>
          </a:bodyPr>
          <a:lstStyle/>
          <a:p>
            <a:pPr algn="ctr" defTabSz="914400">
              <a:lnSpc>
                <a:spcPct val="100000"/>
              </a:lnSpc>
              <a:tabLst>
                <a:tab pos="0" algn="l"/>
              </a:tabLst>
            </a:pPr>
            <a:r>
              <a:rPr lang="en-GB" sz="2400" b="1" strike="noStrike" spc="-1">
                <a:solidFill>
                  <a:srgbClr val="FFFFFF"/>
                </a:solidFill>
                <a:latin typeface="Calibri" panose="020F0502020204030204" pitchFamily="34" charset="0"/>
                <a:cs typeface="Calibri" panose="020F0502020204030204" pitchFamily="34" charset="0"/>
              </a:rPr>
              <a:t>Kontext der Rolle</a:t>
            </a:r>
            <a:endParaRPr lang="de-DE" sz="24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tabLst>
                <a:tab pos="0" algn="l"/>
              </a:tabLst>
            </a:pPr>
            <a:endParaRPr lang="de-DE" sz="1400" b="0" strike="noStrike" spc="-1">
              <a:solidFill>
                <a:srgbClr val="000000"/>
              </a:solidFill>
              <a:latin typeface="Calibri" panose="020F0502020204030204" pitchFamily="34" charset="0"/>
              <a:cs typeface="Calibri" panose="020F0502020204030204" pitchFamily="34" charset="0"/>
            </a:endParaRPr>
          </a:p>
        </p:txBody>
      </p:sp>
      <p:pic>
        <p:nvPicPr>
          <p:cNvPr id="644" name="Graphic 11" descr="Checkbox Checked with solid fill"/>
          <p:cNvPicPr/>
          <p:nvPr/>
        </p:nvPicPr>
        <p:blipFill>
          <a:blip r:embed="rId3"/>
          <a:stretch/>
        </p:blipFill>
        <p:spPr>
          <a:xfrm>
            <a:off x="7535880" y="2311560"/>
            <a:ext cx="754920" cy="754920"/>
          </a:xfrm>
          <a:prstGeom prst="rect">
            <a:avLst/>
          </a:prstGeom>
          <a:ln w="0">
            <a:noFill/>
          </a:ln>
        </p:spPr>
      </p:pic>
      <p:sp>
        <p:nvSpPr>
          <p:cNvPr id="645" name="TextBox 12"/>
          <p:cNvSpPr/>
          <p:nvPr/>
        </p:nvSpPr>
        <p:spPr>
          <a:xfrm>
            <a:off x="8138160" y="2520000"/>
            <a:ext cx="2906799"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tabLst>
                <a:tab pos="0" algn="l"/>
              </a:tabLst>
            </a:pPr>
            <a:r>
              <a:rPr lang="en-GB" sz="1400" b="0" strike="noStrike" spc="-1">
                <a:solidFill>
                  <a:srgbClr val="FFFFFF"/>
                </a:solidFill>
                <a:latin typeface="Calibri" panose="020F0502020204030204" pitchFamily="34" charset="0"/>
                <a:cs typeface="Calibri" panose="020F0502020204030204" pitchFamily="34" charset="0"/>
              </a:rPr>
              <a:t>Entität, auf die sich die Rolle auswirkt</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46" name="Rectangle 13"/>
          <p:cNvSpPr/>
          <p:nvPr/>
        </p:nvSpPr>
        <p:spPr>
          <a:xfrm>
            <a:off x="7256520" y="3348720"/>
            <a:ext cx="4509000" cy="1206720"/>
          </a:xfrm>
          <a:prstGeom prst="rect">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tIns="45000" rIns="90000" bIns="45000" anchor="t">
            <a:noAutofit/>
          </a:bodyPr>
          <a:lstStyle/>
          <a:p>
            <a:pPr algn="ctr" defTabSz="914400">
              <a:lnSpc>
                <a:spcPct val="100000"/>
              </a:lnSpc>
              <a:tabLst>
                <a:tab pos="0" algn="l"/>
              </a:tabLst>
            </a:pPr>
            <a:r>
              <a:rPr lang="en-GB" sz="2400" b="1" strike="noStrike" spc="-1">
                <a:solidFill>
                  <a:srgbClr val="FFFFFF"/>
                </a:solidFill>
                <a:latin typeface="Calibri" panose="020F0502020204030204" pitchFamily="34" charset="0"/>
                <a:cs typeface="Calibri" panose="020F0502020204030204" pitchFamily="34" charset="0"/>
              </a:rPr>
              <a:t>Rollendefinition </a:t>
            </a:r>
            <a:endParaRPr lang="de-DE" sz="24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tabLst>
                <a:tab pos="0" algn="l"/>
              </a:tabLst>
            </a:pPr>
            <a:endParaRPr lang="de-DE" sz="1400" b="0" strike="noStrike" spc="-1">
              <a:solidFill>
                <a:srgbClr val="000000"/>
              </a:solidFill>
              <a:latin typeface="Calibri" panose="020F0502020204030204" pitchFamily="34" charset="0"/>
              <a:cs typeface="Calibri" panose="020F0502020204030204" pitchFamily="34" charset="0"/>
            </a:endParaRPr>
          </a:p>
        </p:txBody>
      </p:sp>
      <p:pic>
        <p:nvPicPr>
          <p:cNvPr id="647" name="Graphic 14" descr="Checkbox Checked with solid fill"/>
          <p:cNvPicPr/>
          <p:nvPr/>
        </p:nvPicPr>
        <p:blipFill>
          <a:blip r:embed="rId3"/>
          <a:stretch/>
        </p:blipFill>
        <p:spPr>
          <a:xfrm>
            <a:off x="7535880" y="3673800"/>
            <a:ext cx="754920" cy="754920"/>
          </a:xfrm>
          <a:prstGeom prst="rect">
            <a:avLst/>
          </a:prstGeom>
          <a:ln w="0">
            <a:noFill/>
          </a:ln>
        </p:spPr>
      </p:pic>
      <p:sp>
        <p:nvSpPr>
          <p:cNvPr id="648" name="TextBox 15"/>
          <p:cNvSpPr/>
          <p:nvPr/>
        </p:nvSpPr>
        <p:spPr>
          <a:xfrm>
            <a:off x="8411400" y="3883320"/>
            <a:ext cx="2395505"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tabLst>
                <a:tab pos="0" algn="l"/>
              </a:tabLst>
            </a:pPr>
            <a:r>
              <a:rPr lang="en-GB" sz="1400" b="0" strike="noStrike" spc="-1">
                <a:solidFill>
                  <a:srgbClr val="FFFFFF"/>
                </a:solidFill>
                <a:latin typeface="Calibri" panose="020F0502020204030204" pitchFamily="34" charset="0"/>
                <a:cs typeface="Calibri" panose="020F0502020204030204" pitchFamily="34" charset="0"/>
              </a:rPr>
              <a:t>Zuständigkeiten und Aufgaben</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49" name="Rectangle 16"/>
          <p:cNvSpPr/>
          <p:nvPr/>
        </p:nvSpPr>
        <p:spPr>
          <a:xfrm>
            <a:off x="7256520" y="4759200"/>
            <a:ext cx="4509000" cy="1206720"/>
          </a:xfrm>
          <a:prstGeom prst="rect">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tIns="45000" rIns="90000" bIns="45000" anchor="t">
            <a:noAutofit/>
          </a:bodyPr>
          <a:lstStyle/>
          <a:p>
            <a:pPr algn="ctr" defTabSz="914400">
              <a:lnSpc>
                <a:spcPct val="100000"/>
              </a:lnSpc>
              <a:tabLst>
                <a:tab pos="0" algn="l"/>
              </a:tabLst>
            </a:pPr>
            <a:r>
              <a:rPr lang="en-GB" sz="2400" b="1" strike="noStrike" spc="-1">
                <a:solidFill>
                  <a:srgbClr val="FFFFFF"/>
                </a:solidFill>
                <a:latin typeface="Calibri" panose="020F0502020204030204" pitchFamily="34" charset="0"/>
                <a:cs typeface="Calibri" panose="020F0502020204030204" pitchFamily="34" charset="0"/>
              </a:rPr>
              <a:t>Rollenzuweisung </a:t>
            </a:r>
            <a:endParaRPr lang="de-DE" sz="24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tabLst>
                <a:tab pos="0" algn="l"/>
              </a:tabLst>
            </a:pPr>
            <a:endParaRPr lang="de-DE" sz="1400" b="0" strike="noStrike" spc="-1">
              <a:solidFill>
                <a:srgbClr val="000000"/>
              </a:solidFill>
              <a:latin typeface="Calibri" panose="020F0502020204030204" pitchFamily="34" charset="0"/>
              <a:cs typeface="Calibri" panose="020F0502020204030204" pitchFamily="34" charset="0"/>
            </a:endParaRPr>
          </a:p>
        </p:txBody>
      </p:sp>
      <p:pic>
        <p:nvPicPr>
          <p:cNvPr id="650" name="Graphic 17" descr="Checkbox Checked with solid fill"/>
          <p:cNvPicPr/>
          <p:nvPr/>
        </p:nvPicPr>
        <p:blipFill>
          <a:blip r:embed="rId3"/>
          <a:stretch/>
        </p:blipFill>
        <p:spPr>
          <a:xfrm>
            <a:off x="7535880" y="5084640"/>
            <a:ext cx="754920" cy="754920"/>
          </a:xfrm>
          <a:prstGeom prst="rect">
            <a:avLst/>
          </a:prstGeom>
          <a:ln w="0">
            <a:noFill/>
          </a:ln>
        </p:spPr>
      </p:pic>
      <p:sp>
        <p:nvSpPr>
          <p:cNvPr id="651" name="TextBox 18"/>
          <p:cNvSpPr/>
          <p:nvPr/>
        </p:nvSpPr>
        <p:spPr>
          <a:xfrm>
            <a:off x="8457480" y="5276880"/>
            <a:ext cx="2429874"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tabLst>
                <a:tab pos="0" algn="l"/>
              </a:tabLst>
            </a:pPr>
            <a:r>
              <a:rPr lang="en-GB" sz="1400" b="0" strike="noStrike" spc="-1">
                <a:solidFill>
                  <a:srgbClr val="FFFFFF"/>
                </a:solidFill>
                <a:latin typeface="Calibri" panose="020F0502020204030204" pitchFamily="34" charset="0"/>
                <a:cs typeface="Calibri" panose="020F0502020204030204" pitchFamily="34" charset="0"/>
              </a:rPr>
              <a:t>Name der beauftragten Person</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52" name="PlaceHolder 3"/>
          <p:cNvSpPr>
            <a:spLocks noGrp="1"/>
          </p:cNvSpPr>
          <p:nvPr>
            <p:ph/>
          </p:nvPr>
        </p:nvSpPr>
        <p:spPr>
          <a:xfrm>
            <a:off x="609480" y="1696680"/>
            <a:ext cx="6054480" cy="4623840"/>
          </a:xfrm>
          <a:prstGeom prst="rect">
            <a:avLst/>
          </a:prstGeom>
          <a:noFill/>
          <a:ln w="0">
            <a:noFill/>
          </a:ln>
        </p:spPr>
        <p:txBody>
          <a:bodyPr lIns="91440" tIns="45720" rIns="91440" bIns="45720" anchor="t">
            <a:normAutofit fontScale="84444" lnSpcReduction="10000"/>
          </a:bodyPr>
          <a:lstStyle/>
          <a:p>
            <a:pPr marL="457200" indent="-343080">
              <a:lnSpc>
                <a:spcPct val="100000"/>
              </a:lnSpc>
              <a:spcBef>
                <a:spcPts val="360"/>
              </a:spcBef>
              <a:buClr>
                <a:srgbClr val="000000"/>
              </a:buClr>
              <a:buFont typeface="Arial"/>
              <a:buChar char="•"/>
            </a:pPr>
            <a:r>
              <a:rPr lang="en-GB" sz="2800" b="0" strike="noStrike" spc="-1">
                <a:solidFill>
                  <a:schemeClr val="dk1"/>
                </a:solidFill>
                <a:latin typeface="Calibri" panose="020F0502020204030204" pitchFamily="34" charset="0"/>
                <a:ea typeface="Calibri"/>
                <a:cs typeface="Calibri" panose="020F0502020204030204" pitchFamily="34" charset="0"/>
              </a:rPr>
              <a:t>Rollen setzen sich aus einem Kontext, einer Definition und einer Zuordnung zusammen</a:t>
            </a:r>
            <a:endParaRPr lang="de-DE" sz="2800" b="0" strike="noStrike" spc="-1">
              <a:solidFill>
                <a:srgbClr val="000000"/>
              </a:solidFill>
              <a:latin typeface="Calibri" panose="020F0502020204030204" pitchFamily="34" charset="0"/>
              <a:cs typeface="Calibri" panose="020F0502020204030204" pitchFamily="34" charset="0"/>
            </a:endParaRPr>
          </a:p>
          <a:p>
            <a:pPr marL="914400" lvl="1" indent="-343080">
              <a:lnSpc>
                <a:spcPct val="100000"/>
              </a:lnSpc>
              <a:spcBef>
                <a:spcPts val="360"/>
              </a:spcBef>
              <a:buClr>
                <a:srgbClr val="000000"/>
              </a:buClr>
              <a:buFont typeface="Arial"/>
              <a:buChar char="–"/>
            </a:pPr>
            <a:r>
              <a:rPr lang="en-GB" sz="2400" b="0" strike="noStrike" spc="-1">
                <a:solidFill>
                  <a:schemeClr val="dk1"/>
                </a:solidFill>
                <a:latin typeface="Calibri" panose="020F0502020204030204" pitchFamily="34" charset="0"/>
                <a:ea typeface="Calibri"/>
                <a:cs typeface="Calibri" panose="020F0502020204030204" pitchFamily="34" charset="0"/>
              </a:rPr>
              <a:t>Wenn sie alle drei haben, sind sie umgesetzt worden</a:t>
            </a:r>
            <a:endParaRPr lang="de-DE" sz="2400" b="0" strike="noStrike" spc="-1">
              <a:solidFill>
                <a:srgbClr val="000000"/>
              </a:solidFill>
              <a:latin typeface="Calibri" panose="020F0502020204030204" pitchFamily="34" charset="0"/>
              <a:cs typeface="Calibri" panose="020F0502020204030204" pitchFamily="34" charset="0"/>
            </a:endParaRPr>
          </a:p>
          <a:p>
            <a:pPr marL="457200" indent="-343080">
              <a:lnSpc>
                <a:spcPct val="100000"/>
              </a:lnSpc>
              <a:spcBef>
                <a:spcPts val="360"/>
              </a:spcBef>
              <a:buClr>
                <a:srgbClr val="000000"/>
              </a:buClr>
              <a:buFont typeface="Arial"/>
              <a:buChar char="•"/>
            </a:pPr>
            <a:r>
              <a:rPr lang="en-GB" sz="2800" b="0" strike="noStrike" spc="-1">
                <a:solidFill>
                  <a:schemeClr val="dk1"/>
                </a:solidFill>
                <a:latin typeface="Calibri" panose="020F0502020204030204" pitchFamily="34" charset="0"/>
                <a:ea typeface="Calibri"/>
                <a:cs typeface="Calibri" panose="020F0502020204030204" pitchFamily="34" charset="0"/>
              </a:rPr>
              <a:t>Allgemeine Aufgaben</a:t>
            </a:r>
            <a:endParaRPr lang="de-DE" sz="2800" b="0" strike="noStrike" spc="-1">
              <a:solidFill>
                <a:srgbClr val="000000"/>
              </a:solidFill>
              <a:latin typeface="Calibri" panose="020F0502020204030204" pitchFamily="34" charset="0"/>
              <a:cs typeface="Calibri" panose="020F0502020204030204" pitchFamily="34" charset="0"/>
            </a:endParaRPr>
          </a:p>
          <a:p>
            <a:pPr marL="914400" lvl="1" indent="-343080">
              <a:lnSpc>
                <a:spcPct val="100000"/>
              </a:lnSpc>
              <a:spcBef>
                <a:spcPts val="360"/>
              </a:spcBef>
              <a:buClr>
                <a:srgbClr val="000000"/>
              </a:buClr>
              <a:buFont typeface="Arial"/>
              <a:buChar char="–"/>
            </a:pPr>
            <a:r>
              <a:rPr lang="en-GB" sz="2400" b="0" strike="noStrike" spc="-1">
                <a:solidFill>
                  <a:schemeClr val="dk1"/>
                </a:solidFill>
                <a:latin typeface="Calibri" panose="020F0502020204030204" pitchFamily="34" charset="0"/>
                <a:ea typeface="Calibri"/>
                <a:cs typeface="Calibri" panose="020F0502020204030204" pitchFamily="34" charset="0"/>
              </a:rPr>
              <a:t>Berücksichtigen das gesamte SMS</a:t>
            </a:r>
            <a:endParaRPr lang="de-DE" sz="2400" b="0" strike="noStrike" spc="-1">
              <a:solidFill>
                <a:srgbClr val="000000"/>
              </a:solidFill>
              <a:latin typeface="Calibri" panose="020F0502020204030204" pitchFamily="34" charset="0"/>
              <a:cs typeface="Calibri" panose="020F0502020204030204" pitchFamily="34" charset="0"/>
            </a:endParaRPr>
          </a:p>
          <a:p>
            <a:pPr marL="914400" lvl="1" indent="-343080">
              <a:lnSpc>
                <a:spcPct val="100000"/>
              </a:lnSpc>
              <a:spcBef>
                <a:spcPts val="360"/>
              </a:spcBef>
              <a:buClr>
                <a:srgbClr val="000000"/>
              </a:buClr>
              <a:buFont typeface="Arial"/>
              <a:buChar char="–"/>
            </a:pPr>
            <a:r>
              <a:rPr lang="en-GB" sz="2400" b="0" strike="noStrike" spc="-1">
                <a:solidFill>
                  <a:schemeClr val="dk1"/>
                </a:solidFill>
                <a:latin typeface="Calibri" panose="020F0502020204030204" pitchFamily="34" charset="0"/>
                <a:ea typeface="Calibri"/>
                <a:cs typeface="Calibri" panose="020F0502020204030204" pitchFamily="34" charset="0"/>
              </a:rPr>
              <a:t>Sie beziehen sich hauptsächlich auf die Allgemeinen Anforderungen (GR 1-7) in FitSM-1 </a:t>
            </a:r>
            <a:endParaRPr lang="de-DE" sz="2400" b="0" strike="noStrike" spc="-1">
              <a:solidFill>
                <a:srgbClr val="000000"/>
              </a:solidFill>
              <a:latin typeface="Calibri" panose="020F0502020204030204" pitchFamily="34" charset="0"/>
              <a:cs typeface="Calibri" panose="020F0502020204030204" pitchFamily="34" charset="0"/>
            </a:endParaRPr>
          </a:p>
          <a:p>
            <a:pPr marL="457200" indent="-343080">
              <a:lnSpc>
                <a:spcPct val="100000"/>
              </a:lnSpc>
              <a:spcBef>
                <a:spcPts val="360"/>
              </a:spcBef>
              <a:buClr>
                <a:srgbClr val="000000"/>
              </a:buClr>
              <a:buFont typeface="Arial"/>
              <a:buChar char="•"/>
            </a:pPr>
            <a:r>
              <a:rPr lang="en-GB" sz="2800" b="0" strike="noStrike" spc="-1">
                <a:solidFill>
                  <a:schemeClr val="dk1"/>
                </a:solidFill>
                <a:latin typeface="Calibri" panose="020F0502020204030204" pitchFamily="34" charset="0"/>
                <a:ea typeface="Calibri"/>
                <a:cs typeface="Calibri" panose="020F0502020204030204" pitchFamily="34" charset="0"/>
              </a:rPr>
              <a:t>Prozessspezifische Rollen</a:t>
            </a:r>
            <a:endParaRPr lang="de-DE" sz="2800" b="0" strike="noStrike" spc="-1">
              <a:solidFill>
                <a:srgbClr val="000000"/>
              </a:solidFill>
              <a:latin typeface="Calibri" panose="020F0502020204030204" pitchFamily="34" charset="0"/>
              <a:cs typeface="Calibri" panose="020F0502020204030204" pitchFamily="34" charset="0"/>
            </a:endParaRPr>
          </a:p>
          <a:p>
            <a:pPr marL="914400" lvl="1" indent="-343080">
              <a:lnSpc>
                <a:spcPct val="100000"/>
              </a:lnSpc>
              <a:spcBef>
                <a:spcPts val="360"/>
              </a:spcBef>
              <a:buClr>
                <a:srgbClr val="000000"/>
              </a:buClr>
              <a:buFont typeface="Arial"/>
              <a:buChar char="–"/>
            </a:pPr>
            <a:r>
              <a:rPr lang="en-GB" sz="2400" b="0" strike="noStrike" spc="-1">
                <a:solidFill>
                  <a:schemeClr val="dk1"/>
                </a:solidFill>
                <a:latin typeface="Calibri" panose="020F0502020204030204" pitchFamily="34" charset="0"/>
                <a:ea typeface="Calibri"/>
                <a:cs typeface="Calibri" panose="020F0502020204030204" pitchFamily="34" charset="0"/>
              </a:rPr>
              <a:t>Berücksichtigung eines Prozesses oder eines Falles innerhalb des Prozesses</a:t>
            </a:r>
            <a:endParaRPr lang="de-DE" sz="2400" b="0" strike="noStrike" spc="-1">
              <a:solidFill>
                <a:srgbClr val="000000"/>
              </a:solidFill>
              <a:latin typeface="Calibri" panose="020F0502020204030204" pitchFamily="34" charset="0"/>
              <a:cs typeface="Calibri" panose="020F0502020204030204" pitchFamily="34" charset="0"/>
            </a:endParaRPr>
          </a:p>
          <a:p>
            <a:pPr marL="914400" lvl="1" indent="-343080">
              <a:lnSpc>
                <a:spcPct val="100000"/>
              </a:lnSpc>
              <a:spcBef>
                <a:spcPts val="360"/>
              </a:spcBef>
              <a:buClr>
                <a:srgbClr val="000000"/>
              </a:buClr>
              <a:buFont typeface="Arial"/>
              <a:buChar char="–"/>
            </a:pPr>
            <a:r>
              <a:rPr lang="en-GB" sz="2400" b="0" strike="noStrike" spc="-1">
                <a:solidFill>
                  <a:schemeClr val="dk1"/>
                </a:solidFill>
                <a:latin typeface="Calibri" panose="020F0502020204030204" pitchFamily="34" charset="0"/>
                <a:ea typeface="Calibri"/>
                <a:cs typeface="Calibri" panose="020F0502020204030204" pitchFamily="34" charset="0"/>
              </a:rPr>
              <a:t>Sie beziehen sich hauptsächlich auf die Prozessanforderungen (PR1-14) in FitSM-1</a:t>
            </a:r>
            <a:endParaRPr lang="de-DE" sz="2400" b="0" strike="noStrike" spc="-1">
              <a:solidFill>
                <a:srgbClr val="000000"/>
              </a:solidFill>
              <a:latin typeface="Calibri" panose="020F0502020204030204" pitchFamily="34" charset="0"/>
              <a:cs typeface="Calibri" panose="020F0502020204030204" pitchFamily="34" charset="0"/>
            </a:endParaRPr>
          </a:p>
          <a:p>
            <a:pPr indent="0">
              <a:lnSpc>
                <a:spcPct val="100000"/>
              </a:lnSpc>
              <a:spcBef>
                <a:spcPts val="360"/>
              </a:spcBef>
              <a:buNone/>
              <a:tabLst>
                <a:tab pos="0" algn="l"/>
              </a:tabLst>
            </a:pPr>
            <a:endParaRPr lang="de-DE" sz="2800" b="0" strike="noStrike" spc="-1">
              <a:solidFill>
                <a:srgbClr val="000000"/>
              </a:solidFill>
              <a:latin typeface="Calibri" panose="020F0502020204030204" pitchFamily="34" charset="0"/>
              <a:cs typeface="Calibri" panose="020F0502020204030204" pitchFamily="34" charset="0"/>
            </a:endParaRPr>
          </a:p>
          <a:p>
            <a:pPr indent="0">
              <a:lnSpc>
                <a:spcPct val="100000"/>
              </a:lnSpc>
              <a:spcBef>
                <a:spcPts val="360"/>
              </a:spcBef>
              <a:buNone/>
              <a:tabLst>
                <a:tab pos="0" algn="l"/>
              </a:tabLst>
            </a:pPr>
            <a:endParaRPr lang="de-DE" sz="2800" b="0" strike="noStrike" spc="-1">
              <a:solidFill>
                <a:srgbClr val="000000"/>
              </a:solidFill>
              <a:latin typeface="Calibri" panose="020F0502020204030204" pitchFamily="34" charset="0"/>
              <a:cs typeface="Calibri" panose="020F0502020204030204"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Schlüsselrollen in einem SMS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sp>
        <p:nvSpPr>
          <p:cNvPr id="654" name="PlaceHolder 2"/>
          <p:cNvSpPr>
            <a:spLocks noGrp="1"/>
          </p:cNvSpPr>
          <p:nvPr>
            <p:ph/>
          </p:nvPr>
        </p:nvSpPr>
        <p:spPr>
          <a:xfrm>
            <a:off x="609480" y="1696680"/>
            <a:ext cx="10970640" cy="4623840"/>
          </a:xfrm>
          <a:prstGeom prst="rect">
            <a:avLst/>
          </a:prstGeom>
          <a:noFill/>
          <a:ln w="0">
            <a:noFill/>
          </a:ln>
        </p:spPr>
        <p:txBody>
          <a:bodyPr lIns="91440" tIns="45720" rIns="91440" bIns="45720" anchor="t">
            <a:normAutofit/>
          </a:bodyPr>
          <a:lstStyle/>
          <a:p>
            <a:pPr marL="343080" indent="-343080">
              <a:lnSpc>
                <a:spcPct val="100000"/>
              </a:lnSpc>
              <a:spcBef>
                <a:spcPts val="601"/>
              </a:spcBef>
              <a:buClr>
                <a:srgbClr val="000000"/>
              </a:buClr>
              <a:buFont typeface="Arial"/>
              <a:buChar char="•"/>
            </a:pPr>
            <a:r>
              <a:rPr lang="en-US" sz="2800" b="0" strike="noStrike" spc="-1">
                <a:solidFill>
                  <a:schemeClr val="dk1"/>
                </a:solidFill>
                <a:latin typeface="Calibri"/>
                <a:ea typeface="Calibri"/>
              </a:rPr>
              <a:t>Allgemeine Aufgaben</a:t>
            </a:r>
            <a:endParaRPr lang="de-DE" sz="28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SMS-Verantwortlicher</a:t>
            </a:r>
            <a:endParaRPr lang="de-DE" sz="24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SMS-Manager</a:t>
            </a:r>
            <a:endParaRPr lang="de-DE" sz="24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Andere mögliche allgemeine Funktionen, z. B. Dokumentationsbeauftragter</a:t>
            </a:r>
            <a:endParaRPr lang="de-DE" sz="2400" b="0" strike="noStrike" spc="-1">
              <a:solidFill>
                <a:srgbClr val="000000"/>
              </a:solidFill>
              <a:latin typeface="Arial"/>
            </a:endParaRPr>
          </a:p>
          <a:p>
            <a:pPr marL="343080" indent="-343080">
              <a:lnSpc>
                <a:spcPct val="100000"/>
              </a:lnSpc>
              <a:spcBef>
                <a:spcPts val="601"/>
              </a:spcBef>
              <a:buClr>
                <a:srgbClr val="000000"/>
              </a:buClr>
              <a:buFont typeface="Arial"/>
              <a:buChar char="•"/>
            </a:pPr>
            <a:r>
              <a:rPr lang="en-US" sz="2800" b="0" strike="noStrike" spc="-1">
                <a:solidFill>
                  <a:schemeClr val="dk1"/>
                </a:solidFill>
                <a:latin typeface="Calibri"/>
                <a:ea typeface="Calibri"/>
              </a:rPr>
              <a:t>Rollen auf Prozessebene: gängige Typen von Rollen</a:t>
            </a:r>
            <a:endParaRPr lang="de-DE" sz="28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Prozess-Verantwortlicher</a:t>
            </a:r>
            <a:endParaRPr lang="de-DE" sz="24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Prozess-Manager</a:t>
            </a:r>
            <a:endParaRPr lang="de-DE" sz="24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Case-Verantwortlicher z.B. Service-Verantwortlicher, Incident-Verantwortlicher</a:t>
            </a:r>
            <a:endParaRPr lang="de-DE" sz="24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Prozess-Mitarbeiter</a:t>
            </a:r>
            <a:endParaRPr lang="de-DE" sz="2400" b="0" strike="noStrike" spc="-1">
              <a:solidFill>
                <a:srgbClr val="000000"/>
              </a:solidFill>
              <a:latin typeface="Arial"/>
            </a:endParaRPr>
          </a:p>
        </p:txBody>
      </p:sp>
      <p:sp>
        <p:nvSpPr>
          <p:cNvPr id="655" name="PlaceHolder 3"/>
          <p:cNvSpPr>
            <a:spLocks noGrp="1"/>
          </p:cNvSpPr>
          <p:nvPr>
            <p:ph type="sldNum" idx="8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6A539060-7D3D-4769-87F9-E52208A4C872}" type="slidenum">
              <a:rPr lang="en-US" sz="1200" b="0" strike="noStrike" spc="-1">
                <a:solidFill>
                  <a:srgbClr val="888888"/>
                </a:solidFill>
                <a:latin typeface="Calibri"/>
                <a:ea typeface="Calibri"/>
              </a:rPr>
              <a:t>67</a:t>
            </a:fld>
            <a:endParaRPr lang="de-DE" sz="1200" b="0" strike="noStrike" spc="-1">
              <a:solidFill>
                <a:srgbClr val="000000"/>
              </a:solidFill>
              <a:latin typeface="Times New Roman"/>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SMS-Verantwortlicher: Allgemeine Aufgaben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57" name="Google Shape;751;p60"/>
          <p:cNvGraphicFramePr/>
          <p:nvPr/>
        </p:nvGraphicFramePr>
        <p:xfrm>
          <a:off x="900000" y="1777680"/>
          <a:ext cx="10440000" cy="3891240"/>
        </p:xfrm>
        <a:graphic>
          <a:graphicData uri="http://schemas.openxmlformats.org/drawingml/2006/table">
            <a:tbl>
              <a:tblPr/>
              <a:tblGrid>
                <a:gridCol w="2113920">
                  <a:extLst>
                    <a:ext uri="{9D8B030D-6E8A-4147-A177-3AD203B41FA5}">
                      <a16:colId xmlns:a16="http://schemas.microsoft.com/office/drawing/2014/main" val="20000"/>
                    </a:ext>
                  </a:extLst>
                </a:gridCol>
                <a:gridCol w="5726880">
                  <a:extLst>
                    <a:ext uri="{9D8B030D-6E8A-4147-A177-3AD203B41FA5}">
                      <a16:colId xmlns:a16="http://schemas.microsoft.com/office/drawing/2014/main" val="20001"/>
                    </a:ext>
                  </a:extLst>
                </a:gridCol>
                <a:gridCol w="259920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a:ea typeface="Arial"/>
                        </a:rPr>
                        <a:t>Rolle</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a:ea typeface="Arial"/>
                        </a:rPr>
                        <a:t>Aufgaben</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a:ea typeface="Arial"/>
                        </a:rPr>
                        <a:t>Anzahl der umgesetzten Rollen</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500" b="1" strike="noStrike" spc="-1">
                          <a:solidFill>
                            <a:schemeClr val="dk1"/>
                          </a:solidFill>
                          <a:latin typeface="Calibri"/>
                          <a:ea typeface="Arial"/>
                        </a:rPr>
                        <a:t>SMS-Verantwortlicher</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dirty="0" err="1">
                          <a:solidFill>
                            <a:schemeClr val="dk1"/>
                          </a:solidFill>
                          <a:latin typeface="Calibri"/>
                          <a:ea typeface="Arial"/>
                        </a:rPr>
                        <a:t>Verantwortlicher</a:t>
                      </a:r>
                      <a:r>
                        <a:rPr lang="en-GB" sz="1500" b="0" strike="noStrike" spc="-1" dirty="0">
                          <a:solidFill>
                            <a:schemeClr val="dk1"/>
                          </a:solidFill>
                          <a:latin typeface="Calibri"/>
                          <a:ea typeface="Arial"/>
                        </a:rPr>
                        <a:t> für das </a:t>
                      </a:r>
                      <a:r>
                        <a:rPr lang="en-GB" sz="1500" b="0" strike="noStrike" spc="-1" dirty="0" err="1">
                          <a:solidFill>
                            <a:schemeClr val="dk1"/>
                          </a:solidFill>
                          <a:latin typeface="Calibri"/>
                          <a:ea typeface="Arial"/>
                        </a:rPr>
                        <a:t>gesamte</a:t>
                      </a:r>
                      <a:r>
                        <a:rPr lang="en-GB" sz="1500" b="0" strike="noStrike" spc="-1" dirty="0">
                          <a:solidFill>
                            <a:schemeClr val="dk1"/>
                          </a:solidFill>
                          <a:latin typeface="Calibri"/>
                          <a:ea typeface="Arial"/>
                        </a:rPr>
                        <a:t> Service-Management-System (SMS).</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chemeClr val="dk1"/>
                          </a:solidFill>
                          <a:latin typeface="Calibri"/>
                          <a:ea typeface="Arial"/>
                        </a:rPr>
                        <a:t>Gesamtverantwortung</a:t>
                      </a:r>
                      <a:r>
                        <a:rPr lang="en-GB" sz="1500" b="0" strike="noStrike" spc="-1" dirty="0">
                          <a:solidFill>
                            <a:schemeClr val="dk1"/>
                          </a:solidFill>
                          <a:latin typeface="Calibri"/>
                          <a:ea typeface="Arial"/>
                        </a:rPr>
                        <a:t> für alle ITSM-</a:t>
                      </a:r>
                      <a:r>
                        <a:rPr lang="en-GB" sz="1500" b="0" strike="noStrike" spc="-1" dirty="0" err="1">
                          <a:solidFill>
                            <a:schemeClr val="dk1"/>
                          </a:solidFill>
                          <a:latin typeface="Calibri"/>
                          <a:ea typeface="Arial"/>
                        </a:rPr>
                        <a:t>bezogenen</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Aktivitäten</a:t>
                      </a:r>
                      <a:r>
                        <a:rPr lang="en-GB" sz="1500" b="0" strike="noStrike" spc="-1" dirty="0">
                          <a:solidFill>
                            <a:schemeClr val="dk1"/>
                          </a:solidFill>
                          <a:latin typeface="Calibri"/>
                          <a:ea typeface="Arial"/>
                        </a:rPr>
                        <a: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Arial"/>
                        </a:rPr>
                        <a:t>Act </a:t>
                      </a:r>
                      <a:r>
                        <a:rPr lang="en-GB" sz="1500" b="0" strike="noStrike" spc="-1" dirty="0" err="1">
                          <a:solidFill>
                            <a:schemeClr val="dk1"/>
                          </a:solidFill>
                          <a:latin typeface="Calibri"/>
                          <a:ea typeface="Arial"/>
                        </a:rPr>
                        <a:t>als</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primäre</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Anlaufstelle</a:t>
                      </a:r>
                      <a:r>
                        <a:rPr lang="en-GB" sz="1500" b="0" strike="noStrike" spc="-1" dirty="0">
                          <a:solidFill>
                            <a:schemeClr val="dk1"/>
                          </a:solidFill>
                          <a:latin typeface="Calibri"/>
                          <a:ea typeface="Arial"/>
                        </a:rPr>
                        <a:t> für </a:t>
                      </a:r>
                      <a:r>
                        <a:rPr lang="en-GB" sz="1500" b="0" strike="noStrike" spc="-1" dirty="0" err="1">
                          <a:solidFill>
                            <a:schemeClr val="dk1"/>
                          </a:solidFill>
                          <a:latin typeface="Calibri"/>
                          <a:ea typeface="Arial"/>
                        </a:rPr>
                        <a:t>Anliegen</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im</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Rahmen</a:t>
                      </a:r>
                      <a:r>
                        <a:rPr lang="en-GB" sz="1500" b="0" strike="noStrike" spc="-1" dirty="0">
                          <a:solidFill>
                            <a:schemeClr val="dk1"/>
                          </a:solidFill>
                          <a:latin typeface="Calibri"/>
                          <a:ea typeface="Arial"/>
                        </a:rPr>
                        <a:t> der </a:t>
                      </a:r>
                      <a:r>
                        <a:rPr lang="en-GB" sz="1500" b="0" strike="noStrike" spc="-1" dirty="0" err="1">
                          <a:solidFill>
                            <a:schemeClr val="dk1"/>
                          </a:solidFill>
                          <a:latin typeface="Calibri"/>
                          <a:ea typeface="Arial"/>
                        </a:rPr>
                        <a:t>Verwaltung</a:t>
                      </a:r>
                      <a:r>
                        <a:rPr lang="en-GB" sz="1500" b="0" strike="noStrike" spc="-1" dirty="0">
                          <a:solidFill>
                            <a:schemeClr val="dk1"/>
                          </a:solidFill>
                          <a:latin typeface="Calibri"/>
                          <a:ea typeface="Arial"/>
                        </a:rPr>
                        <a:t> des </a:t>
                      </a:r>
                      <a:r>
                        <a:rPr lang="en-GB" sz="1500" b="0" strike="noStrike" spc="-1" dirty="0" err="1">
                          <a:solidFill>
                            <a:schemeClr val="dk1"/>
                          </a:solidFill>
                          <a:latin typeface="Calibri"/>
                          <a:ea typeface="Arial"/>
                        </a:rPr>
                        <a:t>gesamten</a:t>
                      </a:r>
                      <a:r>
                        <a:rPr lang="en-GB" sz="1500" b="0" strike="noStrike" spc="-1" dirty="0">
                          <a:solidFill>
                            <a:schemeClr val="dk1"/>
                          </a:solidFill>
                          <a:latin typeface="Calibri"/>
                          <a:ea typeface="Arial"/>
                        </a:rPr>
                        <a:t> SMS.</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chemeClr val="dk1"/>
                          </a:solidFill>
                          <a:latin typeface="Calibri"/>
                          <a:ea typeface="Arial"/>
                        </a:rPr>
                        <a:t>Festlegung</a:t>
                      </a:r>
                      <a:r>
                        <a:rPr lang="en-GB" sz="1500" b="0" strike="noStrike" spc="-1" dirty="0">
                          <a:solidFill>
                            <a:schemeClr val="dk1"/>
                          </a:solidFill>
                          <a:latin typeface="Calibri"/>
                          <a:ea typeface="Arial"/>
                        </a:rPr>
                        <a:t> und </a:t>
                      </a:r>
                      <a:r>
                        <a:rPr lang="en-GB" sz="1500" b="0" strike="noStrike" spc="-1" dirty="0" err="1">
                          <a:solidFill>
                            <a:schemeClr val="dk1"/>
                          </a:solidFill>
                          <a:latin typeface="Calibri"/>
                          <a:ea typeface="Arial"/>
                        </a:rPr>
                        <a:t>Verabschiedung</a:t>
                      </a:r>
                      <a:r>
                        <a:rPr lang="en-GB" sz="1500" b="0" strike="noStrike" spc="-1" dirty="0">
                          <a:solidFill>
                            <a:schemeClr val="dk1"/>
                          </a:solidFill>
                          <a:latin typeface="Calibri"/>
                          <a:ea typeface="Arial"/>
                        </a:rPr>
                        <a:t> von </a:t>
                      </a:r>
                      <a:r>
                        <a:rPr lang="en-GB" sz="1500" b="0" strike="noStrike" spc="-1" dirty="0" err="1">
                          <a:solidFill>
                            <a:schemeClr val="dk1"/>
                          </a:solidFill>
                          <a:latin typeface="Calibri"/>
                          <a:ea typeface="Arial"/>
                        </a:rPr>
                        <a:t>Zielen</a:t>
                      </a:r>
                      <a:r>
                        <a:rPr lang="en-GB" sz="1500" b="0" strike="noStrike" spc="-1" dirty="0">
                          <a:solidFill>
                            <a:schemeClr val="dk1"/>
                          </a:solidFill>
                          <a:latin typeface="Calibri"/>
                          <a:ea typeface="Arial"/>
                        </a:rPr>
                        <a:t> und </a:t>
                      </a:r>
                      <a:r>
                        <a:rPr lang="en-GB" sz="1500" b="0" strike="noStrike" spc="-1" dirty="0" err="1">
                          <a:solidFill>
                            <a:schemeClr val="dk1"/>
                          </a:solidFill>
                          <a:latin typeface="Calibri"/>
                          <a:ea typeface="Arial"/>
                        </a:rPr>
                        <a:t>Richtlinien</a:t>
                      </a:r>
                      <a:r>
                        <a:rPr lang="en-GB" sz="1500" b="0" strike="noStrike" spc="-1" dirty="0">
                          <a:solidFill>
                            <a:schemeClr val="dk1"/>
                          </a:solidFill>
                          <a:latin typeface="Calibri"/>
                          <a:ea typeface="Arial"/>
                        </a:rPr>
                        <a:t> für das </a:t>
                      </a:r>
                      <a:r>
                        <a:rPr lang="en-GB" sz="1500" b="0" strike="noStrike" spc="-1" dirty="0" err="1">
                          <a:solidFill>
                            <a:schemeClr val="dk1"/>
                          </a:solidFill>
                          <a:latin typeface="Calibri"/>
                          <a:ea typeface="Arial"/>
                        </a:rPr>
                        <a:t>gesamte</a:t>
                      </a:r>
                      <a:r>
                        <a:rPr lang="en-GB" sz="1500" b="0" strike="noStrike" spc="-1" dirty="0">
                          <a:solidFill>
                            <a:schemeClr val="dk1"/>
                          </a:solidFill>
                          <a:latin typeface="Calibri"/>
                          <a:ea typeface="Arial"/>
                        </a:rPr>
                        <a:t> SMS.</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chemeClr val="dk1"/>
                          </a:solidFill>
                          <a:latin typeface="Calibri"/>
                          <a:ea typeface="Arial"/>
                        </a:rPr>
                        <a:t>Benennen</a:t>
                      </a:r>
                      <a:r>
                        <a:rPr lang="en-GB" sz="1500" b="0" strike="noStrike" spc="-1" dirty="0">
                          <a:solidFill>
                            <a:schemeClr val="dk1"/>
                          </a:solidFill>
                          <a:latin typeface="Calibri"/>
                          <a:ea typeface="Arial"/>
                        </a:rPr>
                        <a:t> Sie die </a:t>
                      </a:r>
                      <a:r>
                        <a:rPr lang="en-GB" sz="1500" b="0" strike="noStrike" spc="-1" dirty="0" err="1">
                          <a:solidFill>
                            <a:schemeClr val="dk1"/>
                          </a:solidFill>
                          <a:latin typeface="Calibri"/>
                          <a:ea typeface="Arial"/>
                        </a:rPr>
                        <a:t>Prozess-Verantwortlichen</a:t>
                      </a:r>
                      <a:r>
                        <a:rPr lang="en-GB" sz="1500" b="0" strike="noStrike" spc="-1" dirty="0">
                          <a:solidFill>
                            <a:schemeClr val="dk1"/>
                          </a:solidFill>
                          <a:latin typeface="Calibri"/>
                          <a:ea typeface="Arial"/>
                        </a:rPr>
                        <a:t> und/</a:t>
                      </a:r>
                      <a:r>
                        <a:rPr lang="en-GB" sz="1500" b="0" strike="noStrike" spc="-1" dirty="0" err="1">
                          <a:solidFill>
                            <a:schemeClr val="dk1"/>
                          </a:solidFill>
                          <a:latin typeface="Calibri"/>
                          <a:ea typeface="Arial"/>
                        </a:rPr>
                        <a:t>oder</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Prozess</a:t>
                      </a:r>
                      <a:r>
                        <a:rPr lang="en-GB" sz="1500" b="0" strike="noStrike" spc="-1" dirty="0">
                          <a:solidFill>
                            <a:schemeClr val="dk1"/>
                          </a:solidFill>
                          <a:latin typeface="Calibri"/>
                          <a:ea typeface="Arial"/>
                        </a:rPr>
                        <a:t>-Manager und </a:t>
                      </a:r>
                      <a:r>
                        <a:rPr lang="en-GB" sz="1500" b="0" strike="noStrike" spc="-1" dirty="0" err="1">
                          <a:solidFill>
                            <a:schemeClr val="dk1"/>
                          </a:solidFill>
                          <a:latin typeface="Calibri"/>
                          <a:ea typeface="Arial"/>
                        </a:rPr>
                        <a:t>stellen</a:t>
                      </a:r>
                      <a:r>
                        <a:rPr lang="en-GB" sz="1500" b="0" strike="noStrike" spc="-1" dirty="0">
                          <a:solidFill>
                            <a:schemeClr val="dk1"/>
                          </a:solidFill>
                          <a:latin typeface="Calibri"/>
                          <a:ea typeface="Arial"/>
                        </a:rPr>
                        <a:t> Sie </a:t>
                      </a:r>
                      <a:r>
                        <a:rPr lang="en-GB" sz="1500" b="0" strike="noStrike" spc="-1" dirty="0" err="1">
                          <a:solidFill>
                            <a:schemeClr val="dk1"/>
                          </a:solidFill>
                          <a:latin typeface="Calibri"/>
                          <a:ea typeface="Arial"/>
                        </a:rPr>
                        <a:t>sicher</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dass</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sie</a:t>
                      </a:r>
                      <a:r>
                        <a:rPr lang="en-GB" sz="1500" b="0" strike="noStrike" spc="-1" dirty="0">
                          <a:solidFill>
                            <a:schemeClr val="dk1"/>
                          </a:solidFill>
                          <a:latin typeface="Calibri"/>
                          <a:ea typeface="Arial"/>
                        </a:rPr>
                        <a:t> für </a:t>
                      </a:r>
                      <a:r>
                        <a:rPr lang="en-GB" sz="1500" b="0" strike="noStrike" spc="-1" dirty="0" err="1">
                          <a:solidFill>
                            <a:schemeClr val="dk1"/>
                          </a:solidFill>
                          <a:latin typeface="Calibri"/>
                          <a:ea typeface="Arial"/>
                        </a:rPr>
                        <a:t>ihre</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Aufgaben</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kompetent</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sind</a:t>
                      </a:r>
                      <a:r>
                        <a:rPr lang="en-GB" sz="1500" b="0" strike="noStrike" spc="-1" dirty="0">
                          <a:solidFill>
                            <a:schemeClr val="dk1"/>
                          </a:solidFill>
                          <a:latin typeface="Calibri"/>
                          <a:ea typeface="Arial"/>
                        </a:rPr>
                        <a: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chemeClr val="dk1"/>
                          </a:solidFill>
                          <a:latin typeface="Calibri"/>
                          <a:ea typeface="Arial"/>
                        </a:rPr>
                        <a:t>Genehmigung</a:t>
                      </a:r>
                      <a:r>
                        <a:rPr lang="en-GB" sz="1500" b="0" strike="noStrike" spc="-1" dirty="0">
                          <a:solidFill>
                            <a:schemeClr val="dk1"/>
                          </a:solidFill>
                          <a:latin typeface="Calibri"/>
                          <a:ea typeface="Arial"/>
                        </a:rPr>
                        <a:t> von Changes am </a:t>
                      </a:r>
                      <a:r>
                        <a:rPr lang="en-GB" sz="1500" b="0" strike="noStrike" spc="-1" dirty="0" err="1">
                          <a:solidFill>
                            <a:schemeClr val="dk1"/>
                          </a:solidFill>
                          <a:latin typeface="Calibri"/>
                          <a:ea typeface="Arial"/>
                        </a:rPr>
                        <a:t>gesamten</a:t>
                      </a:r>
                      <a:r>
                        <a:rPr lang="en-GB" sz="1500" b="0" strike="noStrike" spc="-1" dirty="0">
                          <a:solidFill>
                            <a:schemeClr val="dk1"/>
                          </a:solidFill>
                          <a:latin typeface="Calibri"/>
                          <a:ea typeface="Arial"/>
                        </a:rPr>
                        <a:t> SMS.</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chemeClr val="dk1"/>
                          </a:solidFill>
                          <a:latin typeface="Calibri"/>
                          <a:ea typeface="Arial"/>
                        </a:rPr>
                        <a:t>Entscheidung</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über</a:t>
                      </a:r>
                      <a:r>
                        <a:rPr lang="en-GB" sz="1500" b="0" strike="noStrike" spc="-1" dirty="0">
                          <a:solidFill>
                            <a:schemeClr val="dk1"/>
                          </a:solidFill>
                          <a:latin typeface="Calibri"/>
                          <a:ea typeface="Arial"/>
                        </a:rPr>
                        <a:t> die </a:t>
                      </a:r>
                      <a:r>
                        <a:rPr lang="en-GB" sz="1500" b="0" strike="noStrike" spc="-1" dirty="0" err="1">
                          <a:solidFill>
                            <a:schemeClr val="dk1"/>
                          </a:solidFill>
                          <a:latin typeface="Calibri"/>
                          <a:ea typeface="Arial"/>
                        </a:rPr>
                        <a:t>Bereitstellung</a:t>
                      </a:r>
                      <a:r>
                        <a:rPr lang="en-GB" sz="1500" b="0" strike="noStrike" spc="-1" dirty="0">
                          <a:solidFill>
                            <a:schemeClr val="dk1"/>
                          </a:solidFill>
                          <a:latin typeface="Calibri"/>
                          <a:ea typeface="Arial"/>
                        </a:rPr>
                        <a:t> von </a:t>
                      </a:r>
                      <a:r>
                        <a:rPr lang="en-GB" sz="1500" b="0" strike="noStrike" spc="-1" dirty="0" err="1">
                          <a:solidFill>
                            <a:schemeClr val="dk1"/>
                          </a:solidFill>
                          <a:latin typeface="Calibri"/>
                          <a:ea typeface="Arial"/>
                        </a:rPr>
                        <a:t>Ressourcen</a:t>
                      </a:r>
                      <a:r>
                        <a:rPr lang="en-GB" sz="1500" b="0" strike="noStrike" spc="-1" dirty="0">
                          <a:solidFill>
                            <a:schemeClr val="dk1"/>
                          </a:solidFill>
                          <a:latin typeface="Calibri"/>
                          <a:ea typeface="Arial"/>
                        </a:rPr>
                        <a:t> für das ITSM.</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Arial"/>
                        </a:rPr>
                        <a:t>Auf der </a:t>
                      </a:r>
                      <a:r>
                        <a:rPr lang="en-GB" sz="1500" b="0" strike="noStrike" spc="-1" dirty="0" err="1">
                          <a:solidFill>
                            <a:schemeClr val="dk1"/>
                          </a:solidFill>
                          <a:latin typeface="Calibri"/>
                          <a:ea typeface="Arial"/>
                        </a:rPr>
                        <a:t>Grundlage</a:t>
                      </a:r>
                      <a:r>
                        <a:rPr lang="en-GB" sz="1500" b="0" strike="noStrike" spc="-1" dirty="0">
                          <a:solidFill>
                            <a:schemeClr val="dk1"/>
                          </a:solidFill>
                          <a:latin typeface="Calibri"/>
                          <a:ea typeface="Arial"/>
                        </a:rPr>
                        <a:t> von Monitoring und Reviews </a:t>
                      </a:r>
                      <a:r>
                        <a:rPr lang="en-GB" sz="1500" b="0" strike="noStrike" spc="-1" dirty="0" err="1">
                          <a:solidFill>
                            <a:schemeClr val="dk1"/>
                          </a:solidFill>
                          <a:latin typeface="Calibri"/>
                          <a:ea typeface="Arial"/>
                        </a:rPr>
                        <a:t>Entscheidung</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über</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notwendige</a:t>
                      </a:r>
                      <a:r>
                        <a:rPr lang="en-GB" sz="1500" b="0" strike="noStrike" spc="-1" dirty="0">
                          <a:solidFill>
                            <a:schemeClr val="dk1"/>
                          </a:solidFill>
                          <a:latin typeface="Calibri"/>
                          <a:ea typeface="Arial"/>
                        </a:rPr>
                        <a:t> Changes in den </a:t>
                      </a:r>
                      <a:r>
                        <a:rPr lang="en-GB" sz="1500" b="0" strike="noStrike" spc="-1" dirty="0" err="1">
                          <a:solidFill>
                            <a:schemeClr val="dk1"/>
                          </a:solidFill>
                          <a:latin typeface="Calibri"/>
                          <a:ea typeface="Arial"/>
                        </a:rPr>
                        <a:t>Zielen</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Richtlinien</a:t>
                      </a:r>
                      <a:r>
                        <a:rPr lang="en-GB" sz="1500" b="0" strike="noStrike" spc="-1" dirty="0">
                          <a:solidFill>
                            <a:schemeClr val="dk1"/>
                          </a:solidFill>
                          <a:latin typeface="Calibri"/>
                          <a:ea typeface="Arial"/>
                        </a:rPr>
                        <a:t> und </a:t>
                      </a:r>
                      <a:r>
                        <a:rPr lang="en-GB" sz="1500" b="0" strike="noStrike" spc="-1" dirty="0" err="1">
                          <a:solidFill>
                            <a:schemeClr val="dk1"/>
                          </a:solidFill>
                          <a:latin typeface="Calibri"/>
                          <a:ea typeface="Arial"/>
                        </a:rPr>
                        <a:t>gelieferten</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Ressourcen</a:t>
                      </a:r>
                      <a:r>
                        <a:rPr lang="en-GB" sz="1500" b="0" strike="noStrike" spc="-1" dirty="0">
                          <a:solidFill>
                            <a:schemeClr val="dk1"/>
                          </a:solidFill>
                          <a:latin typeface="Calibri"/>
                          <a:ea typeface="Arial"/>
                        </a:rPr>
                        <a:t> für das SMS.</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a:lnSpc>
                          <a:spcPct val="100000"/>
                        </a:lnSpc>
                        <a:tabLst>
                          <a:tab pos="0" algn="l"/>
                        </a:tabLst>
                      </a:pPr>
                      <a:r>
                        <a:rPr lang="en-US" sz="1500" b="0" strike="noStrike" spc="-1" dirty="0">
                          <a:solidFill>
                            <a:schemeClr val="dk1"/>
                          </a:solidFill>
                          <a:latin typeface="Calibri"/>
                          <a:ea typeface="Arial"/>
                        </a:rPr>
                        <a:t>1 für die </a:t>
                      </a:r>
                      <a:r>
                        <a:rPr lang="en-US" sz="1500" b="0" strike="noStrike" spc="-1" dirty="0" err="1">
                          <a:solidFill>
                            <a:schemeClr val="dk1"/>
                          </a:solidFill>
                          <a:latin typeface="Calibri"/>
                          <a:ea typeface="Arial"/>
                        </a:rPr>
                        <a:t>gesamte</a:t>
                      </a:r>
                      <a:r>
                        <a:rPr lang="en-US" sz="1500" b="0" strike="noStrike" spc="-1" dirty="0">
                          <a:solidFill>
                            <a:schemeClr val="dk1"/>
                          </a:solidFill>
                          <a:latin typeface="Calibri"/>
                          <a:ea typeface="Arial"/>
                        </a:rPr>
                        <a:t> SMS</a:t>
                      </a:r>
                      <a:endParaRPr lang="de-DE" sz="1500" b="0" strike="noStrike" spc="-1" dirty="0">
                        <a:solidFill>
                          <a:srgbClr val="000000"/>
                        </a:solidFill>
                        <a:latin typeface="Arial"/>
                      </a:endParaRPr>
                    </a:p>
                    <a:p>
                      <a:pPr>
                        <a:lnSpc>
                          <a:spcPct val="100000"/>
                        </a:lnSpc>
                        <a:tabLst>
                          <a:tab pos="0" algn="l"/>
                        </a:tabLst>
                      </a:pPr>
                      <a:endParaRPr lang="de-DE" sz="1600" b="0" strike="noStrike" spc="-1" dirty="0">
                        <a:solidFill>
                          <a:srgbClr val="000000"/>
                        </a:solidFill>
                        <a:latin typeface="Arial"/>
                      </a:endParaRPr>
                    </a:p>
                    <a:p>
                      <a:pPr>
                        <a:lnSpc>
                          <a:spcPct val="100000"/>
                        </a:lnSpc>
                        <a:tabLst>
                          <a:tab pos="0" algn="l"/>
                        </a:tabLst>
                      </a:pPr>
                      <a:r>
                        <a:rPr lang="en-US" sz="1500" b="0" strike="noStrike" spc="-1" dirty="0" err="1">
                          <a:solidFill>
                            <a:schemeClr val="dk1"/>
                          </a:solidFill>
                          <a:latin typeface="Calibri"/>
                          <a:ea typeface="Arial"/>
                        </a:rPr>
                        <a:t>Häufig</a:t>
                      </a:r>
                      <a:r>
                        <a:rPr lang="en-US" sz="1500" b="0" strike="noStrike" spc="-1" dirty="0">
                          <a:solidFill>
                            <a:schemeClr val="dk1"/>
                          </a:solidFill>
                          <a:latin typeface="Calibri"/>
                          <a:ea typeface="Arial"/>
                        </a:rPr>
                        <a:t> </a:t>
                      </a:r>
                      <a:r>
                        <a:rPr lang="en-US" sz="1500" b="0" strike="noStrike" spc="-1" dirty="0" err="1">
                          <a:solidFill>
                            <a:schemeClr val="dk1"/>
                          </a:solidFill>
                          <a:latin typeface="Calibri"/>
                          <a:ea typeface="Arial"/>
                        </a:rPr>
                        <a:t>übernimmt</a:t>
                      </a:r>
                      <a:r>
                        <a:rPr lang="en-US" sz="1500" b="0" strike="noStrike" spc="-1" dirty="0">
                          <a:solidFill>
                            <a:schemeClr val="dk1"/>
                          </a:solidFill>
                          <a:latin typeface="Calibri"/>
                          <a:ea typeface="Arial"/>
                        </a:rPr>
                        <a:t> die Person, die die Rolle des SMS-</a:t>
                      </a:r>
                      <a:r>
                        <a:rPr lang="en-US" sz="1500" b="0" strike="noStrike" spc="-1" dirty="0" err="1">
                          <a:solidFill>
                            <a:schemeClr val="dk1"/>
                          </a:solidFill>
                          <a:latin typeface="Calibri"/>
                          <a:ea typeface="Arial"/>
                        </a:rPr>
                        <a:t>Verantwortlichen</a:t>
                      </a:r>
                      <a:r>
                        <a:rPr lang="en-US" sz="1500" b="0" strike="noStrike" spc="-1" dirty="0">
                          <a:solidFill>
                            <a:schemeClr val="dk1"/>
                          </a:solidFill>
                          <a:latin typeface="Calibri"/>
                          <a:ea typeface="Arial"/>
                        </a:rPr>
                        <a:t> </a:t>
                      </a:r>
                      <a:r>
                        <a:rPr lang="en-US" sz="1500" b="0" strike="noStrike" spc="-1" dirty="0" err="1">
                          <a:solidFill>
                            <a:schemeClr val="dk1"/>
                          </a:solidFill>
                          <a:latin typeface="Calibri"/>
                          <a:ea typeface="Arial"/>
                        </a:rPr>
                        <a:t>übernimmt</a:t>
                      </a:r>
                      <a:r>
                        <a:rPr lang="en-US" sz="1500" b="0" strike="noStrike" spc="-1" dirty="0">
                          <a:solidFill>
                            <a:schemeClr val="dk1"/>
                          </a:solidFill>
                          <a:latin typeface="Calibri"/>
                          <a:ea typeface="Arial"/>
                        </a:rPr>
                        <a:t>, </a:t>
                      </a:r>
                      <a:r>
                        <a:rPr lang="en-US" sz="1500" b="0" strike="noStrike" spc="-1" dirty="0" err="1">
                          <a:solidFill>
                            <a:schemeClr val="dk1"/>
                          </a:solidFill>
                          <a:latin typeface="Calibri"/>
                          <a:ea typeface="Arial"/>
                        </a:rPr>
                        <a:t>auch</a:t>
                      </a:r>
                      <a:r>
                        <a:rPr lang="en-US" sz="1500" b="0" strike="noStrike" spc="-1" dirty="0">
                          <a:solidFill>
                            <a:schemeClr val="dk1"/>
                          </a:solidFill>
                          <a:latin typeface="Calibri"/>
                          <a:ea typeface="Arial"/>
                        </a:rPr>
                        <a:t> die Rolle des </a:t>
                      </a:r>
                      <a:r>
                        <a:rPr lang="en-US" sz="1500" b="0" strike="noStrike" spc="-1" dirty="0" err="1">
                          <a:solidFill>
                            <a:schemeClr val="dk1"/>
                          </a:solidFill>
                          <a:latin typeface="Calibri"/>
                          <a:ea typeface="Arial"/>
                        </a:rPr>
                        <a:t>Prozess-Verantwortlichen</a:t>
                      </a:r>
                      <a:r>
                        <a:rPr lang="en-US" sz="1500" b="0" strike="noStrike" spc="-1" dirty="0">
                          <a:solidFill>
                            <a:schemeClr val="dk1"/>
                          </a:solidFill>
                          <a:latin typeface="Calibri"/>
                          <a:ea typeface="Arial"/>
                        </a:rPr>
                        <a:t> für die </a:t>
                      </a:r>
                      <a:r>
                        <a:rPr lang="en-US" sz="1500" b="0" strike="noStrike" spc="-1" dirty="0" err="1">
                          <a:solidFill>
                            <a:schemeClr val="dk1"/>
                          </a:solidFill>
                          <a:latin typeface="Calibri"/>
                          <a:ea typeface="Arial"/>
                        </a:rPr>
                        <a:t>Gesamtheit</a:t>
                      </a:r>
                      <a:r>
                        <a:rPr lang="en-US" sz="1500" b="0" strike="noStrike" spc="-1" dirty="0">
                          <a:solidFill>
                            <a:schemeClr val="dk1"/>
                          </a:solidFill>
                          <a:latin typeface="Calibri"/>
                          <a:ea typeface="Arial"/>
                        </a:rPr>
                        <a:t> </a:t>
                      </a:r>
                      <a:r>
                        <a:rPr lang="en-US" sz="1500" b="0" strike="noStrike" spc="-1" dirty="0" err="1">
                          <a:solidFill>
                            <a:schemeClr val="dk1"/>
                          </a:solidFill>
                          <a:latin typeface="Calibri"/>
                          <a:ea typeface="Arial"/>
                        </a:rPr>
                        <a:t>oder</a:t>
                      </a:r>
                      <a:r>
                        <a:rPr lang="en-US" sz="1500" b="0" strike="noStrike" spc="-1" dirty="0">
                          <a:solidFill>
                            <a:schemeClr val="dk1"/>
                          </a:solidFill>
                          <a:latin typeface="Calibri"/>
                          <a:ea typeface="Arial"/>
                        </a:rPr>
                        <a:t> </a:t>
                      </a:r>
                      <a:r>
                        <a:rPr lang="en-US" sz="1500" b="0" strike="noStrike" spc="-1" dirty="0" err="1">
                          <a:solidFill>
                            <a:schemeClr val="dk1"/>
                          </a:solidFill>
                          <a:latin typeface="Calibri"/>
                          <a:ea typeface="Arial"/>
                        </a:rPr>
                        <a:t>eine</a:t>
                      </a:r>
                      <a:r>
                        <a:rPr lang="en-US" sz="1500" b="0" strike="noStrike" spc="-1" dirty="0">
                          <a:solidFill>
                            <a:schemeClr val="dk1"/>
                          </a:solidFill>
                          <a:latin typeface="Calibri"/>
                          <a:ea typeface="Arial"/>
                        </a:rPr>
                        <a:t> </a:t>
                      </a:r>
                      <a:r>
                        <a:rPr lang="en-US" sz="1500" b="0" strike="noStrike" spc="-1" dirty="0" err="1">
                          <a:solidFill>
                            <a:schemeClr val="dk1"/>
                          </a:solidFill>
                          <a:latin typeface="Calibri"/>
                          <a:ea typeface="Arial"/>
                        </a:rPr>
                        <a:t>Teilmenge</a:t>
                      </a:r>
                      <a:r>
                        <a:rPr lang="en-US" sz="1500" b="0" strike="noStrike" spc="-1" dirty="0">
                          <a:solidFill>
                            <a:schemeClr val="dk1"/>
                          </a:solidFill>
                          <a:latin typeface="Calibri"/>
                          <a:ea typeface="Arial"/>
                        </a:rPr>
                        <a:t> der ITSM-</a:t>
                      </a:r>
                      <a:r>
                        <a:rPr lang="en-US" sz="1500" b="0" strike="noStrike" spc="-1" dirty="0" err="1">
                          <a:solidFill>
                            <a:schemeClr val="dk1"/>
                          </a:solidFill>
                          <a:latin typeface="Calibri"/>
                          <a:ea typeface="Arial"/>
                        </a:rPr>
                        <a:t>Prozesse</a:t>
                      </a:r>
                      <a:r>
                        <a:rPr lang="en-US" sz="1500" b="0" strike="noStrike" spc="-1" dirty="0">
                          <a:solidFill>
                            <a:schemeClr val="dk1"/>
                          </a:solidFill>
                          <a:latin typeface="Calibri"/>
                          <a:ea typeface="Arial"/>
                        </a:rPr>
                        <a:t>.</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58" name="PlaceHolder 2"/>
          <p:cNvSpPr>
            <a:spLocks noGrp="1"/>
          </p:cNvSpPr>
          <p:nvPr>
            <p:ph type="sldNum" idx="8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55F5C789-3858-4508-A6EC-0669764A4757}" type="slidenum">
              <a:rPr lang="en-US" sz="1200" b="0" strike="noStrike" spc="-1">
                <a:solidFill>
                  <a:srgbClr val="888888"/>
                </a:solidFill>
                <a:latin typeface="Calibri"/>
                <a:ea typeface="Calibri"/>
              </a:rPr>
              <a:t>68</a:t>
            </a:fld>
            <a:endParaRPr lang="de-DE" sz="1200" b="0" strike="noStrike" spc="-1">
              <a:solidFill>
                <a:srgbClr val="000000"/>
              </a:solidFill>
              <a:latin typeface="Times New Roman"/>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SMS-Manager: Allgemeine Aufgaben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60" name="Google Shape;758;p61"/>
          <p:cNvGraphicFramePr/>
          <p:nvPr/>
        </p:nvGraphicFramePr>
        <p:xfrm>
          <a:off x="900000" y="1779840"/>
          <a:ext cx="10439640" cy="4389120"/>
        </p:xfrm>
        <a:graphic>
          <a:graphicData uri="http://schemas.openxmlformats.org/drawingml/2006/table">
            <a:tbl>
              <a:tblPr/>
              <a:tblGrid>
                <a:gridCol w="1569240">
                  <a:extLst>
                    <a:ext uri="{9D8B030D-6E8A-4147-A177-3AD203B41FA5}">
                      <a16:colId xmlns:a16="http://schemas.microsoft.com/office/drawing/2014/main" val="20000"/>
                    </a:ext>
                  </a:extLst>
                </a:gridCol>
                <a:gridCol w="6260040">
                  <a:extLst>
                    <a:ext uri="{9D8B030D-6E8A-4147-A177-3AD203B41FA5}">
                      <a16:colId xmlns:a16="http://schemas.microsoft.com/office/drawing/2014/main" val="20001"/>
                    </a:ext>
                  </a:extLst>
                </a:gridCol>
                <a:gridCol w="261036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a:rPr>
                        <a:t>Rolle</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a:rPr>
                        <a:t>Aufgaben</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chemeClr val="lt1"/>
                          </a:solidFill>
                          <a:latin typeface="Calibri"/>
                        </a:rPr>
                        <a:t>Anzahl der umgesetzten Rollen</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500" b="1" strike="noStrike" spc="-1">
                          <a:solidFill>
                            <a:srgbClr val="000000"/>
                          </a:solidFill>
                          <a:latin typeface="Calibri"/>
                          <a:ea typeface="Arial"/>
                        </a:rPr>
                        <a:t>SMS-Manager</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dirty="0">
                          <a:solidFill>
                            <a:srgbClr val="000000"/>
                          </a:solidFill>
                          <a:latin typeface="Calibri"/>
                          <a:ea typeface="Arial"/>
                        </a:rPr>
                        <a:t>Act </a:t>
                      </a:r>
                      <a:r>
                        <a:rPr lang="en-GB" sz="1500" b="0" strike="noStrike" spc="-1" dirty="0" err="1">
                          <a:solidFill>
                            <a:srgbClr val="000000"/>
                          </a:solidFill>
                          <a:latin typeface="Calibri"/>
                          <a:ea typeface="Arial"/>
                        </a:rPr>
                        <a:t>als</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primäre</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Kontaktstelle</a:t>
                      </a:r>
                      <a:r>
                        <a:rPr lang="en-GB" sz="1500" b="0" strike="noStrike" spc="-1" dirty="0">
                          <a:solidFill>
                            <a:srgbClr val="000000"/>
                          </a:solidFill>
                          <a:latin typeface="Calibri"/>
                          <a:ea typeface="Arial"/>
                        </a:rPr>
                        <a:t> für alle </a:t>
                      </a:r>
                      <a:r>
                        <a:rPr lang="en-GB" sz="1500" b="0" strike="noStrike" spc="-1" dirty="0" err="1">
                          <a:solidFill>
                            <a:srgbClr val="000000"/>
                          </a:solidFill>
                          <a:latin typeface="Calibri"/>
                          <a:ea typeface="Arial"/>
                        </a:rPr>
                        <a:t>operativen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Belange</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einschließlich</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Planung</a:t>
                      </a:r>
                      <a:r>
                        <a:rPr lang="en-GB" sz="1500" b="0" strike="noStrike" spc="-1" dirty="0">
                          <a:solidFill>
                            <a:srgbClr val="000000"/>
                          </a:solidFill>
                          <a:latin typeface="Calibri"/>
                          <a:ea typeface="Arial"/>
                        </a:rPr>
                        <a:t> und </a:t>
                      </a:r>
                      <a:r>
                        <a:rPr lang="en-GB" sz="1500" b="0" strike="noStrike" spc="-1" dirty="0" err="1">
                          <a:solidFill>
                            <a:srgbClr val="000000"/>
                          </a:solidFill>
                          <a:latin typeface="Calibri"/>
                          <a:ea typeface="Arial"/>
                        </a:rPr>
                        <a:t>Entwicklung</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im</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Rahmen</a:t>
                      </a:r>
                      <a:r>
                        <a:rPr lang="en-GB" sz="1500" b="0" strike="noStrike" spc="-1" dirty="0">
                          <a:solidFill>
                            <a:srgbClr val="000000"/>
                          </a:solidFill>
                          <a:latin typeface="Calibri"/>
                          <a:ea typeface="Arial"/>
                        </a:rPr>
                        <a:t> des </a:t>
                      </a:r>
                      <a:r>
                        <a:rPr lang="en-GB" sz="1500" b="0" strike="noStrike" spc="-1" dirty="0" err="1">
                          <a:solidFill>
                            <a:srgbClr val="000000"/>
                          </a:solidFill>
                          <a:latin typeface="Calibri"/>
                          <a:ea typeface="Arial"/>
                        </a:rPr>
                        <a:t>gesamten</a:t>
                      </a:r>
                      <a:r>
                        <a:rPr lang="en-GB" sz="1500" b="0" strike="noStrike" spc="-1" dirty="0">
                          <a:solidFill>
                            <a:srgbClr val="000000"/>
                          </a:solidFill>
                          <a:latin typeface="Calibri"/>
                          <a:ea typeface="Arial"/>
                        </a:rPr>
                        <a:t> SMS.</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rgbClr val="000000"/>
                          </a:solidFill>
                          <a:latin typeface="Calibri"/>
                          <a:ea typeface="Arial"/>
                        </a:rPr>
                        <a:t>Pflege</a:t>
                      </a:r>
                      <a:r>
                        <a:rPr lang="en-GB" sz="1500" b="0" strike="noStrike" spc="-1" dirty="0">
                          <a:solidFill>
                            <a:srgbClr val="000000"/>
                          </a:solidFill>
                          <a:latin typeface="Calibri"/>
                          <a:ea typeface="Arial"/>
                        </a:rPr>
                        <a:t> des Service-Management-Plans und </a:t>
                      </a:r>
                      <a:r>
                        <a:rPr lang="en-GB" sz="1500" b="0" strike="noStrike" spc="-1" dirty="0" err="1">
                          <a:solidFill>
                            <a:srgbClr val="000000"/>
                          </a:solidFill>
                          <a:latin typeface="Calibri"/>
                          <a:ea typeface="Arial"/>
                        </a:rPr>
                        <a:t>Sicherstellung</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dass</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dieser</a:t>
                      </a:r>
                      <a:r>
                        <a:rPr lang="en-GB" sz="1500" b="0" strike="noStrike" spc="-1" dirty="0">
                          <a:solidFill>
                            <a:srgbClr val="000000"/>
                          </a:solidFill>
                          <a:latin typeface="Calibri"/>
                          <a:ea typeface="Arial"/>
                        </a:rPr>
                        <a:t> den </a:t>
                      </a:r>
                      <a:r>
                        <a:rPr lang="en-GB" sz="1500" b="0" strike="noStrike" spc="-1" dirty="0" err="1">
                          <a:solidFill>
                            <a:srgbClr val="000000"/>
                          </a:solidFill>
                          <a:latin typeface="Calibri"/>
                          <a:ea typeface="Arial"/>
                        </a:rPr>
                        <a:t>relevanten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Beteiligten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zur</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Verfügung</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steht</a:t>
                      </a:r>
                      <a:r>
                        <a:rPr lang="en-GB" sz="1500" b="0" strike="noStrike" spc="-1" dirty="0">
                          <a:solidFill>
                            <a:srgbClr val="000000"/>
                          </a:solidFill>
                          <a:latin typeface="Calibri"/>
                          <a:ea typeface="Arial"/>
                        </a:rPr>
                        <a: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rgbClr val="000000"/>
                          </a:solidFill>
                          <a:latin typeface="Calibri"/>
                          <a:ea typeface="Arial"/>
                        </a:rPr>
                        <a:t>Sicherstellen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dass</a:t>
                      </a:r>
                      <a:r>
                        <a:rPr lang="en-GB" sz="1500" b="0" strike="noStrike" spc="-1" dirty="0">
                          <a:solidFill>
                            <a:srgbClr val="000000"/>
                          </a:solidFill>
                          <a:latin typeface="Calibri"/>
                          <a:ea typeface="Arial"/>
                        </a:rPr>
                        <a:t> die </a:t>
                      </a:r>
                      <a:r>
                        <a:rPr lang="en-GB" sz="1500" b="0" strike="noStrike" spc="-1" dirty="0" err="1">
                          <a:solidFill>
                            <a:srgbClr val="000000"/>
                          </a:solidFill>
                          <a:latin typeface="Calibri"/>
                          <a:ea typeface="Arial"/>
                        </a:rPr>
                        <a:t>Prozesse</a:t>
                      </a:r>
                      <a:r>
                        <a:rPr lang="en-GB" sz="1500" b="0" strike="noStrike" spc="-1" dirty="0">
                          <a:solidFill>
                            <a:srgbClr val="000000"/>
                          </a:solidFill>
                          <a:latin typeface="Calibri"/>
                          <a:ea typeface="Arial"/>
                        </a:rPr>
                        <a:t> des IT-Service-Managements </a:t>
                      </a:r>
                      <a:r>
                        <a:rPr lang="en-GB" sz="1500" b="0" strike="noStrike" spc="-1" dirty="0" err="1">
                          <a:solidFill>
                            <a:srgbClr val="000000"/>
                          </a:solidFill>
                          <a:latin typeface="Calibri"/>
                          <a:ea typeface="Arial"/>
                        </a:rPr>
                        <a:t>gemäß</a:t>
                      </a:r>
                      <a:r>
                        <a:rPr lang="en-GB" sz="1500" b="0" strike="noStrike" spc="-1" dirty="0">
                          <a:solidFill>
                            <a:srgbClr val="000000"/>
                          </a:solidFill>
                          <a:latin typeface="Calibri"/>
                          <a:ea typeface="Arial"/>
                        </a:rPr>
                        <a:t> den </a:t>
                      </a:r>
                      <a:r>
                        <a:rPr lang="en-GB" sz="1500" b="0" strike="noStrike" spc="-1" dirty="0" err="1">
                          <a:solidFill>
                            <a:srgbClr val="000000"/>
                          </a:solidFill>
                          <a:latin typeface="Calibri"/>
                          <a:ea typeface="Arial"/>
                        </a:rPr>
                        <a:t>genehmigten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Zielen</a:t>
                      </a:r>
                      <a:r>
                        <a:rPr lang="en-GB" sz="1500" b="0" strike="noStrike" spc="-1" dirty="0">
                          <a:solidFill>
                            <a:srgbClr val="000000"/>
                          </a:solidFill>
                          <a:latin typeface="Calibri"/>
                          <a:ea typeface="Arial"/>
                        </a:rPr>
                        <a:t> und </a:t>
                      </a:r>
                      <a:r>
                        <a:rPr lang="en-GB" sz="1500" b="0" strike="noStrike" spc="-1" dirty="0" err="1">
                          <a:solidFill>
                            <a:srgbClr val="000000"/>
                          </a:solidFill>
                          <a:latin typeface="Calibri"/>
                          <a:ea typeface="Arial"/>
                        </a:rPr>
                        <a:t>Richtlinien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umgesetzt</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werden</a:t>
                      </a:r>
                      <a:r>
                        <a:rPr lang="en-GB" sz="1500" b="0" strike="noStrike" spc="-1" dirty="0">
                          <a:solidFill>
                            <a:srgbClr val="000000"/>
                          </a:solidFill>
                          <a:latin typeface="Calibri"/>
                          <a:ea typeface="Arial"/>
                        </a:rPr>
                        <a: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rgbClr val="000000"/>
                          </a:solidFill>
                          <a:latin typeface="Calibri"/>
                          <a:ea typeface="Arial"/>
                        </a:rPr>
                        <a:t>Aufrechterhaltung</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eines</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angemessenen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Bewusstseins</a:t>
                      </a:r>
                      <a:r>
                        <a:rPr lang="en-GB" sz="1500" b="0" strike="noStrike" spc="-1" dirty="0">
                          <a:solidFill>
                            <a:srgbClr val="000000"/>
                          </a:solidFill>
                          <a:latin typeface="Calibri"/>
                          <a:ea typeface="Arial"/>
                        </a:rPr>
                        <a:t>- und </a:t>
                      </a:r>
                      <a:r>
                        <a:rPr lang="en-GB" sz="1500" b="0" strike="noStrike" spc="-1" dirty="0" err="1">
                          <a:solidFill>
                            <a:srgbClr val="000000"/>
                          </a:solidFill>
                          <a:latin typeface="Calibri"/>
                          <a:ea typeface="Arial"/>
                        </a:rPr>
                        <a:t>Kompetenzniveaus</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bei</a:t>
                      </a:r>
                      <a:r>
                        <a:rPr lang="en-GB" sz="1500" b="0" strike="noStrike" spc="-1" dirty="0">
                          <a:solidFill>
                            <a:srgbClr val="000000"/>
                          </a:solidFill>
                          <a:latin typeface="Calibri"/>
                          <a:ea typeface="Arial"/>
                        </a:rPr>
                        <a:t> den am SMS </a:t>
                      </a:r>
                      <a:r>
                        <a:rPr lang="en-GB" sz="1500" b="0" strike="noStrike" spc="-1" dirty="0" err="1">
                          <a:solidFill>
                            <a:srgbClr val="000000"/>
                          </a:solidFill>
                          <a:latin typeface="Calibri"/>
                          <a:ea typeface="Arial"/>
                        </a:rPr>
                        <a:t>beteiligten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Personen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insbesondere</a:t>
                      </a:r>
                      <a:r>
                        <a:rPr lang="en-GB" sz="1500" b="0" strike="noStrike" spc="-1" dirty="0">
                          <a:solidFill>
                            <a:srgbClr val="000000"/>
                          </a:solidFill>
                          <a:latin typeface="Calibri"/>
                          <a:ea typeface="Arial"/>
                        </a:rPr>
                        <a:t> den </a:t>
                      </a:r>
                      <a:r>
                        <a:rPr lang="en-GB" sz="1500" b="0" strike="noStrike" spc="-1" dirty="0" err="1">
                          <a:solidFill>
                            <a:srgbClr val="000000"/>
                          </a:solidFill>
                          <a:latin typeface="Calibri"/>
                          <a:ea typeface="Arial"/>
                        </a:rPr>
                        <a:t>Prozess-Managern</a:t>
                      </a:r>
                      <a:r>
                        <a:rPr lang="en-GB" sz="1500" b="0" strike="noStrike" spc="-1" dirty="0">
                          <a:solidFill>
                            <a:srgbClr val="000000"/>
                          </a:solidFill>
                          <a:latin typeface="Calibri"/>
                          <a:ea typeface="Arial"/>
                        </a:rPr>
                        <a: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rgbClr val="000000"/>
                          </a:solidFill>
                          <a:latin typeface="Calibri"/>
                          <a:ea typeface="Arial"/>
                        </a:rPr>
                        <a:t>Überwachung</a:t>
                      </a:r>
                      <a:r>
                        <a:rPr lang="en-GB" sz="1500" b="0" strike="noStrike" spc="-1" dirty="0">
                          <a:solidFill>
                            <a:srgbClr val="000000"/>
                          </a:solidFill>
                          <a:latin typeface="Calibri"/>
                          <a:ea typeface="Arial"/>
                        </a:rPr>
                        <a:t> und </a:t>
                      </a:r>
                      <a:r>
                        <a:rPr lang="en-GB" sz="1500" b="0" strike="noStrike" spc="-1" dirty="0" err="1">
                          <a:solidFill>
                            <a:srgbClr val="000000"/>
                          </a:solidFill>
                          <a:latin typeface="Calibri"/>
                          <a:ea typeface="Arial"/>
                        </a:rPr>
                        <a:t>Verfolgung</a:t>
                      </a:r>
                      <a:r>
                        <a:rPr lang="en-GB" sz="1500" b="0" strike="noStrike" spc="-1" dirty="0">
                          <a:solidFill>
                            <a:srgbClr val="000000"/>
                          </a:solidFill>
                          <a:latin typeface="Calibri"/>
                          <a:ea typeface="Arial"/>
                        </a:rPr>
                        <a:t> der </a:t>
                      </a:r>
                      <a:r>
                        <a:rPr lang="en-GB" sz="1500" b="0" strike="noStrike" spc="-1" dirty="0" err="1">
                          <a:solidFill>
                            <a:srgbClr val="000000"/>
                          </a:solidFill>
                          <a:latin typeface="Calibri"/>
                          <a:ea typeface="Arial"/>
                        </a:rPr>
                        <a:t>Eignung</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Effektivität</a:t>
                      </a:r>
                      <a:r>
                        <a:rPr lang="en-GB" sz="1500" b="0" strike="noStrike" spc="-1" dirty="0">
                          <a:solidFill>
                            <a:srgbClr val="000000"/>
                          </a:solidFill>
                          <a:latin typeface="Calibri"/>
                          <a:ea typeface="Arial"/>
                        </a:rPr>
                        <a:t> und </a:t>
                      </a:r>
                      <a:r>
                        <a:rPr lang="en-GB" sz="1500" b="0" strike="noStrike" spc="-1" dirty="0" err="1">
                          <a:solidFill>
                            <a:srgbClr val="000000"/>
                          </a:solidFill>
                          <a:latin typeface="Calibri"/>
                          <a:ea typeface="Arial"/>
                        </a:rPr>
                        <a:t>Reife</a:t>
                      </a:r>
                      <a:r>
                        <a:rPr lang="en-GB" sz="1500" b="0" strike="noStrike" spc="-1" dirty="0">
                          <a:solidFill>
                            <a:srgbClr val="000000"/>
                          </a:solidFill>
                          <a:latin typeface="Calibri"/>
                          <a:ea typeface="Arial"/>
                        </a:rPr>
                        <a:t> des </a:t>
                      </a:r>
                      <a:r>
                        <a:rPr lang="en-GB" sz="1500" b="0" strike="noStrike" spc="-1" dirty="0" err="1">
                          <a:solidFill>
                            <a:srgbClr val="000000"/>
                          </a:solidFill>
                          <a:latin typeface="Calibri"/>
                          <a:ea typeface="Arial"/>
                        </a:rPr>
                        <a:t>gesamten</a:t>
                      </a:r>
                      <a:r>
                        <a:rPr lang="en-GB" sz="1500" b="0" strike="noStrike" spc="-1" dirty="0">
                          <a:solidFill>
                            <a:srgbClr val="000000"/>
                          </a:solidFill>
                          <a:latin typeface="Calibri"/>
                          <a:ea typeface="Arial"/>
                        </a:rPr>
                        <a:t> SMS.</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rgbClr val="000000"/>
                          </a:solidFill>
                          <a:latin typeface="Calibri"/>
                          <a:ea typeface="Arial"/>
                        </a:rPr>
                        <a:t>Management von </a:t>
                      </a:r>
                      <a:r>
                        <a:rPr lang="en-GB" sz="1500" b="0" strike="noStrike" spc="-1" dirty="0" err="1">
                          <a:solidFill>
                            <a:srgbClr val="000000"/>
                          </a:solidFill>
                          <a:latin typeface="Calibri"/>
                          <a:ea typeface="Arial"/>
                        </a:rPr>
                        <a:t>Risiken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im</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gesamten</a:t>
                      </a:r>
                      <a:r>
                        <a:rPr lang="en-GB" sz="1500" b="0" strike="noStrike" spc="-1" dirty="0">
                          <a:solidFill>
                            <a:srgbClr val="000000"/>
                          </a:solidFill>
                          <a:latin typeface="Calibri"/>
                          <a:ea typeface="Arial"/>
                        </a:rPr>
                        <a:t> SMS (es sei </a:t>
                      </a:r>
                      <a:r>
                        <a:rPr lang="en-GB" sz="1500" b="0" strike="noStrike" spc="-1" dirty="0" err="1">
                          <a:solidFill>
                            <a:srgbClr val="000000"/>
                          </a:solidFill>
                          <a:latin typeface="Calibri"/>
                          <a:ea typeface="Arial"/>
                        </a:rPr>
                        <a:t>denn</a:t>
                      </a:r>
                      <a:r>
                        <a:rPr lang="en-GB" sz="1500" b="0" strike="noStrike" spc="-1" dirty="0">
                          <a:solidFill>
                            <a:srgbClr val="000000"/>
                          </a:solidFill>
                          <a:latin typeface="Calibri"/>
                          <a:ea typeface="Arial"/>
                        </a:rPr>
                        <a:t>, für dieses SMS </a:t>
                      </a:r>
                      <a:r>
                        <a:rPr lang="en-GB" sz="1500" b="0" strike="noStrike" spc="-1" dirty="0" err="1">
                          <a:solidFill>
                            <a:srgbClr val="000000"/>
                          </a:solidFill>
                          <a:latin typeface="Calibri"/>
                          <a:ea typeface="Arial"/>
                        </a:rPr>
                        <a:t>ist</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eine</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Risikomanagerrolle</a:t>
                      </a:r>
                      <a:r>
                        <a:rPr lang="en-GB" sz="1500" b="0" strike="noStrike" spc="-1" dirty="0">
                          <a:solidFill>
                            <a:srgbClr val="000000"/>
                          </a:solidFill>
                          <a:latin typeface="Calibri"/>
                          <a:ea typeface="Arial"/>
                        </a:rPr>
                        <a:t> auf SMS-Ebene </a:t>
                      </a:r>
                      <a:r>
                        <a:rPr lang="en-GB" sz="1500" b="0" strike="noStrike" spc="-1" dirty="0" err="1">
                          <a:solidFill>
                            <a:srgbClr val="000000"/>
                          </a:solidFill>
                          <a:latin typeface="Calibri"/>
                          <a:ea typeface="Arial"/>
                        </a:rPr>
                        <a:t>definiert</a:t>
                      </a:r>
                      <a:r>
                        <a:rPr lang="en-GB" sz="1500" b="0" strike="noStrike" spc="-1" dirty="0">
                          <a:solidFill>
                            <a:srgbClr val="000000"/>
                          </a:solidFill>
                          <a:latin typeface="Calibri"/>
                          <a:ea typeface="Arial"/>
                        </a:rPr>
                        <a: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rgbClr val="000000"/>
                          </a:solidFill>
                          <a:latin typeface="Calibri"/>
                          <a:ea typeface="Arial"/>
                        </a:rPr>
                        <a:t>Meldung</a:t>
                      </a:r>
                      <a:r>
                        <a:rPr lang="en-GB" sz="1500" b="0" strike="noStrike" spc="-1" dirty="0">
                          <a:solidFill>
                            <a:srgbClr val="000000"/>
                          </a:solidFill>
                          <a:latin typeface="Calibri"/>
                          <a:ea typeface="Arial"/>
                        </a:rPr>
                        <a:t> und </a:t>
                      </a:r>
                      <a:r>
                        <a:rPr lang="en-GB" sz="1500" b="0" strike="noStrike" spc="-1" dirty="0" err="1">
                          <a:solidFill>
                            <a:srgbClr val="000000"/>
                          </a:solidFill>
                          <a:latin typeface="Calibri"/>
                          <a:ea typeface="Arial"/>
                        </a:rPr>
                        <a:t>ggf</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Eskalieren</a:t>
                      </a:r>
                      <a:r>
                        <a:rPr lang="en-GB" sz="1500" b="0" strike="noStrike" spc="-1" dirty="0">
                          <a:solidFill>
                            <a:srgbClr val="000000"/>
                          </a:solidFill>
                          <a:latin typeface="Calibri"/>
                          <a:ea typeface="Arial"/>
                        </a:rPr>
                        <a:t> an den SMS-</a:t>
                      </a:r>
                      <a:r>
                        <a:rPr lang="en-GB" sz="1500" b="0" strike="noStrike" spc="-1" dirty="0" err="1">
                          <a:solidFill>
                            <a:srgbClr val="000000"/>
                          </a:solidFill>
                          <a:latin typeface="Calibri"/>
                          <a:ea typeface="Arial"/>
                        </a:rPr>
                        <a:t>Verantwortlichen</a:t>
                      </a:r>
                      <a:r>
                        <a:rPr lang="en-GB" sz="1500" b="0" strike="noStrike" spc="-1" dirty="0">
                          <a:solidFill>
                            <a:srgbClr val="000000"/>
                          </a:solidFill>
                          <a:latin typeface="Calibri"/>
                          <a:ea typeface="Arial"/>
                        </a:rPr>
                        <a: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rgbClr val="000000"/>
                          </a:solidFill>
                          <a:latin typeface="Calibri"/>
                          <a:ea typeface="Arial"/>
                        </a:rPr>
                        <a:t>Identifizierung</a:t>
                      </a:r>
                      <a:r>
                        <a:rPr lang="en-GB" sz="1500" b="0" strike="noStrike" spc="-1" dirty="0">
                          <a:solidFill>
                            <a:srgbClr val="000000"/>
                          </a:solidFill>
                          <a:latin typeface="Calibri"/>
                          <a:ea typeface="Arial"/>
                        </a:rPr>
                        <a:t> von </a:t>
                      </a:r>
                      <a:r>
                        <a:rPr lang="en-GB" sz="1500" b="0" strike="noStrike" spc="-1" dirty="0" err="1">
                          <a:solidFill>
                            <a:srgbClr val="000000"/>
                          </a:solidFill>
                          <a:latin typeface="Calibri"/>
                          <a:ea typeface="Arial"/>
                        </a:rPr>
                        <a:t>Möglichkeiten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zur</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Verbesserung</a:t>
                      </a:r>
                      <a:r>
                        <a:rPr lang="en-GB" sz="1500" b="0" strike="noStrike" spc="-1" dirty="0">
                          <a:solidFill>
                            <a:srgbClr val="000000"/>
                          </a:solidFill>
                          <a:latin typeface="Calibri"/>
                          <a:ea typeface="Arial"/>
                        </a:rPr>
                        <a:t> der </a:t>
                      </a:r>
                      <a:r>
                        <a:rPr lang="en-GB" sz="1500" b="0" strike="noStrike" spc="-1" dirty="0" err="1">
                          <a:solidFill>
                            <a:srgbClr val="000000"/>
                          </a:solidFill>
                          <a:latin typeface="Calibri"/>
                          <a:ea typeface="Arial"/>
                        </a:rPr>
                        <a:t>Effektivität</a:t>
                      </a:r>
                      <a:r>
                        <a:rPr lang="en-GB" sz="1500" b="0" strike="noStrike" spc="-1" dirty="0">
                          <a:solidFill>
                            <a:srgbClr val="000000"/>
                          </a:solidFill>
                          <a:latin typeface="Calibri"/>
                          <a:ea typeface="Arial"/>
                        </a:rPr>
                        <a:t> und </a:t>
                      </a:r>
                      <a:r>
                        <a:rPr lang="en-GB" sz="1500" b="0" strike="noStrike" spc="-1" dirty="0" err="1">
                          <a:solidFill>
                            <a:srgbClr val="000000"/>
                          </a:solidFill>
                          <a:latin typeface="Calibri"/>
                          <a:ea typeface="Arial"/>
                        </a:rPr>
                        <a:t>Effizienz</a:t>
                      </a:r>
                      <a:r>
                        <a:rPr lang="en-GB" sz="1500" b="0" strike="noStrike" spc="-1" dirty="0">
                          <a:solidFill>
                            <a:srgbClr val="000000"/>
                          </a:solidFill>
                          <a:latin typeface="Calibri"/>
                          <a:ea typeface="Arial"/>
                        </a:rPr>
                        <a:t> des SMS.</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a:lnSpc>
                          <a:spcPct val="100000"/>
                        </a:lnSpc>
                        <a:tabLst>
                          <a:tab pos="0" algn="l"/>
                        </a:tabLst>
                      </a:pPr>
                      <a:r>
                        <a:rPr lang="en-US" sz="1500" b="0" strike="noStrike" spc="-1" dirty="0">
                          <a:solidFill>
                            <a:srgbClr val="000000"/>
                          </a:solidFill>
                          <a:latin typeface="Calibri"/>
                          <a:ea typeface="Arial"/>
                        </a:rPr>
                        <a:t>1 für die </a:t>
                      </a:r>
                      <a:r>
                        <a:rPr lang="en-US" sz="1500" b="0" strike="noStrike" spc="-1" dirty="0" err="1">
                          <a:solidFill>
                            <a:srgbClr val="000000"/>
                          </a:solidFill>
                          <a:latin typeface="Calibri"/>
                          <a:ea typeface="Arial"/>
                        </a:rPr>
                        <a:t>gesamte</a:t>
                      </a:r>
                      <a:r>
                        <a:rPr lang="en-US" sz="1500" b="0" strike="noStrike" spc="-1" dirty="0">
                          <a:solidFill>
                            <a:srgbClr val="000000"/>
                          </a:solidFill>
                          <a:latin typeface="Calibri"/>
                          <a:ea typeface="Arial"/>
                        </a:rPr>
                        <a:t> SMS</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61" name="PlaceHolder 2"/>
          <p:cNvSpPr>
            <a:spLocks noGrp="1"/>
          </p:cNvSpPr>
          <p:nvPr>
            <p:ph type="sldNum" idx="83"/>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134711A-34BE-443E-B458-B8C54E557AC8}" type="slidenum">
              <a:rPr lang="en-US" sz="1200" b="0" strike="noStrike" spc="-1">
                <a:solidFill>
                  <a:srgbClr val="888888"/>
                </a:solidFill>
                <a:latin typeface="Calibri"/>
                <a:ea typeface="Calibri"/>
              </a:rPr>
              <a:t>69</a:t>
            </a:fld>
            <a:endParaRPr lang="de-DE" sz="1200" b="0" strike="noStrike" spc="-1">
              <a:solidFill>
                <a:srgbClr val="000000"/>
              </a:solidFill>
              <a:latin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FitSM-Teile</a:t>
            </a:r>
            <a:endParaRPr lang="de-DE" sz="3200" b="0" strike="noStrike" spc="-1">
              <a:solidFill>
                <a:srgbClr val="000000"/>
              </a:solidFill>
              <a:latin typeface="Arial"/>
            </a:endParaRPr>
          </a:p>
        </p:txBody>
      </p:sp>
      <p:sp>
        <p:nvSpPr>
          <p:cNvPr id="87" name="PlaceHolder 2"/>
          <p:cNvSpPr>
            <a:spLocks noGrp="1"/>
          </p:cNvSpPr>
          <p:nvPr>
            <p:ph type="sldNum" idx="2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D80C3692-26BE-4A92-A0A8-ABF89AB6F95C}" type="slidenum">
              <a:rPr lang="en-US" sz="1200" b="0" strike="noStrike" spc="-1">
                <a:solidFill>
                  <a:srgbClr val="888888"/>
                </a:solidFill>
                <a:latin typeface="Calibri"/>
                <a:ea typeface="Calibri"/>
              </a:rPr>
              <a:t>7</a:t>
            </a:fld>
            <a:endParaRPr lang="de-DE" sz="1200" b="0" strike="noStrike" spc="-1">
              <a:solidFill>
                <a:srgbClr val="000000"/>
              </a:solidFill>
              <a:latin typeface="Times New Roman"/>
            </a:endParaRPr>
          </a:p>
        </p:txBody>
      </p:sp>
      <p:grpSp>
        <p:nvGrpSpPr>
          <p:cNvPr id="88" name="Google Shape;100;p7"/>
          <p:cNvGrpSpPr/>
          <p:nvPr/>
        </p:nvGrpSpPr>
        <p:grpSpPr>
          <a:xfrm>
            <a:off x="732600" y="1820160"/>
            <a:ext cx="10621080" cy="4873680"/>
            <a:chOff x="732600" y="1820160"/>
            <a:chExt cx="10621080" cy="4873680"/>
          </a:xfrm>
        </p:grpSpPr>
        <p:sp>
          <p:nvSpPr>
            <p:cNvPr id="89" name="Google Shape;101;p7"/>
            <p:cNvSpPr/>
            <p:nvPr/>
          </p:nvSpPr>
          <p:spPr>
            <a:xfrm>
              <a:off x="732600" y="1820160"/>
              <a:ext cx="10621080" cy="283752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endParaRPr lang="en-US" sz="1600" b="0" strike="noStrike" spc="-1">
                <a:solidFill>
                  <a:schemeClr val="dk1"/>
                </a:solidFill>
                <a:latin typeface="Calibri"/>
                <a:ea typeface="Calibri"/>
              </a:endParaRPr>
            </a:p>
          </p:txBody>
        </p:sp>
        <p:sp>
          <p:nvSpPr>
            <p:cNvPr id="90" name="Google Shape;102;p7"/>
            <p:cNvSpPr/>
            <p:nvPr/>
          </p:nvSpPr>
          <p:spPr>
            <a:xfrm>
              <a:off x="758160" y="4741200"/>
              <a:ext cx="10595520" cy="1952640"/>
            </a:xfrm>
            <a:prstGeom prst="upArrowCallout">
              <a:avLst>
                <a:gd name="adj1" fmla="val 30626"/>
                <a:gd name="adj2" fmla="val 25000"/>
                <a:gd name="adj3" fmla="val 18308"/>
                <a:gd name="adj4" fmla="val 76340"/>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endParaRPr lang="en-US" sz="1600" b="0" strike="noStrike" spc="-1">
                <a:solidFill>
                  <a:schemeClr val="dk1"/>
                </a:solidFill>
                <a:latin typeface="Calibri"/>
                <a:ea typeface="Calibri"/>
              </a:endParaRPr>
            </a:p>
          </p:txBody>
        </p:sp>
        <p:sp>
          <p:nvSpPr>
            <p:cNvPr id="91" name="Google Shape;103;p7"/>
            <p:cNvSpPr/>
            <p:nvPr/>
          </p:nvSpPr>
          <p:spPr>
            <a:xfrm>
              <a:off x="4036680" y="2983680"/>
              <a:ext cx="4155120" cy="567000"/>
            </a:xfrm>
            <a:prstGeom prst="rect">
              <a:avLst/>
            </a:prstGeom>
            <a:solidFill>
              <a:srgbClr val="12447E"/>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FitSM-1</a:t>
              </a:r>
              <a:endParaRPr lang="de-DE" sz="1400" b="0" strike="noStrike" spc="-1">
                <a:solidFill>
                  <a:srgbClr val="FFFFFF"/>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Anforderungen</a:t>
              </a:r>
              <a:endParaRPr lang="de-DE" sz="1400" b="0" strike="noStrike" spc="-1">
                <a:solidFill>
                  <a:srgbClr val="FFFFFF"/>
                </a:solidFill>
                <a:latin typeface="Arial"/>
              </a:endParaRPr>
            </a:p>
          </p:txBody>
        </p:sp>
        <p:sp>
          <p:nvSpPr>
            <p:cNvPr id="92" name="Google Shape;104;p7"/>
            <p:cNvSpPr/>
            <p:nvPr/>
          </p:nvSpPr>
          <p:spPr>
            <a:xfrm>
              <a:off x="1412280" y="3908520"/>
              <a:ext cx="4155120" cy="567000"/>
            </a:xfrm>
            <a:prstGeom prst="rect">
              <a:avLst/>
            </a:prstGeom>
            <a:solidFill>
              <a:srgbClr val="12447E"/>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FitSM-2</a:t>
              </a:r>
              <a:endParaRPr lang="de-DE" sz="1400" b="0" strike="noStrike" spc="-1">
                <a:solidFill>
                  <a:srgbClr val="FFFFFF"/>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Aktivitäten und Umsetzung der Prozesse</a:t>
              </a:r>
              <a:endParaRPr lang="de-DE" sz="1400" b="0" strike="noStrike" spc="-1">
                <a:solidFill>
                  <a:srgbClr val="FFFFFF"/>
                </a:solidFill>
                <a:latin typeface="Arial"/>
              </a:endParaRPr>
            </a:p>
          </p:txBody>
        </p:sp>
        <p:sp>
          <p:nvSpPr>
            <p:cNvPr id="93" name="Google Shape;105;p7"/>
            <p:cNvSpPr/>
            <p:nvPr/>
          </p:nvSpPr>
          <p:spPr>
            <a:xfrm>
              <a:off x="6673680" y="3908520"/>
              <a:ext cx="4155120" cy="567000"/>
            </a:xfrm>
            <a:prstGeom prst="rect">
              <a:avLst/>
            </a:prstGeom>
            <a:solidFill>
              <a:srgbClr val="12447E"/>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FitSM-3</a:t>
              </a:r>
              <a:endParaRPr lang="de-DE" sz="1400" b="0" strike="noStrike" spc="-1">
                <a:solidFill>
                  <a:srgbClr val="FFFFFF"/>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Rollenmodell</a:t>
              </a:r>
              <a:endParaRPr lang="de-DE" sz="1400" b="0" strike="noStrike" spc="-1">
                <a:solidFill>
                  <a:srgbClr val="FFFFFF"/>
                </a:solidFill>
                <a:latin typeface="Arial"/>
              </a:endParaRPr>
            </a:p>
          </p:txBody>
        </p:sp>
        <p:sp>
          <p:nvSpPr>
            <p:cNvPr id="94" name="Google Shape;106;p7"/>
            <p:cNvSpPr/>
            <p:nvPr/>
          </p:nvSpPr>
          <p:spPr>
            <a:xfrm>
              <a:off x="4556520" y="5569200"/>
              <a:ext cx="3115800" cy="851400"/>
            </a:xfrm>
            <a:prstGeom prst="rect">
              <a:avLst/>
            </a:prstGeom>
            <a:solidFill>
              <a:srgbClr val="105AA8"/>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FitSM-5</a:t>
              </a: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Umsetzungsleitfäden</a:t>
              </a:r>
              <a:endParaRPr lang="de-DE" sz="1400" b="0" strike="noStrike" spc="-1">
                <a:solidFill>
                  <a:srgbClr val="000000"/>
                </a:solidFill>
                <a:latin typeface="Arial"/>
              </a:endParaRPr>
            </a:p>
          </p:txBody>
        </p:sp>
        <p:cxnSp>
          <p:nvCxnSpPr>
            <p:cNvPr id="95" name="Google Shape;107;p7"/>
            <p:cNvCxnSpPr>
              <a:stCxn id="93" idx="0"/>
              <a:endCxn id="91" idx="2"/>
            </p:cNvCxnSpPr>
            <p:nvPr/>
          </p:nvCxnSpPr>
          <p:spPr>
            <a:xfrm rot="16200000" flipV="1">
              <a:off x="7253640" y="2410920"/>
              <a:ext cx="358200" cy="2637360"/>
            </a:xfrm>
            <a:prstGeom prst="bentConnector3">
              <a:avLst>
                <a:gd name="adj1" fmla="val 49798"/>
              </a:avLst>
            </a:prstGeom>
            <a:ln w="12700">
              <a:solidFill>
                <a:srgbClr val="000000"/>
              </a:solidFill>
              <a:round/>
              <a:tailEnd type="stealth" w="med" len="med"/>
            </a:ln>
          </p:spPr>
        </p:cxnSp>
        <p:cxnSp>
          <p:nvCxnSpPr>
            <p:cNvPr id="96" name="Google Shape;108;p7"/>
            <p:cNvCxnSpPr>
              <a:stCxn id="92" idx="0"/>
              <a:endCxn id="91" idx="2"/>
            </p:cNvCxnSpPr>
            <p:nvPr/>
          </p:nvCxnSpPr>
          <p:spPr>
            <a:xfrm rot="5400000" flipH="1" flipV="1">
              <a:off x="4623120" y="2417400"/>
              <a:ext cx="358200" cy="2624760"/>
            </a:xfrm>
            <a:prstGeom prst="bentConnector3">
              <a:avLst>
                <a:gd name="adj1" fmla="val 49597"/>
              </a:avLst>
            </a:prstGeom>
            <a:ln w="12700">
              <a:solidFill>
                <a:srgbClr val="000000"/>
              </a:solidFill>
              <a:round/>
              <a:tailEnd type="stealth" w="med" len="med"/>
            </a:ln>
          </p:spPr>
        </p:cxnSp>
        <p:sp>
          <p:nvSpPr>
            <p:cNvPr id="97" name="Google Shape;109;p7"/>
            <p:cNvSpPr/>
            <p:nvPr/>
          </p:nvSpPr>
          <p:spPr>
            <a:xfrm>
              <a:off x="4036680" y="2059200"/>
              <a:ext cx="4155120" cy="567000"/>
            </a:xfrm>
            <a:prstGeom prst="rect">
              <a:avLst/>
            </a:prstGeom>
            <a:solidFill>
              <a:srgbClr val="12447E"/>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FitSM-0</a:t>
              </a:r>
              <a:endParaRPr lang="de-DE" sz="1400" b="0" strike="noStrike" spc="-1">
                <a:solidFill>
                  <a:srgbClr val="FFFFFF"/>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Überblick und Begriffe</a:t>
              </a:r>
              <a:endParaRPr lang="de-DE" sz="1400" b="0" strike="noStrike" spc="-1">
                <a:solidFill>
                  <a:srgbClr val="FFFFFF"/>
                </a:solidFill>
                <a:latin typeface="Arial"/>
              </a:endParaRPr>
            </a:p>
          </p:txBody>
        </p:sp>
        <p:sp>
          <p:nvSpPr>
            <p:cNvPr id="98" name="Google Shape;110;p7"/>
            <p:cNvSpPr/>
            <p:nvPr/>
          </p:nvSpPr>
          <p:spPr>
            <a:xfrm>
              <a:off x="967680" y="5565600"/>
              <a:ext cx="3115800" cy="851400"/>
            </a:xfrm>
            <a:prstGeom prst="rect">
              <a:avLst/>
            </a:prstGeom>
            <a:solidFill>
              <a:srgbClr val="105AA8"/>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FitSM-4</a:t>
              </a: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Vorlagen und Muster</a:t>
              </a:r>
              <a:endParaRPr lang="de-DE" sz="1400" b="0" strike="noStrike" spc="-1">
                <a:solidFill>
                  <a:srgbClr val="000000"/>
                </a:solidFill>
                <a:latin typeface="Arial"/>
              </a:endParaRPr>
            </a:p>
          </p:txBody>
        </p:sp>
        <p:sp>
          <p:nvSpPr>
            <p:cNvPr id="99" name="Google Shape;111;p7"/>
            <p:cNvSpPr/>
            <p:nvPr/>
          </p:nvSpPr>
          <p:spPr>
            <a:xfrm>
              <a:off x="8072640" y="5569200"/>
              <a:ext cx="3115800" cy="851400"/>
            </a:xfrm>
            <a:prstGeom prst="rect">
              <a:avLst/>
            </a:prstGeom>
            <a:solidFill>
              <a:srgbClr val="105AA8"/>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FitSM-6</a:t>
              </a: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Schema zur Beurteilung des Reifegrads und der Fähigkeiten</a:t>
              </a:r>
              <a:endParaRPr lang="de-DE" sz="1400" b="0" strike="noStrike" spc="-1">
                <a:solidFill>
                  <a:srgbClr val="000000"/>
                </a:solidFill>
                <a:latin typeface="Arial"/>
              </a:endParaRPr>
            </a:p>
          </p:txBody>
        </p:sp>
        <p:cxnSp>
          <p:nvCxnSpPr>
            <p:cNvPr id="100" name="Google Shape;112;p7"/>
            <p:cNvCxnSpPr/>
            <p:nvPr/>
          </p:nvCxnSpPr>
          <p:spPr>
            <a:xfrm rot="5400000" flipH="1" flipV="1">
              <a:off x="5936400" y="2805840"/>
              <a:ext cx="357840" cy="2160"/>
            </a:xfrm>
            <a:prstGeom prst="bentConnector3">
              <a:avLst>
                <a:gd name="adj1" fmla="val 0"/>
              </a:avLst>
            </a:prstGeom>
            <a:ln w="12700">
              <a:solidFill>
                <a:srgbClr val="000000"/>
              </a:solidFill>
              <a:round/>
              <a:tailEnd type="stealth" w="med" len="med"/>
            </a:ln>
          </p:spPr>
        </p:cxnSp>
        <p:sp>
          <p:nvSpPr>
            <p:cNvPr id="101" name="Google Shape;113;p7"/>
            <p:cNvSpPr/>
            <p:nvPr/>
          </p:nvSpPr>
          <p:spPr>
            <a:xfrm>
              <a:off x="758160" y="5204880"/>
              <a:ext cx="316404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600" b="1" i="1" strike="noStrike" spc="-1">
                  <a:solidFill>
                    <a:srgbClr val="12447E"/>
                  </a:solidFill>
                  <a:latin typeface="Helvetica Neue"/>
                  <a:ea typeface="Helvetica Neue"/>
                </a:rPr>
                <a:t>Umsetzungshilfen</a:t>
              </a:r>
              <a:endParaRPr lang="de-DE" sz="1600" b="0" strike="noStrike" spc="-1">
                <a:solidFill>
                  <a:srgbClr val="000000"/>
                </a:solidFill>
                <a:latin typeface="Arial"/>
              </a:endParaRPr>
            </a:p>
          </p:txBody>
        </p:sp>
        <p:sp>
          <p:nvSpPr>
            <p:cNvPr id="102" name="Google Shape;114;p7"/>
            <p:cNvSpPr/>
            <p:nvPr/>
          </p:nvSpPr>
          <p:spPr>
            <a:xfrm>
              <a:off x="758160" y="1834560"/>
              <a:ext cx="228816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600" b="1" i="1" strike="noStrike" spc="-1">
                  <a:solidFill>
                    <a:srgbClr val="12447E"/>
                  </a:solidFill>
                  <a:latin typeface="Helvetica Neue"/>
                  <a:ea typeface="Helvetica Neue"/>
                </a:rPr>
                <a:t>Kernstandard</a:t>
              </a:r>
              <a:endParaRPr lang="de-DE" sz="1600" b="0" strike="noStrike" spc="-1">
                <a:solidFill>
                  <a:srgbClr val="000000"/>
                </a:solidFill>
                <a:latin typeface="Arial"/>
              </a:endParaRPr>
            </a:p>
          </p:txBody>
        </p:sp>
      </p:grpSp>
      <p:pic>
        <p:nvPicPr>
          <p:cNvPr id="103" name="Google Shape;115;p7"/>
          <p:cNvPicPr/>
          <p:nvPr/>
        </p:nvPicPr>
        <p:blipFill>
          <a:blip r:embed="rId3"/>
          <a:stretch/>
        </p:blipFill>
        <p:spPr>
          <a:xfrm>
            <a:off x="7605720" y="2167920"/>
            <a:ext cx="1129680" cy="393840"/>
          </a:xfrm>
          <a:prstGeom prst="rect">
            <a:avLst/>
          </a:prstGeom>
          <a:ln w="0">
            <a:noFill/>
          </a:ln>
        </p:spPr>
      </p:pic>
      <p:pic>
        <p:nvPicPr>
          <p:cNvPr id="104" name="Google Shape;116;p7"/>
          <p:cNvPicPr/>
          <p:nvPr/>
        </p:nvPicPr>
        <p:blipFill>
          <a:blip r:embed="rId3"/>
          <a:stretch/>
        </p:blipFill>
        <p:spPr>
          <a:xfrm>
            <a:off x="10058760" y="4042080"/>
            <a:ext cx="1129680" cy="393840"/>
          </a:xfrm>
          <a:prstGeom prst="rect">
            <a:avLst/>
          </a:prstGeom>
          <a:ln w="0">
            <a:noFill/>
          </a:ln>
        </p:spPr>
      </p:pic>
      <p:pic>
        <p:nvPicPr>
          <p:cNvPr id="105" name="Google Shape;117;p7"/>
          <p:cNvPicPr/>
          <p:nvPr/>
        </p:nvPicPr>
        <p:blipFill>
          <a:blip r:embed="rId3"/>
          <a:stretch/>
        </p:blipFill>
        <p:spPr>
          <a:xfrm>
            <a:off x="5400000" y="4042080"/>
            <a:ext cx="1129680" cy="393840"/>
          </a:xfrm>
          <a:prstGeom prst="rect">
            <a:avLst/>
          </a:prstGeom>
          <a:ln w="0">
            <a:noFill/>
          </a:ln>
        </p:spPr>
      </p:pic>
      <p:pic>
        <p:nvPicPr>
          <p:cNvPr id="106" name="Google Shape;118;p7"/>
          <p:cNvPicPr/>
          <p:nvPr/>
        </p:nvPicPr>
        <p:blipFill>
          <a:blip r:embed="rId3"/>
          <a:stretch/>
        </p:blipFill>
        <p:spPr>
          <a:xfrm>
            <a:off x="1928520" y="6300000"/>
            <a:ext cx="1129680" cy="393840"/>
          </a:xfrm>
          <a:prstGeom prst="rect">
            <a:avLst/>
          </a:prstGeom>
          <a:ln w="0">
            <a:noFill/>
          </a:ln>
        </p:spPr>
      </p:pic>
      <p:pic>
        <p:nvPicPr>
          <p:cNvPr id="107" name="Google Shape;119;p7"/>
          <p:cNvPicPr/>
          <p:nvPr/>
        </p:nvPicPr>
        <p:blipFill>
          <a:blip r:embed="rId3"/>
          <a:stretch/>
        </p:blipFill>
        <p:spPr>
          <a:xfrm>
            <a:off x="5478480" y="6300000"/>
            <a:ext cx="1129680" cy="393840"/>
          </a:xfrm>
          <a:prstGeom prst="rect">
            <a:avLst/>
          </a:prstGeom>
          <a:ln w="0">
            <a:noFill/>
          </a:ln>
        </p:spPr>
      </p:pic>
      <p:pic>
        <p:nvPicPr>
          <p:cNvPr id="108" name="Google Shape;120;p7"/>
          <p:cNvPicPr/>
          <p:nvPr/>
        </p:nvPicPr>
        <p:blipFill>
          <a:blip r:embed="rId3"/>
          <a:stretch/>
        </p:blipFill>
        <p:spPr>
          <a:xfrm>
            <a:off x="7293600" y="3070440"/>
            <a:ext cx="1129680" cy="393840"/>
          </a:xfrm>
          <a:prstGeom prst="rect">
            <a:avLst/>
          </a:prstGeom>
          <a:ln w="0">
            <a:noFill/>
          </a:ln>
        </p:spPr>
      </p:pic>
      <p:pic>
        <p:nvPicPr>
          <p:cNvPr id="109" name="Google Shape;121;p7"/>
          <p:cNvPicPr/>
          <p:nvPr/>
        </p:nvPicPr>
        <p:blipFill>
          <a:blip r:embed="rId3"/>
          <a:stretch/>
        </p:blipFill>
        <p:spPr>
          <a:xfrm>
            <a:off x="9128520" y="6300000"/>
            <a:ext cx="1129680" cy="393840"/>
          </a:xfrm>
          <a:prstGeom prst="rect">
            <a:avLst/>
          </a:prstGeom>
          <a:ln w="0">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Gemeinsamer Typ der Rolle: Prozess-Verantwortlicher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63" name="Google Shape;765;p62"/>
          <p:cNvGraphicFramePr/>
          <p:nvPr/>
        </p:nvGraphicFramePr>
        <p:xfrm>
          <a:off x="900000" y="1740600"/>
          <a:ext cx="10439640" cy="3205440"/>
        </p:xfrm>
        <a:graphic>
          <a:graphicData uri="http://schemas.openxmlformats.org/drawingml/2006/table">
            <a:tbl>
              <a:tblPr/>
              <a:tblGrid>
                <a:gridCol w="2814480">
                  <a:extLst>
                    <a:ext uri="{9D8B030D-6E8A-4147-A177-3AD203B41FA5}">
                      <a16:colId xmlns:a16="http://schemas.microsoft.com/office/drawing/2014/main" val="20000"/>
                    </a:ext>
                  </a:extLst>
                </a:gridCol>
                <a:gridCol w="762516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a:solidFill>
                            <a:schemeClr val="lt1"/>
                          </a:solidFill>
                          <a:latin typeface="Calibri"/>
                          <a:ea typeface="Calibri"/>
                        </a:rPr>
                        <a:t>Gemeinsamer Typ der Rolle</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chemeClr val="lt1"/>
                          </a:solidFill>
                          <a:latin typeface="Calibri"/>
                          <a:ea typeface="Calibri"/>
                        </a:rPr>
                        <a:t>Allgemeine Aufgaben</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GB" sz="1500" b="1" strike="noStrike" spc="-1">
                          <a:solidFill>
                            <a:srgbClr val="000000"/>
                          </a:solidFill>
                          <a:latin typeface="Calibri"/>
                          <a:ea typeface="Arial"/>
                        </a:rPr>
                        <a:t>Prozess-Verantwortliche </a:t>
                      </a:r>
                      <a:r>
                        <a:rPr lang="en-GB" sz="1500" b="0" strike="noStrike" spc="-1">
                          <a:solidFill>
                            <a:srgbClr val="000000"/>
                          </a:solidFill>
                          <a:latin typeface="Calibri"/>
                          <a:ea typeface="Arial"/>
                        </a:rPr>
                        <a:t>der 14 Prozesse</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a:solidFill>
                            <a:schemeClr val="dk1"/>
                          </a:solidFill>
                          <a:latin typeface="Calibri"/>
                          <a:ea typeface="Calibri"/>
                        </a:rPr>
                        <a:t>Act als primäre Anlaufstelle für Anliegen im Zusammenhang mit der Steuerung eines bestimmten ITSM-Prozesses.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Calibri"/>
                        </a:rPr>
                        <a:t>Definition und Genehmigung von Zielen und Richtlinien im Rahmen des Prozesses gemäß den allgemeinen SMS-Zielen und -Richtlinien.</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Calibri"/>
                        </a:rPr>
                        <a:t>Ernennen Sie den Prozess-Manager und stellen Sie sicher, dass er für diese Rolle kompetent ist.</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Calibri"/>
                        </a:rPr>
                        <a:t>Genehmigung von Änderungen/Verbesserungen des betrieblichen Prozesses, wie z. B. (wesentliche) Änderungen der Prozessdefinition.</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Calibri"/>
                        </a:rPr>
                        <a:t>Entscheiden Sie über die Bereitstellung von Ressourcen für den Prozess und seine Aktivitäten.</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Calibri"/>
                        </a:rPr>
                        <a:t>Entscheiden Sie auf der Grundlage von Prozessüberwachung und Reviews über notwendige Changes bei den prozessspezifischen Zielen, Richtlinien und gelieferten Ressourcen.</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64" name="PlaceHolder 2"/>
          <p:cNvSpPr>
            <a:spLocks noGrp="1"/>
          </p:cNvSpPr>
          <p:nvPr>
            <p:ph type="sldNum" idx="84"/>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E0E24A22-1CB0-40E3-8BAA-FDE6C9A630C5}" type="slidenum">
              <a:rPr lang="en-US" sz="1200" b="0" strike="noStrike" spc="-1">
                <a:solidFill>
                  <a:srgbClr val="888888"/>
                </a:solidFill>
                <a:latin typeface="Calibri"/>
                <a:ea typeface="Calibri"/>
              </a:rPr>
              <a:t>70</a:t>
            </a:fld>
            <a:endParaRPr lang="de-DE" sz="1200" b="0" strike="noStrike" spc="-1">
              <a:solidFill>
                <a:srgbClr val="000000"/>
              </a:solidFill>
              <a:latin typeface="Times New Roman"/>
            </a:endParaRPr>
          </a:p>
        </p:txBody>
      </p:sp>
      <p:sp>
        <p:nvSpPr>
          <p:cNvPr id="665" name="Google Shape;781;p64"/>
          <p:cNvSpPr/>
          <p:nvPr/>
        </p:nvSpPr>
        <p:spPr>
          <a:xfrm>
            <a:off x="1404720" y="5534640"/>
            <a:ext cx="9276840" cy="54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500" b="1" strike="noStrike" spc="-1">
                <a:solidFill>
                  <a:srgbClr val="000000"/>
                </a:solidFill>
                <a:latin typeface="Calibri"/>
                <a:ea typeface="Calibri"/>
              </a:rPr>
              <a:t>Hinweis: </a:t>
            </a:r>
            <a:r>
              <a:rPr lang="en-US" sz="1500" b="0" strike="noStrike" spc="-1">
                <a:solidFill>
                  <a:srgbClr val="000000"/>
                </a:solidFill>
                <a:latin typeface="Calibri"/>
                <a:ea typeface="Calibri"/>
              </a:rPr>
              <a:t>Gemeinsame Rollentypen liefern Aufgaben, die in mehreren Rollen in verschiedenen Prozessen umgesetzt werden. </a:t>
            </a:r>
            <a:endParaRPr lang="de-DE" sz="1500" b="0" strike="noStrike" spc="-1">
              <a:solidFill>
                <a:srgbClr val="000000"/>
              </a:solidFill>
              <a:latin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Gemeinsamer Typ der Rolle: Prozess-Manager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67" name="Google Shape;765;p62"/>
          <p:cNvGraphicFramePr/>
          <p:nvPr/>
        </p:nvGraphicFramePr>
        <p:xfrm>
          <a:off x="900000" y="1733040"/>
          <a:ext cx="10439640" cy="3434040"/>
        </p:xfrm>
        <a:graphic>
          <a:graphicData uri="http://schemas.openxmlformats.org/drawingml/2006/table">
            <a:tbl>
              <a:tblPr/>
              <a:tblGrid>
                <a:gridCol w="2814120">
                  <a:extLst>
                    <a:ext uri="{9D8B030D-6E8A-4147-A177-3AD203B41FA5}">
                      <a16:colId xmlns:a16="http://schemas.microsoft.com/office/drawing/2014/main" val="20000"/>
                    </a:ext>
                  </a:extLst>
                </a:gridCol>
                <a:gridCol w="762552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a:solidFill>
                            <a:schemeClr val="lt1"/>
                          </a:solidFill>
                          <a:latin typeface="Calibri"/>
                          <a:ea typeface="Calibri"/>
                        </a:rPr>
                        <a:t>Gemeinsamer Typ der Rolle</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chemeClr val="lt1"/>
                          </a:solidFill>
                          <a:latin typeface="Calibri"/>
                          <a:ea typeface="Calibri"/>
                        </a:rPr>
                        <a:t>Allgemeine Aufgaben</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GB" sz="1500" b="1" strike="noStrike" spc="-1">
                          <a:solidFill>
                            <a:srgbClr val="000000"/>
                          </a:solidFill>
                          <a:latin typeface="Calibri"/>
                          <a:ea typeface="Arial"/>
                        </a:rPr>
                        <a:t>Prozess-Manager </a:t>
                      </a:r>
                      <a:r>
                        <a:rPr lang="en-GB" sz="1500" b="0" strike="noStrike" spc="-1">
                          <a:solidFill>
                            <a:srgbClr val="000000"/>
                          </a:solidFill>
                          <a:latin typeface="Calibri"/>
                          <a:ea typeface="Arial"/>
                        </a:rPr>
                        <a:t>für die 14 Prozesse</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a:solidFill>
                            <a:schemeClr val="dk1"/>
                          </a:solidFill>
                          <a:latin typeface="Calibri"/>
                          <a:ea typeface="Calibri"/>
                        </a:rPr>
                        <a:t>Act als primäre Kontaktstelle für operative Belange im Rahmen des Prozesses.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Calibri"/>
                        </a:rPr>
                        <a:t>Pflegen Sie die Prozessdefinition/-beschreibung und stellen Sie sicher, dass sie den zuständigen Personen zur Verfügung steht.</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Calibri"/>
                        </a:rPr>
                        <a:t>Aufrechterhaltung eines angemessenen Bewusstseins- und Kompetenzniveaus der an dem Prozess beteiligten Personen.</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Calibri"/>
                        </a:rPr>
                        <a:t>Überwachung und Verfolgung der Prozessdurchführung und -ergebnisse (einschließlich Prozess-Reviews).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Calibri"/>
                        </a:rPr>
                        <a:t>Management von Risiken, die diesen Prozess betreffen (es sei denn, es gibt eine prozessspezifische Rolle, die Risiken in diesem Zusammenhang managt).</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Calibri"/>
                        </a:rPr>
                        <a:t>Berichtet an den Prozess-Verantwortlichen über die Prozessleistung.</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Calibri"/>
                        </a:rPr>
                        <a:t>Eskalieren Sie ggf. an den Prozess-Verantwortlichen.</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Calibri"/>
                        </a:rPr>
                        <a:t>Identifizierung von Möglichkeiten zur Verbesserung der Effektivität und Effizienz des Prozesses.</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68" name="PlaceHolder 2"/>
          <p:cNvSpPr>
            <a:spLocks noGrp="1"/>
          </p:cNvSpPr>
          <p:nvPr>
            <p:ph type="sldNum" idx="8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04DE7ABC-F8C6-4861-882E-3B2EEC9C41D9}" type="slidenum">
              <a:rPr lang="en-US" sz="1200" b="0" strike="noStrike" spc="-1">
                <a:solidFill>
                  <a:srgbClr val="888888"/>
                </a:solidFill>
                <a:latin typeface="Calibri"/>
                <a:ea typeface="Calibri"/>
              </a:rPr>
              <a:t>71</a:t>
            </a:fld>
            <a:endParaRPr lang="de-DE" sz="1200" b="0" strike="noStrike" spc="-1">
              <a:solidFill>
                <a:srgbClr val="000000"/>
              </a:solidFill>
              <a:latin typeface="Times New Roman"/>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Gemeinsamer Typ der Rolle: Case-Verantwortlicher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70" name="Google Shape;765;p62"/>
          <p:cNvGraphicFramePr/>
          <p:nvPr/>
        </p:nvGraphicFramePr>
        <p:xfrm>
          <a:off x="1080000" y="1762920"/>
          <a:ext cx="10080000" cy="2788920"/>
        </p:xfrm>
        <a:graphic>
          <a:graphicData uri="http://schemas.openxmlformats.org/drawingml/2006/table">
            <a:tbl>
              <a:tblPr/>
              <a:tblGrid>
                <a:gridCol w="2717640">
                  <a:extLst>
                    <a:ext uri="{9D8B030D-6E8A-4147-A177-3AD203B41FA5}">
                      <a16:colId xmlns:a16="http://schemas.microsoft.com/office/drawing/2014/main" val="20000"/>
                    </a:ext>
                  </a:extLst>
                </a:gridCol>
                <a:gridCol w="736236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dirty="0" err="1">
                          <a:solidFill>
                            <a:schemeClr val="lt1"/>
                          </a:solidFill>
                          <a:latin typeface="Calibri"/>
                          <a:ea typeface="Calibri"/>
                        </a:rPr>
                        <a:t>Gemeinsamer</a:t>
                      </a:r>
                      <a:r>
                        <a:rPr lang="en-US" sz="1800" b="1" strike="noStrike" spc="-1" dirty="0">
                          <a:solidFill>
                            <a:schemeClr val="lt1"/>
                          </a:solidFill>
                          <a:latin typeface="Calibri"/>
                          <a:ea typeface="Calibri"/>
                        </a:rPr>
                        <a:t> </a:t>
                      </a:r>
                      <a:r>
                        <a:rPr lang="en-US" sz="1800" b="1" strike="noStrike" spc="-1" dirty="0" err="1">
                          <a:solidFill>
                            <a:schemeClr val="lt1"/>
                          </a:solidFill>
                          <a:latin typeface="Calibri"/>
                          <a:ea typeface="Calibri"/>
                        </a:rPr>
                        <a:t>Typ</a:t>
                      </a:r>
                      <a:r>
                        <a:rPr lang="en-US" sz="1800" b="1" strike="noStrike" spc="-1" dirty="0">
                          <a:solidFill>
                            <a:schemeClr val="lt1"/>
                          </a:solidFill>
                          <a:latin typeface="Calibri"/>
                          <a:ea typeface="Calibri"/>
                        </a:rPr>
                        <a:t> der Rolle</a:t>
                      </a:r>
                      <a:endParaRPr lang="de-DE" sz="18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chemeClr val="lt1"/>
                          </a:solidFill>
                          <a:latin typeface="Calibri"/>
                          <a:ea typeface="Calibri"/>
                        </a:rPr>
                        <a:t>Allgemeine Aufgaben</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GB" sz="1500" b="1" strike="noStrike" spc="-1">
                          <a:solidFill>
                            <a:srgbClr val="000000"/>
                          </a:solidFill>
                          <a:latin typeface="Calibri"/>
                          <a:ea typeface="Arial"/>
                        </a:rPr>
                        <a:t>Case-Verantwortlicher</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dirty="0" err="1">
                          <a:solidFill>
                            <a:schemeClr val="dk1"/>
                          </a:solidFill>
                          <a:latin typeface="Calibri"/>
                          <a:ea typeface="Calibri"/>
                        </a:rPr>
                        <a:t>Gesamtverantwortung</a:t>
                      </a:r>
                      <a:r>
                        <a:rPr lang="en-GB" sz="1500" b="0" strike="noStrike" spc="-1" dirty="0">
                          <a:solidFill>
                            <a:schemeClr val="dk1"/>
                          </a:solidFill>
                          <a:latin typeface="Calibri"/>
                          <a:ea typeface="Calibri"/>
                        </a:rPr>
                        <a:t> für </a:t>
                      </a:r>
                      <a:r>
                        <a:rPr lang="en-GB" sz="1500" b="0" strike="noStrike" spc="-1" dirty="0" err="1">
                          <a:solidFill>
                            <a:schemeClr val="dk1"/>
                          </a:solidFill>
                          <a:latin typeface="Calibri"/>
                          <a:ea typeface="Calibri"/>
                        </a:rPr>
                        <a:t>einen</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bestimmten</a:t>
                      </a:r>
                      <a:r>
                        <a:rPr lang="en-GB" sz="1500" b="0" strike="noStrike" spc="-1" dirty="0">
                          <a:solidFill>
                            <a:schemeClr val="dk1"/>
                          </a:solidFill>
                          <a:latin typeface="Calibri"/>
                          <a:ea typeface="Calibri"/>
                        </a:rPr>
                        <a:t> Fall, der in </a:t>
                      </a:r>
                      <a:r>
                        <a:rPr lang="en-GB" sz="1500" b="0" strike="noStrike" spc="-1" dirty="0" err="1">
                          <a:solidFill>
                            <a:schemeClr val="dk1"/>
                          </a:solidFill>
                          <a:latin typeface="Calibri"/>
                          <a:ea typeface="Calibri"/>
                        </a:rPr>
                        <a:t>einem</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Prozesskontext</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auftritt</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z.B.</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ein</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bestimmter</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zu</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behebender</a:t>
                      </a:r>
                      <a:r>
                        <a:rPr lang="en-GB" sz="1500" b="0" strike="noStrike" spc="-1" dirty="0">
                          <a:solidFill>
                            <a:schemeClr val="dk1"/>
                          </a:solidFill>
                          <a:latin typeface="Calibri"/>
                          <a:ea typeface="Calibri"/>
                        </a:rPr>
                        <a:t> Incident).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Act </a:t>
                      </a:r>
                      <a:r>
                        <a:rPr lang="en-GB" sz="1500" b="0" strike="noStrike" spc="-1" dirty="0" err="1">
                          <a:solidFill>
                            <a:schemeClr val="dk1"/>
                          </a:solidFill>
                          <a:latin typeface="Calibri"/>
                          <a:ea typeface="Calibri"/>
                        </a:rPr>
                        <a:t>als</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primäre</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Kontaktstelle</a:t>
                      </a:r>
                      <a:r>
                        <a:rPr lang="en-GB" sz="1500" b="0" strike="noStrike" spc="-1" dirty="0">
                          <a:solidFill>
                            <a:schemeClr val="dk1"/>
                          </a:solidFill>
                          <a:latin typeface="Calibri"/>
                          <a:ea typeface="Calibri"/>
                        </a:rPr>
                        <a:t> für alle </a:t>
                      </a:r>
                      <a:r>
                        <a:rPr lang="en-GB" sz="1500" b="0" strike="noStrike" spc="-1" dirty="0" err="1">
                          <a:solidFill>
                            <a:schemeClr val="dk1"/>
                          </a:solidFill>
                          <a:latin typeface="Calibri"/>
                          <a:ea typeface="Calibri"/>
                        </a:rPr>
                        <a:t>Belange</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im</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Zusammenhang</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mit</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diesem</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spezifischen</a:t>
                      </a:r>
                      <a:r>
                        <a:rPr lang="en-GB" sz="1500" b="0" strike="noStrike" spc="-1" dirty="0">
                          <a:solidFill>
                            <a:schemeClr val="dk1"/>
                          </a:solidFill>
                          <a:latin typeface="Calibri"/>
                          <a:ea typeface="Calibri"/>
                        </a:rPr>
                        <a:t> Fall.</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chemeClr val="dk1"/>
                          </a:solidFill>
                          <a:latin typeface="Calibri"/>
                          <a:ea typeface="Calibri"/>
                        </a:rPr>
                        <a:t>Koordinierung</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aller</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Aktivitäten</a:t>
                      </a:r>
                      <a:r>
                        <a:rPr lang="en-GB" sz="1500" b="0" strike="noStrike" spc="-1" dirty="0">
                          <a:solidFill>
                            <a:schemeClr val="dk1"/>
                          </a:solidFill>
                          <a:latin typeface="Calibri"/>
                          <a:ea typeface="Calibri"/>
                        </a:rPr>
                        <a:t>, die </a:t>
                      </a:r>
                      <a:r>
                        <a:rPr lang="en-GB" sz="1500" b="0" strike="noStrike" spc="-1" dirty="0" err="1">
                          <a:solidFill>
                            <a:schemeClr val="dk1"/>
                          </a:solidFill>
                          <a:latin typeface="Calibri"/>
                          <a:ea typeface="Calibri"/>
                        </a:rPr>
                        <a:t>zur</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Bearbeitung</a:t>
                      </a:r>
                      <a:r>
                        <a:rPr lang="en-GB" sz="1500" b="0" strike="noStrike" spc="-1" dirty="0">
                          <a:solidFill>
                            <a:schemeClr val="dk1"/>
                          </a:solidFill>
                          <a:latin typeface="Calibri"/>
                          <a:ea typeface="Calibri"/>
                        </a:rPr>
                        <a:t>/</a:t>
                      </a:r>
                      <a:r>
                        <a:rPr lang="en-GB" sz="1500" b="0" strike="noStrike" spc="-1" dirty="0" err="1">
                          <a:solidFill>
                            <a:schemeClr val="dk1"/>
                          </a:solidFill>
                          <a:latin typeface="Calibri"/>
                          <a:ea typeface="Calibri"/>
                        </a:rPr>
                        <a:t>Lösung</a:t>
                      </a:r>
                      <a:r>
                        <a:rPr lang="en-GB" sz="1500" b="0" strike="noStrike" spc="-1" dirty="0">
                          <a:solidFill>
                            <a:schemeClr val="dk1"/>
                          </a:solidFill>
                          <a:latin typeface="Calibri"/>
                          <a:ea typeface="Calibri"/>
                        </a:rPr>
                        <a:t> des </a:t>
                      </a:r>
                      <a:r>
                        <a:rPr lang="en-GB" sz="1500" b="0" strike="noStrike" spc="-1" dirty="0" err="1">
                          <a:solidFill>
                            <a:schemeClr val="dk1"/>
                          </a:solidFill>
                          <a:latin typeface="Calibri"/>
                          <a:ea typeface="Calibri"/>
                        </a:rPr>
                        <a:t>konkreten</a:t>
                      </a:r>
                      <a:r>
                        <a:rPr lang="en-GB" sz="1500" b="0" strike="noStrike" spc="-1" dirty="0">
                          <a:solidFill>
                            <a:schemeClr val="dk1"/>
                          </a:solidFill>
                          <a:latin typeface="Calibri"/>
                          <a:ea typeface="Calibri"/>
                        </a:rPr>
                        <a:t> Falls </a:t>
                      </a:r>
                      <a:r>
                        <a:rPr lang="en-GB" sz="1500" b="0" strike="noStrike" spc="-1" dirty="0" err="1">
                          <a:solidFill>
                            <a:schemeClr val="dk1"/>
                          </a:solidFill>
                          <a:latin typeface="Calibri"/>
                          <a:ea typeface="Calibri"/>
                        </a:rPr>
                        <a:t>erforderlich</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sind</a:t>
                      </a:r>
                      <a:r>
                        <a:rPr lang="en-GB" sz="1500" b="0" strike="noStrike" spc="-1" dirty="0">
                          <a:solidFill>
                            <a:schemeClr val="dk1"/>
                          </a:solidFill>
                          <a:latin typeface="Calibri"/>
                          <a:ea typeface="Calibri"/>
                        </a:rPr>
                        <a: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chemeClr val="dk1"/>
                          </a:solidFill>
                          <a:latin typeface="Calibri"/>
                          <a:ea typeface="Calibri"/>
                        </a:rPr>
                        <a:t>Eskaliert</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Ausnahmen</a:t>
                      </a:r>
                      <a:r>
                        <a:rPr lang="en-GB" sz="1500" b="0" strike="noStrike" spc="-1" dirty="0">
                          <a:solidFill>
                            <a:schemeClr val="dk1"/>
                          </a:solidFill>
                          <a:latin typeface="Calibri"/>
                          <a:ea typeface="Calibri"/>
                        </a:rPr>
                        <a:t> an den </a:t>
                      </a:r>
                      <a:r>
                        <a:rPr lang="en-GB" sz="1500" b="0" strike="noStrike" spc="-1" dirty="0" err="1">
                          <a:solidFill>
                            <a:schemeClr val="dk1"/>
                          </a:solidFill>
                          <a:latin typeface="Calibri"/>
                          <a:ea typeface="Calibri"/>
                        </a:rPr>
                        <a:t>Prozess</a:t>
                      </a:r>
                      <a:r>
                        <a:rPr lang="en-GB" sz="1500" b="0" strike="noStrike" spc="-1" dirty="0">
                          <a:solidFill>
                            <a:schemeClr val="dk1"/>
                          </a:solidFill>
                          <a:latin typeface="Calibri"/>
                          <a:ea typeface="Calibri"/>
                        </a:rPr>
                        <a:t>-Manager, falls </a:t>
                      </a:r>
                      <a:r>
                        <a:rPr lang="en-GB" sz="1500" b="0" strike="noStrike" spc="-1" dirty="0" err="1">
                          <a:solidFill>
                            <a:schemeClr val="dk1"/>
                          </a:solidFill>
                          <a:latin typeface="Calibri"/>
                          <a:ea typeface="Calibri"/>
                        </a:rPr>
                        <a:t>erforderlich</a:t>
                      </a:r>
                      <a:r>
                        <a:rPr lang="en-GB" sz="1500" b="0" strike="noStrike" spc="-1" dirty="0">
                          <a:solidFill>
                            <a:schemeClr val="dk1"/>
                          </a:solidFill>
                          <a:latin typeface="Calibri"/>
                          <a:ea typeface="Calibri"/>
                        </a:rPr>
                        <a: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chemeClr val="dk1"/>
                          </a:solidFill>
                          <a:latin typeface="Calibri"/>
                          <a:ea typeface="Calibri"/>
                        </a:rPr>
                        <a:t>Zusätzliche</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Aufgaben</a:t>
                      </a:r>
                      <a:r>
                        <a:rPr lang="en-GB" sz="1500" b="0" strike="noStrike" spc="-1" dirty="0">
                          <a:solidFill>
                            <a:schemeClr val="dk1"/>
                          </a:solidFill>
                          <a:latin typeface="Calibri"/>
                          <a:ea typeface="Calibri"/>
                        </a:rPr>
                        <a:t> - je </a:t>
                      </a:r>
                      <a:r>
                        <a:rPr lang="en-GB" sz="1500" b="0" strike="noStrike" spc="-1" dirty="0" err="1">
                          <a:solidFill>
                            <a:schemeClr val="dk1"/>
                          </a:solidFill>
                          <a:latin typeface="Calibri"/>
                          <a:ea typeface="Calibri"/>
                        </a:rPr>
                        <a:t>nach</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dem</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spezifischen</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Prozess</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siehe</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prozessspezifische</a:t>
                      </a:r>
                      <a:r>
                        <a:rPr lang="en-GB" sz="1500" b="0" strike="noStrike" spc="-1" dirty="0">
                          <a:solidFill>
                            <a:schemeClr val="dk1"/>
                          </a:solidFill>
                          <a:latin typeface="Calibri"/>
                          <a:ea typeface="Calibri"/>
                        </a:rPr>
                        <a:t> </a:t>
                      </a:r>
                      <a:r>
                        <a:rPr lang="en-GB" sz="1500" b="0" strike="noStrike" spc="-1" dirty="0" err="1">
                          <a:solidFill>
                            <a:schemeClr val="dk1"/>
                          </a:solidFill>
                          <a:latin typeface="Calibri"/>
                          <a:ea typeface="Calibri"/>
                        </a:rPr>
                        <a:t>Rollenmodelle</a:t>
                      </a:r>
                      <a:r>
                        <a:rPr lang="en-GB" sz="1500" b="0" strike="noStrike" spc="-1" dirty="0">
                          <a:solidFill>
                            <a:schemeClr val="dk1"/>
                          </a:solidFill>
                          <a:latin typeface="Calibri"/>
                          <a:ea typeface="Calibri"/>
                        </a:rPr>
                        <a:t>).</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71" name="PlaceHolder 2"/>
          <p:cNvSpPr>
            <a:spLocks noGrp="1"/>
          </p:cNvSpPr>
          <p:nvPr>
            <p:ph type="sldNum" idx="8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59A4182E-8237-460A-8931-0BF917D9F5FC}" type="slidenum">
              <a:rPr lang="en-US" sz="1200" b="0" strike="noStrike" spc="-1">
                <a:solidFill>
                  <a:srgbClr val="888888"/>
                </a:solidFill>
                <a:latin typeface="Calibri"/>
                <a:ea typeface="Calibri"/>
              </a:rPr>
              <a:t>72</a:t>
            </a:fld>
            <a:endParaRPr lang="de-DE" sz="1200" b="0" strike="noStrike" spc="-1">
              <a:solidFill>
                <a:srgbClr val="000000"/>
              </a:solidFill>
              <a:latin typeface="Times New Roman"/>
            </a:endParaRPr>
          </a:p>
        </p:txBody>
      </p:sp>
      <p:sp>
        <p:nvSpPr>
          <p:cNvPr id="672" name="Google Shape;781;p64"/>
          <p:cNvSpPr/>
          <p:nvPr/>
        </p:nvSpPr>
        <p:spPr>
          <a:xfrm>
            <a:off x="1968480" y="5053680"/>
            <a:ext cx="8252640" cy="1232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500" b="1" strike="noStrike" spc="-1">
                <a:solidFill>
                  <a:srgbClr val="000000"/>
                </a:solidFill>
                <a:latin typeface="Calibri"/>
                <a:ea typeface="Calibri"/>
              </a:rPr>
              <a:t>Hinweis: </a:t>
            </a:r>
            <a:r>
              <a:rPr lang="en-US" sz="1500" b="0" strike="noStrike" spc="-1">
                <a:solidFill>
                  <a:srgbClr val="000000"/>
                </a:solidFill>
                <a:latin typeface="Calibri"/>
                <a:ea typeface="Calibri"/>
              </a:rPr>
              <a:t>Die Rolle eines Case-Verantwortlichen ist in einem Prozess in der Regel dann erforderlich, wenn Ereignisse (z.B. Incidents, Service-Requests, Probleme, Changes, Releases, ...) oder logische Entitäten/Objekte (z.B. Services, verschiedene Vereinbarungsarten, Berichte oder Pläne, ...) durch den Prozess verwaltet werden und der Prozess-Manager selbst nicht die spezifische Verantwortung für alle diese Ereignisse oder Entitäten übernimmt.</a:t>
            </a:r>
            <a:endParaRPr lang="de-DE" sz="1500" b="0" strike="noStrike" spc="-1">
              <a:solidFill>
                <a:srgbClr val="000000"/>
              </a:solidFill>
              <a:latin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2800" b="0" strike="noStrike" spc="-1">
                <a:solidFill>
                  <a:srgbClr val="205595"/>
                </a:solidFill>
                <a:latin typeface="Calibri"/>
                <a:ea typeface="Calibri"/>
              </a:rPr>
              <a:t>Gemeinsamer Typ der Rolle: Prozess-Mitarbeiter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74" name="Google Shape;765;p62"/>
          <p:cNvGraphicFramePr/>
          <p:nvPr/>
        </p:nvGraphicFramePr>
        <p:xfrm>
          <a:off x="1080000" y="1762920"/>
          <a:ext cx="10080000" cy="1645920"/>
        </p:xfrm>
        <a:graphic>
          <a:graphicData uri="http://schemas.openxmlformats.org/drawingml/2006/table">
            <a:tbl>
              <a:tblPr/>
              <a:tblGrid>
                <a:gridCol w="2717640">
                  <a:extLst>
                    <a:ext uri="{9D8B030D-6E8A-4147-A177-3AD203B41FA5}">
                      <a16:colId xmlns:a16="http://schemas.microsoft.com/office/drawing/2014/main" val="20000"/>
                    </a:ext>
                  </a:extLst>
                </a:gridCol>
                <a:gridCol w="736236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a:solidFill>
                            <a:schemeClr val="lt1"/>
                          </a:solidFill>
                          <a:latin typeface="Calibri"/>
                          <a:ea typeface="Calibri"/>
                        </a:rPr>
                        <a:t>Gemeinsamer Typ der Rolle</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chemeClr val="lt1"/>
                          </a:solidFill>
                          <a:latin typeface="Calibri"/>
                          <a:ea typeface="Calibri"/>
                        </a:rPr>
                        <a:t>Allgemeine Aufgaben</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GB" sz="1500" b="1" strike="noStrike" spc="-1">
                          <a:solidFill>
                            <a:srgbClr val="000000"/>
                          </a:solidFill>
                          <a:latin typeface="Calibri"/>
                          <a:ea typeface="Arial"/>
                        </a:rPr>
                        <a:t>Prozess-Mitarbeiter</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a:solidFill>
                            <a:schemeClr val="dk1"/>
                          </a:solidFill>
                          <a:latin typeface="Calibri"/>
                          <a:ea typeface="Calibri"/>
                        </a:rPr>
                        <a:t>Durchführung von Aufgaben gemäß dem definierten/etablierten Prozess und ggf. dessen Aktivitäten und Verfahren (z. B. das Verfahren zur Priorisierung eines Incidents).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Calibri"/>
                        </a:rPr>
                        <a:t>Berichtet an den Case-Verantwortlichen und / oder Prozess-Manager, je nach Bedarf.</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Calibri"/>
                        </a:rPr>
                        <a:t>Beitrag zur Effektivität und kontinuierlichen Verbesserung des Prozesses.</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75" name="PlaceHolder 2"/>
          <p:cNvSpPr>
            <a:spLocks noGrp="1"/>
          </p:cNvSpPr>
          <p:nvPr>
            <p:ph type="sldNum" idx="87"/>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2DB4C934-DD59-4250-9729-7A37315A42C3}" type="slidenum">
              <a:rPr lang="en-US" sz="1200" b="0" strike="noStrike" spc="-1">
                <a:solidFill>
                  <a:srgbClr val="888888"/>
                </a:solidFill>
                <a:latin typeface="Calibri"/>
                <a:ea typeface="Calibri"/>
              </a:rPr>
              <a:t>73</a:t>
            </a:fld>
            <a:endParaRPr lang="de-DE" sz="1200" b="0" strike="noStrike" spc="-1">
              <a:solidFill>
                <a:srgbClr val="000000"/>
              </a:solidFill>
              <a:latin typeface="Times New Roman"/>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Schlüsselrollen in einem SMS - Visualisierung</a:t>
            </a:r>
            <a:endParaRPr lang="de-DE" sz="3200" b="0" strike="noStrike" spc="-1">
              <a:solidFill>
                <a:srgbClr val="000000"/>
              </a:solidFill>
              <a:latin typeface="Arial"/>
            </a:endParaRPr>
          </a:p>
        </p:txBody>
      </p:sp>
      <p:sp>
        <p:nvSpPr>
          <p:cNvPr id="677" name="PlaceHolder 2"/>
          <p:cNvSpPr>
            <a:spLocks noGrp="1"/>
          </p:cNvSpPr>
          <p:nvPr>
            <p:ph type="sldNum" idx="8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FB658DB0-2D2A-4C96-B2BE-B73A7EF639D8}" type="slidenum">
              <a:rPr lang="en-US" sz="1200" b="0" strike="noStrike" spc="-1">
                <a:solidFill>
                  <a:srgbClr val="888888"/>
                </a:solidFill>
                <a:latin typeface="Calibri"/>
                <a:ea typeface="Calibri"/>
              </a:rPr>
              <a:t>74</a:t>
            </a:fld>
            <a:endParaRPr lang="de-DE" sz="1200" b="0" strike="noStrike" spc="-1">
              <a:solidFill>
                <a:srgbClr val="000000"/>
              </a:solidFill>
              <a:latin typeface="Times New Roman"/>
            </a:endParaRPr>
          </a:p>
        </p:txBody>
      </p:sp>
      <p:sp>
        <p:nvSpPr>
          <p:cNvPr id="678" name="Google Shape;720;p59"/>
          <p:cNvSpPr/>
          <p:nvPr/>
        </p:nvSpPr>
        <p:spPr>
          <a:xfrm>
            <a:off x="1743480" y="1688400"/>
            <a:ext cx="9008640" cy="474012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r>
              <a:rPr lang="en-US" sz="1400" b="1" strike="noStrike" spc="-1">
                <a:solidFill>
                  <a:srgbClr val="000000"/>
                </a:solidFill>
                <a:latin typeface="Calibri"/>
                <a:ea typeface="Calibri"/>
              </a:rPr>
              <a:t>Gesamtes Service-Management-System (SMS)</a:t>
            </a:r>
            <a:endParaRPr lang="de-DE" sz="1400" b="0" strike="noStrike" spc="-1">
              <a:solidFill>
                <a:srgbClr val="000000"/>
              </a:solidFill>
              <a:latin typeface="Arial"/>
            </a:endParaRPr>
          </a:p>
        </p:txBody>
      </p:sp>
      <p:sp>
        <p:nvSpPr>
          <p:cNvPr id="679" name="Google Shape;721;p59"/>
          <p:cNvSpPr/>
          <p:nvPr/>
        </p:nvSpPr>
        <p:spPr>
          <a:xfrm>
            <a:off x="2011320" y="3358800"/>
            <a:ext cx="2607120" cy="2579040"/>
          </a:xfrm>
          <a:prstGeom prst="rect">
            <a:avLst/>
          </a:prstGeom>
          <a:solidFill>
            <a:schemeClr val="bg1">
              <a:lumMod val="75000"/>
            </a:schemeClr>
          </a:solid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000000"/>
                </a:solidFill>
                <a:latin typeface="Calibri"/>
                <a:ea typeface="Calibri"/>
              </a:rPr>
              <a:t>SPM-Prozess</a:t>
            </a:r>
            <a:endParaRPr lang="de-DE" sz="1400" b="0" strike="noStrike" spc="-1">
              <a:solidFill>
                <a:srgbClr val="000000"/>
              </a:solidFill>
              <a:latin typeface="Arial"/>
            </a:endParaRPr>
          </a:p>
        </p:txBody>
      </p:sp>
      <p:sp>
        <p:nvSpPr>
          <p:cNvPr id="680" name="Google Shape;722;p59"/>
          <p:cNvSpPr/>
          <p:nvPr/>
        </p:nvSpPr>
        <p:spPr>
          <a:xfrm>
            <a:off x="4834080" y="3358800"/>
            <a:ext cx="1150200" cy="2579040"/>
          </a:xfrm>
          <a:prstGeom prst="rect">
            <a:avLst/>
          </a:prstGeom>
          <a:solidFill>
            <a:schemeClr val="bg1">
              <a:lumMod val="75000"/>
            </a:schemeClr>
          </a:solid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000000"/>
                </a:solidFill>
                <a:latin typeface="Calibri"/>
                <a:ea typeface="Calibri"/>
              </a:rPr>
              <a:t>SLM-Prozess</a:t>
            </a:r>
            <a:endParaRPr lang="de-DE" sz="1400" b="0" strike="noStrike" spc="-1">
              <a:solidFill>
                <a:srgbClr val="000000"/>
              </a:solidFill>
              <a:latin typeface="Arial"/>
            </a:endParaRPr>
          </a:p>
        </p:txBody>
      </p:sp>
      <p:sp>
        <p:nvSpPr>
          <p:cNvPr id="681" name="Google Shape;730;p59"/>
          <p:cNvSpPr/>
          <p:nvPr/>
        </p:nvSpPr>
        <p:spPr>
          <a:xfrm>
            <a:off x="2919960" y="3223080"/>
            <a:ext cx="946440" cy="347760"/>
          </a:xfrm>
          <a:prstGeom prst="roundRect">
            <a:avLst>
              <a:gd name="adj" fmla="val 16667"/>
            </a:avLst>
          </a:prstGeom>
          <a:solidFill>
            <a:schemeClr val="accent3">
              <a:lumMod val="75000"/>
            </a:schemeClr>
          </a:solidFill>
          <a:ln w="0">
            <a:noFill/>
          </a:ln>
        </p:spPr>
        <p:style>
          <a:lnRef idx="0">
            <a:scrgbClr r="0" g="0" b="0"/>
          </a:lnRef>
          <a:fillRef idx="0">
            <a:scrgbClr r="0" g="0" b="0"/>
          </a:fillRef>
          <a:effectRef idx="0">
            <a:scrgbClr r="0" g="0" b="0"/>
          </a:effectRef>
          <a:fontRef idx="minor"/>
        </p:style>
        <p:txBody>
          <a:bodyPr lIns="36000" tIns="45000" rIns="36000" bIns="45000" anchor="ctr">
            <a:noAutofit/>
          </a:bodyPr>
          <a:lstStyle/>
          <a:p>
            <a:pPr algn="ctr" defTabSz="914400">
              <a:lnSpc>
                <a:spcPct val="100000"/>
              </a:lnSpc>
              <a:tabLst>
                <a:tab pos="0" algn="l"/>
              </a:tabLst>
            </a:pPr>
            <a:r>
              <a:rPr lang="en-US" sz="1100" b="0" strike="noStrike" spc="-1">
                <a:solidFill>
                  <a:srgbClr val="FFFFFF"/>
                </a:solidFill>
                <a:latin typeface="Calibri"/>
                <a:ea typeface="Calibri"/>
              </a:rPr>
              <a:t>SPM Prozess-Manager</a:t>
            </a:r>
            <a:endParaRPr lang="de-DE" sz="1100" b="0" strike="noStrike" spc="-1">
              <a:solidFill>
                <a:srgbClr val="000000"/>
              </a:solidFill>
              <a:latin typeface="Arial"/>
            </a:endParaRPr>
          </a:p>
        </p:txBody>
      </p:sp>
      <p:sp>
        <p:nvSpPr>
          <p:cNvPr id="682" name="Google Shape;731;p59"/>
          <p:cNvSpPr/>
          <p:nvPr/>
        </p:nvSpPr>
        <p:spPr>
          <a:xfrm>
            <a:off x="1965600" y="2680200"/>
            <a:ext cx="4019040" cy="441720"/>
          </a:xfrm>
          <a:prstGeom prst="roundRect">
            <a:avLst>
              <a:gd name="adj" fmla="val 16667"/>
            </a:avLst>
          </a:prstGeom>
          <a:solidFill>
            <a:schemeClr val="accent3">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FFFFFF"/>
                </a:solidFill>
                <a:latin typeface="Calibri"/>
                <a:ea typeface="Calibri"/>
              </a:rPr>
              <a:t>Prozess-Verantwortlicher:</a:t>
            </a:r>
            <a:endParaRPr lang="de-DE" sz="1200" b="0" strike="noStrike" spc="-1">
              <a:solidFill>
                <a:srgbClr val="000000"/>
              </a:solidFill>
              <a:latin typeface="Arial"/>
            </a:endParaRPr>
          </a:p>
          <a:p>
            <a:pPr algn="ctr" defTabSz="914400">
              <a:lnSpc>
                <a:spcPct val="100000"/>
              </a:lnSpc>
              <a:tabLst>
                <a:tab pos="0" algn="l"/>
              </a:tabLst>
            </a:pPr>
            <a:r>
              <a:rPr lang="en-US" sz="1200" b="0" strike="noStrike" spc="-1">
                <a:solidFill>
                  <a:srgbClr val="FFFFFF"/>
                </a:solidFill>
                <a:latin typeface="Calibri"/>
                <a:ea typeface="Calibri"/>
              </a:rPr>
              <a:t>SPM und SLM</a:t>
            </a:r>
            <a:endParaRPr lang="de-DE" sz="1200" b="0" strike="noStrike" spc="-1">
              <a:solidFill>
                <a:srgbClr val="000000"/>
              </a:solidFill>
              <a:latin typeface="Arial"/>
            </a:endParaRPr>
          </a:p>
        </p:txBody>
      </p:sp>
      <p:sp>
        <p:nvSpPr>
          <p:cNvPr id="683" name="Google Shape;736;p59"/>
          <p:cNvSpPr/>
          <p:nvPr/>
        </p:nvSpPr>
        <p:spPr>
          <a:xfrm>
            <a:off x="6320520" y="2680200"/>
            <a:ext cx="1871280" cy="441720"/>
          </a:xfrm>
          <a:prstGeom prst="roundRect">
            <a:avLst>
              <a:gd name="adj" fmla="val 16667"/>
            </a:avLst>
          </a:prstGeom>
          <a:solidFill>
            <a:schemeClr val="accent3">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FFFFFF"/>
                </a:solidFill>
                <a:latin typeface="Calibri"/>
                <a:ea typeface="Calibri"/>
              </a:rPr>
              <a:t>Prozess-Verantwortlicher:</a:t>
            </a:r>
            <a:endParaRPr lang="de-DE" sz="1200" b="0" strike="noStrike" spc="-1">
              <a:solidFill>
                <a:srgbClr val="000000"/>
              </a:solidFill>
              <a:latin typeface="Arial"/>
            </a:endParaRPr>
          </a:p>
          <a:p>
            <a:pPr algn="ctr" defTabSz="914400">
              <a:lnSpc>
                <a:spcPct val="100000"/>
              </a:lnSpc>
              <a:tabLst>
                <a:tab pos="0" algn="l"/>
              </a:tabLst>
            </a:pPr>
            <a:r>
              <a:rPr lang="en-US" sz="1200" b="0" strike="noStrike" spc="-1">
                <a:solidFill>
                  <a:srgbClr val="FFFFFF"/>
                </a:solidFill>
                <a:latin typeface="Calibri"/>
                <a:ea typeface="Calibri"/>
              </a:rPr>
              <a:t>CRM</a:t>
            </a:r>
            <a:endParaRPr lang="de-DE" sz="1200" b="0" strike="noStrike" spc="-1">
              <a:solidFill>
                <a:srgbClr val="000000"/>
              </a:solidFill>
              <a:latin typeface="Arial"/>
            </a:endParaRPr>
          </a:p>
        </p:txBody>
      </p:sp>
      <p:sp>
        <p:nvSpPr>
          <p:cNvPr id="684" name="Google Shape;737;p59"/>
          <p:cNvSpPr/>
          <p:nvPr/>
        </p:nvSpPr>
        <p:spPr>
          <a:xfrm>
            <a:off x="6320520" y="3337560"/>
            <a:ext cx="1928880" cy="2579040"/>
          </a:xfrm>
          <a:prstGeom prst="rect">
            <a:avLst/>
          </a:prstGeom>
          <a:solidFill>
            <a:schemeClr val="bg1">
              <a:lumMod val="75000"/>
            </a:schemeClr>
          </a:solid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000000"/>
                </a:solidFill>
                <a:latin typeface="Calibri"/>
                <a:ea typeface="Calibri"/>
              </a:rPr>
              <a:t>CRM-Prozess</a:t>
            </a:r>
            <a:endParaRPr lang="de-DE" sz="1400" b="0" strike="noStrike" spc="-1">
              <a:solidFill>
                <a:srgbClr val="000000"/>
              </a:solidFill>
              <a:latin typeface="Arial"/>
            </a:endParaRPr>
          </a:p>
        </p:txBody>
      </p:sp>
      <p:sp>
        <p:nvSpPr>
          <p:cNvPr id="685" name="Google Shape;736;p59"/>
          <p:cNvSpPr/>
          <p:nvPr/>
        </p:nvSpPr>
        <p:spPr>
          <a:xfrm>
            <a:off x="1965600" y="1972800"/>
            <a:ext cx="8595000" cy="290880"/>
          </a:xfrm>
          <a:prstGeom prst="roundRect">
            <a:avLst>
              <a:gd name="adj" fmla="val 16667"/>
            </a:avLst>
          </a:prstGeom>
          <a:solidFill>
            <a:srgbClr val="165B95"/>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GB" sz="1400" b="0" strike="noStrike" spc="-1">
                <a:solidFill>
                  <a:srgbClr val="FFFFFF"/>
                </a:solidFill>
                <a:latin typeface="Calibri"/>
                <a:ea typeface="Calibri"/>
              </a:rPr>
              <a:t>SMS-Verantwortlicher</a:t>
            </a:r>
            <a:endParaRPr lang="de-DE" sz="1400" b="0" strike="noStrike" spc="-1">
              <a:solidFill>
                <a:srgbClr val="000000"/>
              </a:solidFill>
              <a:latin typeface="Arial"/>
            </a:endParaRPr>
          </a:p>
        </p:txBody>
      </p:sp>
      <p:sp>
        <p:nvSpPr>
          <p:cNvPr id="686" name="Google Shape;736;p59"/>
          <p:cNvSpPr/>
          <p:nvPr/>
        </p:nvSpPr>
        <p:spPr>
          <a:xfrm>
            <a:off x="1965600" y="2342880"/>
            <a:ext cx="8595000" cy="290880"/>
          </a:xfrm>
          <a:prstGeom prst="roundRect">
            <a:avLst>
              <a:gd name="adj" fmla="val 16667"/>
            </a:avLst>
          </a:prstGeom>
          <a:solidFill>
            <a:srgbClr val="0F70B7"/>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GB" sz="1400" b="0" strike="noStrike" spc="-1">
                <a:solidFill>
                  <a:srgbClr val="FFFFFF"/>
                </a:solidFill>
                <a:latin typeface="Calibri"/>
                <a:ea typeface="Calibri"/>
              </a:rPr>
              <a:t>SMS-Manager</a:t>
            </a:r>
            <a:endParaRPr lang="de-DE" sz="1400" b="0" strike="noStrike" spc="-1">
              <a:solidFill>
                <a:srgbClr val="000000"/>
              </a:solidFill>
              <a:latin typeface="Arial"/>
            </a:endParaRPr>
          </a:p>
        </p:txBody>
      </p:sp>
      <p:sp>
        <p:nvSpPr>
          <p:cNvPr id="687" name="Google Shape;730;p59"/>
          <p:cNvSpPr/>
          <p:nvPr/>
        </p:nvSpPr>
        <p:spPr>
          <a:xfrm>
            <a:off x="4966200" y="3223080"/>
            <a:ext cx="886680" cy="347760"/>
          </a:xfrm>
          <a:prstGeom prst="roundRect">
            <a:avLst>
              <a:gd name="adj" fmla="val 16667"/>
            </a:avLst>
          </a:prstGeom>
          <a:solidFill>
            <a:schemeClr val="accent3">
              <a:lumMod val="75000"/>
            </a:schemeClr>
          </a:solidFill>
          <a:ln w="0">
            <a:noFill/>
          </a:ln>
        </p:spPr>
        <p:style>
          <a:lnRef idx="0">
            <a:scrgbClr r="0" g="0" b="0"/>
          </a:lnRef>
          <a:fillRef idx="0">
            <a:scrgbClr r="0" g="0" b="0"/>
          </a:fillRef>
          <a:effectRef idx="0">
            <a:scrgbClr r="0" g="0" b="0"/>
          </a:effectRef>
          <a:fontRef idx="minor"/>
        </p:style>
        <p:txBody>
          <a:bodyPr lIns="36000" tIns="45000" rIns="36000" bIns="45000" anchor="ctr">
            <a:noAutofit/>
          </a:bodyPr>
          <a:lstStyle/>
          <a:p>
            <a:pPr algn="ctr" defTabSz="914400">
              <a:lnSpc>
                <a:spcPct val="100000"/>
              </a:lnSpc>
              <a:tabLst>
                <a:tab pos="0" algn="l"/>
              </a:tabLst>
            </a:pPr>
            <a:r>
              <a:rPr lang="en-US" sz="1100" b="0" strike="noStrike" spc="-1">
                <a:solidFill>
                  <a:srgbClr val="FFFFFF"/>
                </a:solidFill>
                <a:latin typeface="Calibri"/>
                <a:ea typeface="Calibri"/>
              </a:rPr>
              <a:t>SLM Prozess-Manager</a:t>
            </a:r>
            <a:endParaRPr lang="de-DE" sz="1100" b="0" strike="noStrike" spc="-1">
              <a:solidFill>
                <a:srgbClr val="000000"/>
              </a:solidFill>
              <a:latin typeface="Arial"/>
            </a:endParaRPr>
          </a:p>
        </p:txBody>
      </p:sp>
      <p:sp>
        <p:nvSpPr>
          <p:cNvPr id="688" name="Google Shape;730;p59"/>
          <p:cNvSpPr/>
          <p:nvPr/>
        </p:nvSpPr>
        <p:spPr>
          <a:xfrm>
            <a:off x="6739920" y="3209760"/>
            <a:ext cx="1140480" cy="347760"/>
          </a:xfrm>
          <a:prstGeom prst="roundRect">
            <a:avLst>
              <a:gd name="adj" fmla="val 16667"/>
            </a:avLst>
          </a:prstGeom>
          <a:solidFill>
            <a:schemeClr val="accent3">
              <a:lumMod val="75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100" b="0" strike="noStrike" spc="-1">
                <a:solidFill>
                  <a:srgbClr val="FFFFFF"/>
                </a:solidFill>
                <a:latin typeface="Calibri"/>
                <a:ea typeface="Calibri"/>
              </a:rPr>
              <a:t>CRM Prozess-Manager</a:t>
            </a:r>
            <a:endParaRPr lang="de-DE" sz="1100" b="0" strike="noStrike" spc="-1">
              <a:solidFill>
                <a:srgbClr val="000000"/>
              </a:solidFill>
              <a:latin typeface="Arial"/>
            </a:endParaRPr>
          </a:p>
        </p:txBody>
      </p:sp>
      <p:sp>
        <p:nvSpPr>
          <p:cNvPr id="689" name="Google Shape;736;p59"/>
          <p:cNvSpPr/>
          <p:nvPr/>
        </p:nvSpPr>
        <p:spPr>
          <a:xfrm>
            <a:off x="1965600" y="6064200"/>
            <a:ext cx="8595000" cy="241920"/>
          </a:xfrm>
          <a:prstGeom prst="roundRect">
            <a:avLst>
              <a:gd name="adj" fmla="val 16667"/>
            </a:avLst>
          </a:prstGeom>
          <a:solidFill>
            <a:schemeClr val="bg2">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GB" sz="1400" b="0" strike="noStrike" spc="-1">
                <a:solidFill>
                  <a:srgbClr val="808080"/>
                </a:solidFill>
                <a:latin typeface="Calibri"/>
                <a:ea typeface="Calibri"/>
              </a:rPr>
              <a:t>Allgemeine Rolle: Dokumentationsbeauftragter</a:t>
            </a:r>
            <a:endParaRPr lang="de-DE" sz="1400" b="0" strike="noStrike" spc="-1">
              <a:solidFill>
                <a:srgbClr val="000000"/>
              </a:solidFill>
              <a:latin typeface="Arial"/>
            </a:endParaRPr>
          </a:p>
        </p:txBody>
      </p:sp>
      <p:grpSp>
        <p:nvGrpSpPr>
          <p:cNvPr id="690" name="Group 13"/>
          <p:cNvGrpSpPr/>
          <p:nvPr/>
        </p:nvGrpSpPr>
        <p:grpSpPr>
          <a:xfrm>
            <a:off x="2172600" y="3857040"/>
            <a:ext cx="2225520" cy="1053720"/>
            <a:chOff x="2172600" y="3857040"/>
            <a:chExt cx="2225520" cy="1053720"/>
          </a:xfrm>
        </p:grpSpPr>
        <p:sp>
          <p:nvSpPr>
            <p:cNvPr id="691" name="Google Shape;723;p59"/>
            <p:cNvSpPr/>
            <p:nvPr/>
          </p:nvSpPr>
          <p:spPr>
            <a:xfrm rot="5400000">
              <a:off x="2106720" y="4163400"/>
              <a:ext cx="904680" cy="57024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a:ea typeface="Calibri"/>
                </a:rPr>
                <a:t>Aktivität 1</a:t>
              </a:r>
              <a:endParaRPr lang="de-DE" sz="1200" b="0" strike="noStrike" spc="-1">
                <a:solidFill>
                  <a:srgbClr val="000000"/>
                </a:solidFill>
                <a:latin typeface="Arial"/>
              </a:endParaRPr>
            </a:p>
          </p:txBody>
        </p:sp>
        <p:sp>
          <p:nvSpPr>
            <p:cNvPr id="692" name="Google Shape;724;p59"/>
            <p:cNvSpPr/>
            <p:nvPr/>
          </p:nvSpPr>
          <p:spPr>
            <a:xfrm rot="5400000">
              <a:off x="2841480" y="4167000"/>
              <a:ext cx="904680" cy="57024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a:ea typeface="Calibri"/>
                </a:rPr>
                <a:t>Aktivität 2</a:t>
              </a:r>
              <a:endParaRPr lang="de-DE" sz="1200" b="0" strike="noStrike" spc="-1">
                <a:solidFill>
                  <a:srgbClr val="000000"/>
                </a:solidFill>
                <a:latin typeface="Arial"/>
              </a:endParaRPr>
            </a:p>
          </p:txBody>
        </p:sp>
        <p:sp>
          <p:nvSpPr>
            <p:cNvPr id="693" name="Google Shape;725;p59"/>
            <p:cNvSpPr/>
            <p:nvPr/>
          </p:nvSpPr>
          <p:spPr>
            <a:xfrm rot="5400000">
              <a:off x="3540960" y="4173120"/>
              <a:ext cx="904680" cy="57024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a:ea typeface="Calibri"/>
                </a:rPr>
                <a:t>Aktivität 3</a:t>
              </a:r>
              <a:endParaRPr lang="de-DE" sz="1200" b="0" strike="noStrike" spc="-1">
                <a:solidFill>
                  <a:srgbClr val="000000"/>
                </a:solidFill>
                <a:latin typeface="Arial"/>
              </a:endParaRPr>
            </a:p>
          </p:txBody>
        </p:sp>
        <p:sp>
          <p:nvSpPr>
            <p:cNvPr id="694" name="Google Shape;733;p59"/>
            <p:cNvSpPr/>
            <p:nvPr/>
          </p:nvSpPr>
          <p:spPr>
            <a:xfrm>
              <a:off x="2172600" y="3857040"/>
              <a:ext cx="2225520" cy="229680"/>
            </a:xfrm>
            <a:prstGeom prst="rect">
              <a:avLst/>
            </a:prstGeom>
            <a:solidFill>
              <a:schemeClr val="accent3">
                <a:lumMod val="40000"/>
                <a:lumOff val="6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rgbClr val="808080"/>
                  </a:solidFill>
                  <a:latin typeface="Calibri"/>
                  <a:ea typeface="Calibri"/>
                </a:rPr>
                <a:t>Pr. Personal</a:t>
              </a:r>
              <a:endParaRPr lang="de-DE" sz="1400" b="0" strike="noStrike" spc="-1">
                <a:solidFill>
                  <a:srgbClr val="000000"/>
                </a:solidFill>
                <a:latin typeface="Arial"/>
              </a:endParaRPr>
            </a:p>
          </p:txBody>
        </p:sp>
      </p:grpSp>
      <p:sp>
        <p:nvSpPr>
          <p:cNvPr id="695" name="Google Shape;725;p59"/>
          <p:cNvSpPr/>
          <p:nvPr/>
        </p:nvSpPr>
        <p:spPr>
          <a:xfrm>
            <a:off x="6478920" y="4848480"/>
            <a:ext cx="1159920" cy="256320"/>
          </a:xfrm>
          <a:prstGeom prst="rect">
            <a:avLst/>
          </a:prstGeom>
          <a:solidFill>
            <a:schemeClr val="bg1">
              <a:lumMod val="85000"/>
            </a:schemeClr>
          </a:solid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000000"/>
                </a:solidFill>
                <a:latin typeface="Calibri"/>
                <a:ea typeface="Calibri"/>
              </a:rPr>
              <a:t>Kunde J</a:t>
            </a:r>
            <a:endParaRPr lang="de-DE" sz="1200" b="0" strike="noStrike" spc="-1">
              <a:solidFill>
                <a:srgbClr val="000000"/>
              </a:solidFill>
              <a:latin typeface="Arial"/>
            </a:endParaRPr>
          </a:p>
        </p:txBody>
      </p:sp>
      <p:sp>
        <p:nvSpPr>
          <p:cNvPr id="696" name="Google Shape;730;p59"/>
          <p:cNvSpPr/>
          <p:nvPr/>
        </p:nvSpPr>
        <p:spPr>
          <a:xfrm>
            <a:off x="6478920" y="5059440"/>
            <a:ext cx="1698120" cy="705240"/>
          </a:xfrm>
          <a:prstGeom prst="roundRect">
            <a:avLst>
              <a:gd name="adj" fmla="val 16667"/>
            </a:avLst>
          </a:prstGeom>
          <a:solidFill>
            <a:schemeClr val="accent3">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100" b="0" strike="noStrike" spc="-1">
                <a:solidFill>
                  <a:srgbClr val="808080"/>
                </a:solidFill>
                <a:latin typeface="Calibri"/>
                <a:ea typeface="Calibri"/>
              </a:rPr>
              <a:t>Customer Relationship Management (Account Manager) Customer J</a:t>
            </a:r>
            <a:endParaRPr lang="de-DE" sz="1100" b="0" strike="noStrike" spc="-1">
              <a:solidFill>
                <a:srgbClr val="000000"/>
              </a:solidFill>
              <a:latin typeface="Arial"/>
            </a:endParaRPr>
          </a:p>
        </p:txBody>
      </p:sp>
      <p:grpSp>
        <p:nvGrpSpPr>
          <p:cNvPr id="697" name="Group 20"/>
          <p:cNvGrpSpPr/>
          <p:nvPr/>
        </p:nvGrpSpPr>
        <p:grpSpPr>
          <a:xfrm>
            <a:off x="4962240" y="3857040"/>
            <a:ext cx="924840" cy="989280"/>
            <a:chOff x="4962240" y="3857040"/>
            <a:chExt cx="924840" cy="989280"/>
          </a:xfrm>
        </p:grpSpPr>
        <p:sp>
          <p:nvSpPr>
            <p:cNvPr id="698" name="Google Shape;723;p59"/>
            <p:cNvSpPr/>
            <p:nvPr/>
          </p:nvSpPr>
          <p:spPr>
            <a:xfrm rot="5400000">
              <a:off x="4699080" y="4294440"/>
              <a:ext cx="849240" cy="23580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a:ea typeface="Calibri"/>
                </a:rPr>
                <a:t>Aktivität 1</a:t>
              </a:r>
              <a:endParaRPr lang="de-DE" sz="1200" b="0" strike="noStrike" spc="-1">
                <a:solidFill>
                  <a:srgbClr val="000000"/>
                </a:solidFill>
                <a:latin typeface="Arial"/>
              </a:endParaRPr>
            </a:p>
          </p:txBody>
        </p:sp>
        <p:sp>
          <p:nvSpPr>
            <p:cNvPr id="699" name="Google Shape;724;p59"/>
            <p:cNvSpPr/>
            <p:nvPr/>
          </p:nvSpPr>
          <p:spPr>
            <a:xfrm rot="5400000">
              <a:off x="5005080" y="4298040"/>
              <a:ext cx="849240" cy="23580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a:ea typeface="Calibri"/>
                </a:rPr>
                <a:t>Aktivität 2</a:t>
              </a:r>
              <a:endParaRPr lang="de-DE" sz="1200" b="0" strike="noStrike" spc="-1">
                <a:solidFill>
                  <a:srgbClr val="000000"/>
                </a:solidFill>
                <a:latin typeface="Arial"/>
              </a:endParaRPr>
            </a:p>
          </p:txBody>
        </p:sp>
        <p:sp>
          <p:nvSpPr>
            <p:cNvPr id="700" name="Google Shape;725;p59"/>
            <p:cNvSpPr/>
            <p:nvPr/>
          </p:nvSpPr>
          <p:spPr>
            <a:xfrm rot="5400000">
              <a:off x="5295960" y="4303800"/>
              <a:ext cx="849240" cy="23580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a:ea typeface="Calibri"/>
                </a:rPr>
                <a:t>Aktivität 3</a:t>
              </a:r>
              <a:endParaRPr lang="de-DE" sz="1200" b="0" strike="noStrike" spc="-1">
                <a:solidFill>
                  <a:srgbClr val="000000"/>
                </a:solidFill>
                <a:latin typeface="Arial"/>
              </a:endParaRPr>
            </a:p>
          </p:txBody>
        </p:sp>
        <p:sp>
          <p:nvSpPr>
            <p:cNvPr id="701" name="Google Shape;733;p59"/>
            <p:cNvSpPr/>
            <p:nvPr/>
          </p:nvSpPr>
          <p:spPr>
            <a:xfrm>
              <a:off x="4962240" y="3857040"/>
              <a:ext cx="924840" cy="215640"/>
            </a:xfrm>
            <a:prstGeom prst="rect">
              <a:avLst/>
            </a:prstGeom>
            <a:solidFill>
              <a:schemeClr val="accent3">
                <a:lumMod val="40000"/>
                <a:lumOff val="6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808080"/>
                  </a:solidFill>
                  <a:latin typeface="Calibri"/>
                  <a:ea typeface="Calibri"/>
                </a:rPr>
                <a:t>Pr. Personal</a:t>
              </a:r>
              <a:endParaRPr lang="de-DE" sz="1200" b="0" strike="noStrike" spc="-1">
                <a:solidFill>
                  <a:srgbClr val="000000"/>
                </a:solidFill>
                <a:latin typeface="Arial"/>
              </a:endParaRPr>
            </a:p>
          </p:txBody>
        </p:sp>
      </p:grpSp>
      <p:grpSp>
        <p:nvGrpSpPr>
          <p:cNvPr id="702" name="Group 25"/>
          <p:cNvGrpSpPr/>
          <p:nvPr/>
        </p:nvGrpSpPr>
        <p:grpSpPr>
          <a:xfrm>
            <a:off x="6650280" y="3869280"/>
            <a:ext cx="1445760" cy="883440"/>
            <a:chOff x="6650280" y="3869280"/>
            <a:chExt cx="1445760" cy="883440"/>
          </a:xfrm>
        </p:grpSpPr>
        <p:sp>
          <p:nvSpPr>
            <p:cNvPr id="703" name="Google Shape;723;p59"/>
            <p:cNvSpPr/>
            <p:nvPr/>
          </p:nvSpPr>
          <p:spPr>
            <a:xfrm rot="5400000">
              <a:off x="6522480" y="4180320"/>
              <a:ext cx="758520" cy="36972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100" b="0" strike="noStrike" spc="-1">
                  <a:solidFill>
                    <a:srgbClr val="000000"/>
                  </a:solidFill>
                  <a:latin typeface="Calibri"/>
                  <a:ea typeface="Calibri"/>
                </a:rPr>
                <a:t>Aktivität 1</a:t>
              </a:r>
              <a:endParaRPr lang="de-DE" sz="1100" b="0" strike="noStrike" spc="-1">
                <a:solidFill>
                  <a:srgbClr val="000000"/>
                </a:solidFill>
                <a:latin typeface="Arial"/>
              </a:endParaRPr>
            </a:p>
          </p:txBody>
        </p:sp>
        <p:sp>
          <p:nvSpPr>
            <p:cNvPr id="704" name="Google Shape;724;p59"/>
            <p:cNvSpPr/>
            <p:nvPr/>
          </p:nvSpPr>
          <p:spPr>
            <a:xfrm rot="5400000">
              <a:off x="7000200" y="4183560"/>
              <a:ext cx="758520" cy="36972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100" b="0" strike="noStrike" spc="-1">
                  <a:solidFill>
                    <a:srgbClr val="000000"/>
                  </a:solidFill>
                  <a:latin typeface="Calibri"/>
                  <a:ea typeface="Calibri"/>
                </a:rPr>
                <a:t>Aktivität 2</a:t>
              </a:r>
              <a:endParaRPr lang="de-DE" sz="1100" b="0" strike="noStrike" spc="-1">
                <a:solidFill>
                  <a:srgbClr val="000000"/>
                </a:solidFill>
                <a:latin typeface="Arial"/>
              </a:endParaRPr>
            </a:p>
          </p:txBody>
        </p:sp>
        <p:sp>
          <p:nvSpPr>
            <p:cNvPr id="705" name="Google Shape;725;p59"/>
            <p:cNvSpPr/>
            <p:nvPr/>
          </p:nvSpPr>
          <p:spPr>
            <a:xfrm rot="5400000">
              <a:off x="7454880" y="4188600"/>
              <a:ext cx="758520" cy="36972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100" b="0" strike="noStrike" spc="-1">
                  <a:solidFill>
                    <a:srgbClr val="000000"/>
                  </a:solidFill>
                  <a:latin typeface="Calibri"/>
                  <a:ea typeface="Calibri"/>
                </a:rPr>
                <a:t>Aktivität 3</a:t>
              </a:r>
              <a:endParaRPr lang="de-DE" sz="1100" b="0" strike="noStrike" spc="-1">
                <a:solidFill>
                  <a:srgbClr val="000000"/>
                </a:solidFill>
                <a:latin typeface="Arial"/>
              </a:endParaRPr>
            </a:p>
          </p:txBody>
        </p:sp>
        <p:sp>
          <p:nvSpPr>
            <p:cNvPr id="706" name="Google Shape;733;p59"/>
            <p:cNvSpPr/>
            <p:nvPr/>
          </p:nvSpPr>
          <p:spPr>
            <a:xfrm>
              <a:off x="6650280" y="3869280"/>
              <a:ext cx="1445760" cy="192240"/>
            </a:xfrm>
            <a:prstGeom prst="rect">
              <a:avLst/>
            </a:prstGeom>
            <a:solidFill>
              <a:schemeClr val="accent3">
                <a:lumMod val="40000"/>
                <a:lumOff val="6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rgbClr val="808080"/>
                  </a:solidFill>
                  <a:latin typeface="Calibri"/>
                  <a:ea typeface="Calibri"/>
                </a:rPr>
                <a:t>Pr. Personal</a:t>
              </a:r>
              <a:endParaRPr lang="de-DE" sz="1400" b="0" strike="noStrike" spc="-1">
                <a:solidFill>
                  <a:srgbClr val="000000"/>
                </a:solidFill>
                <a:latin typeface="Arial"/>
              </a:endParaRPr>
            </a:p>
          </p:txBody>
        </p:sp>
      </p:grpSp>
      <p:sp>
        <p:nvSpPr>
          <p:cNvPr id="707" name="Google Shape;736;p59"/>
          <p:cNvSpPr/>
          <p:nvPr/>
        </p:nvSpPr>
        <p:spPr>
          <a:xfrm>
            <a:off x="8631720" y="2688480"/>
            <a:ext cx="1928880" cy="441720"/>
          </a:xfrm>
          <a:prstGeom prst="roundRect">
            <a:avLst>
              <a:gd name="adj" fmla="val 16667"/>
            </a:avLst>
          </a:prstGeom>
          <a:solidFill>
            <a:schemeClr val="accent3">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FFFFFF"/>
                </a:solidFill>
                <a:latin typeface="Calibri"/>
                <a:ea typeface="Calibri"/>
              </a:rPr>
              <a:t>Prozess-Verantwortlicher:</a:t>
            </a:r>
            <a:endParaRPr lang="de-DE" sz="1200" b="0" strike="noStrike" spc="-1">
              <a:solidFill>
                <a:srgbClr val="000000"/>
              </a:solidFill>
              <a:latin typeface="Arial"/>
            </a:endParaRPr>
          </a:p>
          <a:p>
            <a:pPr algn="ctr" defTabSz="914400">
              <a:lnSpc>
                <a:spcPct val="100000"/>
              </a:lnSpc>
              <a:tabLst>
                <a:tab pos="0" algn="l"/>
              </a:tabLst>
            </a:pPr>
            <a:r>
              <a:rPr lang="en-US" sz="1200" b="0" strike="noStrike" spc="-1">
                <a:solidFill>
                  <a:srgbClr val="FFFFFF"/>
                </a:solidFill>
                <a:latin typeface="Calibri"/>
                <a:ea typeface="Calibri"/>
              </a:rPr>
              <a:t>ISRM</a:t>
            </a:r>
            <a:endParaRPr lang="de-DE" sz="1200" b="0" strike="noStrike" spc="-1">
              <a:solidFill>
                <a:srgbClr val="000000"/>
              </a:solidFill>
              <a:latin typeface="Arial"/>
            </a:endParaRPr>
          </a:p>
        </p:txBody>
      </p:sp>
      <p:sp>
        <p:nvSpPr>
          <p:cNvPr id="708" name="Google Shape;737;p59"/>
          <p:cNvSpPr/>
          <p:nvPr/>
        </p:nvSpPr>
        <p:spPr>
          <a:xfrm>
            <a:off x="8631720" y="3345480"/>
            <a:ext cx="1928880" cy="2579040"/>
          </a:xfrm>
          <a:prstGeom prst="rect">
            <a:avLst/>
          </a:prstGeom>
          <a:solidFill>
            <a:schemeClr val="bg1">
              <a:lumMod val="75000"/>
            </a:schemeClr>
          </a:solid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000000"/>
                </a:solidFill>
                <a:latin typeface="Calibri"/>
                <a:ea typeface="Calibri"/>
              </a:rPr>
              <a:t>ISRM-Prozess</a:t>
            </a:r>
            <a:endParaRPr lang="de-DE" sz="1400" b="0" strike="noStrike" spc="-1">
              <a:solidFill>
                <a:srgbClr val="000000"/>
              </a:solidFill>
              <a:latin typeface="Arial"/>
            </a:endParaRPr>
          </a:p>
        </p:txBody>
      </p:sp>
      <p:sp>
        <p:nvSpPr>
          <p:cNvPr id="709" name="Google Shape;730;p59"/>
          <p:cNvSpPr/>
          <p:nvPr/>
        </p:nvSpPr>
        <p:spPr>
          <a:xfrm>
            <a:off x="8974800" y="3218040"/>
            <a:ext cx="1293120" cy="347760"/>
          </a:xfrm>
          <a:prstGeom prst="roundRect">
            <a:avLst>
              <a:gd name="adj" fmla="val 16667"/>
            </a:avLst>
          </a:prstGeom>
          <a:solidFill>
            <a:schemeClr val="accent3">
              <a:lumMod val="75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100" b="0" strike="noStrike" spc="-1">
                <a:solidFill>
                  <a:srgbClr val="FFFFFF"/>
                </a:solidFill>
                <a:latin typeface="Calibri"/>
                <a:ea typeface="Calibri"/>
              </a:rPr>
              <a:t>ISRM Prozess-Manager</a:t>
            </a:r>
            <a:endParaRPr lang="de-DE" sz="1100" b="0" strike="noStrike" spc="-1">
              <a:solidFill>
                <a:srgbClr val="000000"/>
              </a:solidFill>
              <a:latin typeface="Arial"/>
            </a:endParaRPr>
          </a:p>
        </p:txBody>
      </p:sp>
      <p:sp>
        <p:nvSpPr>
          <p:cNvPr id="710" name="Google Shape;725;p59"/>
          <p:cNvSpPr/>
          <p:nvPr/>
        </p:nvSpPr>
        <p:spPr>
          <a:xfrm>
            <a:off x="8790120" y="5313600"/>
            <a:ext cx="1159920" cy="256320"/>
          </a:xfrm>
          <a:prstGeom prst="rect">
            <a:avLst/>
          </a:prstGeom>
          <a:solidFill>
            <a:schemeClr val="bg1">
              <a:lumMod val="85000"/>
            </a:schemeClr>
          </a:solid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000000"/>
                </a:solidFill>
                <a:latin typeface="Calibri"/>
                <a:ea typeface="Calibri"/>
              </a:rPr>
              <a:t>Incident Y</a:t>
            </a:r>
            <a:endParaRPr lang="de-DE" sz="1200" b="0" strike="noStrike" spc="-1">
              <a:solidFill>
                <a:srgbClr val="000000"/>
              </a:solidFill>
              <a:latin typeface="Arial"/>
            </a:endParaRPr>
          </a:p>
        </p:txBody>
      </p:sp>
      <p:sp>
        <p:nvSpPr>
          <p:cNvPr id="711" name="Google Shape;730;p59"/>
          <p:cNvSpPr/>
          <p:nvPr/>
        </p:nvSpPr>
        <p:spPr>
          <a:xfrm>
            <a:off x="8989920" y="5524560"/>
            <a:ext cx="1388880" cy="382680"/>
          </a:xfrm>
          <a:prstGeom prst="roundRect">
            <a:avLst>
              <a:gd name="adj" fmla="val 16667"/>
            </a:avLst>
          </a:prstGeom>
          <a:solidFill>
            <a:schemeClr val="accent3">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050" b="0" strike="noStrike" spc="-1">
                <a:solidFill>
                  <a:srgbClr val="808080"/>
                </a:solidFill>
                <a:latin typeface="Calibri"/>
                <a:ea typeface="Calibri"/>
              </a:rPr>
              <a:t>Incident-Eigentümer: Incident B</a:t>
            </a:r>
            <a:endParaRPr lang="de-DE" sz="1050" b="0" strike="noStrike" spc="-1">
              <a:solidFill>
                <a:srgbClr val="000000"/>
              </a:solidFill>
              <a:latin typeface="Arial"/>
            </a:endParaRPr>
          </a:p>
        </p:txBody>
      </p:sp>
      <p:grpSp>
        <p:nvGrpSpPr>
          <p:cNvPr id="712" name="Group 35"/>
          <p:cNvGrpSpPr/>
          <p:nvPr/>
        </p:nvGrpSpPr>
        <p:grpSpPr>
          <a:xfrm>
            <a:off x="8961480" y="3877200"/>
            <a:ext cx="1445760" cy="883800"/>
            <a:chOff x="8961480" y="3877200"/>
            <a:chExt cx="1445760" cy="883800"/>
          </a:xfrm>
        </p:grpSpPr>
        <p:sp>
          <p:nvSpPr>
            <p:cNvPr id="713" name="Google Shape;723;p59"/>
            <p:cNvSpPr/>
            <p:nvPr/>
          </p:nvSpPr>
          <p:spPr>
            <a:xfrm rot="5400000">
              <a:off x="8833680" y="4188240"/>
              <a:ext cx="758520" cy="36972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100" b="0" strike="noStrike" spc="-1">
                  <a:solidFill>
                    <a:srgbClr val="000000"/>
                  </a:solidFill>
                  <a:latin typeface="Calibri"/>
                  <a:ea typeface="Calibri"/>
                </a:rPr>
                <a:t>Aktivität 1</a:t>
              </a:r>
              <a:endParaRPr lang="de-DE" sz="1100" b="0" strike="noStrike" spc="-1">
                <a:solidFill>
                  <a:srgbClr val="000000"/>
                </a:solidFill>
                <a:latin typeface="Arial"/>
              </a:endParaRPr>
            </a:p>
          </p:txBody>
        </p:sp>
        <p:sp>
          <p:nvSpPr>
            <p:cNvPr id="714" name="Google Shape;724;p59"/>
            <p:cNvSpPr/>
            <p:nvPr/>
          </p:nvSpPr>
          <p:spPr>
            <a:xfrm rot="5400000">
              <a:off x="9311400" y="4191480"/>
              <a:ext cx="758520" cy="36972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100" b="0" strike="noStrike" spc="-1">
                  <a:solidFill>
                    <a:srgbClr val="000000"/>
                  </a:solidFill>
                  <a:latin typeface="Calibri"/>
                  <a:ea typeface="Calibri"/>
                </a:rPr>
                <a:t>Aktivität 2</a:t>
              </a:r>
              <a:endParaRPr lang="de-DE" sz="1100" b="0" strike="noStrike" spc="-1">
                <a:solidFill>
                  <a:srgbClr val="000000"/>
                </a:solidFill>
                <a:latin typeface="Arial"/>
              </a:endParaRPr>
            </a:p>
          </p:txBody>
        </p:sp>
        <p:sp>
          <p:nvSpPr>
            <p:cNvPr id="715" name="Google Shape;725;p59"/>
            <p:cNvSpPr/>
            <p:nvPr/>
          </p:nvSpPr>
          <p:spPr>
            <a:xfrm rot="5400000">
              <a:off x="9766080" y="4196880"/>
              <a:ext cx="758520" cy="36972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100" b="0" strike="noStrike" spc="-1">
                  <a:solidFill>
                    <a:srgbClr val="000000"/>
                  </a:solidFill>
                  <a:latin typeface="Calibri"/>
                  <a:ea typeface="Calibri"/>
                </a:rPr>
                <a:t>Aktivität 3</a:t>
              </a:r>
              <a:endParaRPr lang="de-DE" sz="1100" b="0" strike="noStrike" spc="-1">
                <a:solidFill>
                  <a:srgbClr val="000000"/>
                </a:solidFill>
                <a:latin typeface="Arial"/>
              </a:endParaRPr>
            </a:p>
          </p:txBody>
        </p:sp>
        <p:sp>
          <p:nvSpPr>
            <p:cNvPr id="716" name="Google Shape;733;p59"/>
            <p:cNvSpPr/>
            <p:nvPr/>
          </p:nvSpPr>
          <p:spPr>
            <a:xfrm>
              <a:off x="8961480" y="3877200"/>
              <a:ext cx="1445760" cy="192240"/>
            </a:xfrm>
            <a:prstGeom prst="rect">
              <a:avLst/>
            </a:prstGeom>
            <a:solidFill>
              <a:schemeClr val="accent3">
                <a:lumMod val="40000"/>
                <a:lumOff val="6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rgbClr val="808080"/>
                  </a:solidFill>
                  <a:latin typeface="Calibri"/>
                  <a:ea typeface="Calibri"/>
                </a:rPr>
                <a:t>ISRM-Mitarbeiter</a:t>
              </a:r>
              <a:endParaRPr lang="de-DE" sz="1400" b="0" strike="noStrike" spc="-1">
                <a:solidFill>
                  <a:srgbClr val="000000"/>
                </a:solidFill>
                <a:latin typeface="Arial"/>
              </a:endParaRPr>
            </a:p>
          </p:txBody>
        </p:sp>
      </p:grpSp>
      <p:sp>
        <p:nvSpPr>
          <p:cNvPr id="717" name="Google Shape;725;p59"/>
          <p:cNvSpPr/>
          <p:nvPr/>
        </p:nvSpPr>
        <p:spPr>
          <a:xfrm>
            <a:off x="8802000" y="4912920"/>
            <a:ext cx="1159920" cy="256320"/>
          </a:xfrm>
          <a:prstGeom prst="rect">
            <a:avLst/>
          </a:prstGeom>
          <a:solidFill>
            <a:schemeClr val="bg1">
              <a:lumMod val="85000"/>
            </a:schemeClr>
          </a:solid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000000"/>
                </a:solidFill>
                <a:latin typeface="Calibri"/>
                <a:ea typeface="Calibri"/>
              </a:rPr>
              <a:t>Incident X</a:t>
            </a:r>
            <a:endParaRPr lang="de-DE" sz="1200" b="0" strike="noStrike" spc="-1">
              <a:solidFill>
                <a:srgbClr val="000000"/>
              </a:solidFill>
              <a:latin typeface="Arial"/>
            </a:endParaRPr>
          </a:p>
        </p:txBody>
      </p:sp>
      <p:sp>
        <p:nvSpPr>
          <p:cNvPr id="718" name="Google Shape;725;p59"/>
          <p:cNvSpPr/>
          <p:nvPr/>
        </p:nvSpPr>
        <p:spPr>
          <a:xfrm>
            <a:off x="2210400" y="5008320"/>
            <a:ext cx="1159920" cy="256320"/>
          </a:xfrm>
          <a:prstGeom prst="rect">
            <a:avLst/>
          </a:prstGeom>
          <a:solidFill>
            <a:schemeClr val="bg1">
              <a:lumMod val="85000"/>
            </a:schemeClr>
          </a:solid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000000"/>
                </a:solidFill>
                <a:latin typeface="Calibri"/>
                <a:ea typeface="Calibri"/>
              </a:rPr>
              <a:t>Service A</a:t>
            </a:r>
            <a:endParaRPr lang="de-DE" sz="1200" b="0" strike="noStrike" spc="-1">
              <a:solidFill>
                <a:srgbClr val="000000"/>
              </a:solidFill>
              <a:latin typeface="Arial"/>
            </a:endParaRPr>
          </a:p>
        </p:txBody>
      </p:sp>
      <p:sp>
        <p:nvSpPr>
          <p:cNvPr id="719" name="Google Shape;730;p59"/>
          <p:cNvSpPr/>
          <p:nvPr/>
        </p:nvSpPr>
        <p:spPr>
          <a:xfrm>
            <a:off x="2375280" y="5260680"/>
            <a:ext cx="1733400" cy="288000"/>
          </a:xfrm>
          <a:prstGeom prst="roundRect">
            <a:avLst>
              <a:gd name="adj" fmla="val 16667"/>
            </a:avLst>
          </a:prstGeom>
          <a:solidFill>
            <a:schemeClr val="accent3">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100" b="0" strike="noStrike" spc="-1">
                <a:solidFill>
                  <a:srgbClr val="808080"/>
                </a:solidFill>
                <a:latin typeface="Calibri"/>
                <a:ea typeface="Calibri"/>
              </a:rPr>
              <a:t>Service-Verantwortlicher, Service A</a:t>
            </a:r>
            <a:endParaRPr lang="de-DE" sz="1100" b="0" strike="noStrike" spc="-1">
              <a:solidFill>
                <a:srgbClr val="000000"/>
              </a:solidFill>
              <a:latin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Beispiel Prozess-Manager: Prozess-Manager SPM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721" name="Google Shape;772;p63"/>
          <p:cNvGraphicFramePr/>
          <p:nvPr/>
        </p:nvGraphicFramePr>
        <p:xfrm>
          <a:off x="2068560" y="2201760"/>
          <a:ext cx="8608320" cy="3884232"/>
        </p:xfrm>
        <a:graphic>
          <a:graphicData uri="http://schemas.openxmlformats.org/drawingml/2006/table">
            <a:tbl>
              <a:tblPr/>
              <a:tblGrid>
                <a:gridCol w="1676160">
                  <a:extLst>
                    <a:ext uri="{9D8B030D-6E8A-4147-A177-3AD203B41FA5}">
                      <a16:colId xmlns:a16="http://schemas.microsoft.com/office/drawing/2014/main" val="20000"/>
                    </a:ext>
                  </a:extLst>
                </a:gridCol>
                <a:gridCol w="4495680">
                  <a:extLst>
                    <a:ext uri="{9D8B030D-6E8A-4147-A177-3AD203B41FA5}">
                      <a16:colId xmlns:a16="http://schemas.microsoft.com/office/drawing/2014/main" val="20001"/>
                    </a:ext>
                  </a:extLst>
                </a:gridCol>
                <a:gridCol w="2436480">
                  <a:extLst>
                    <a:ext uri="{9D8B030D-6E8A-4147-A177-3AD203B41FA5}">
                      <a16:colId xmlns:a16="http://schemas.microsoft.com/office/drawing/2014/main" val="20002"/>
                    </a:ext>
                  </a:extLst>
                </a:gridCol>
              </a:tblGrid>
              <a:tr h="356760">
                <a:tc>
                  <a:txBody>
                    <a:bodyPr/>
                    <a:lstStyle/>
                    <a:p>
                      <a:pPr>
                        <a:lnSpc>
                          <a:spcPct val="100000"/>
                        </a:lnSpc>
                        <a:tabLst>
                          <a:tab pos="0" algn="l"/>
                        </a:tabLst>
                      </a:pPr>
                      <a:r>
                        <a:rPr lang="en-US" sz="1800" b="1" strike="noStrike" spc="-1">
                          <a:solidFill>
                            <a:schemeClr val="lt1"/>
                          </a:solidFill>
                          <a:latin typeface="Calibri"/>
                        </a:rPr>
                        <a:t>Rolle</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a:rPr>
                        <a:t>Aufgaben</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7000"/>
                        </a:lnSpc>
                        <a:spcAft>
                          <a:spcPts val="799"/>
                        </a:spcAft>
                      </a:pPr>
                      <a:r>
                        <a:rPr lang="en-GB" sz="1800" b="1" strike="noStrike" spc="-1">
                          <a:solidFill>
                            <a:schemeClr val="lt1"/>
                          </a:solidFill>
                          <a:latin typeface="Calibri"/>
                        </a:rPr>
                        <a:t>Anzahl der umgesetzten Rollen</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600" b="1" strike="noStrike" spc="-1">
                          <a:solidFill>
                            <a:srgbClr val="000000"/>
                          </a:solidFill>
                          <a:latin typeface="Calibri"/>
                          <a:ea typeface="Arial"/>
                        </a:rPr>
                        <a:t>Prozess-Manager SPM</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a:lnSpc>
                          <a:spcPct val="107000"/>
                        </a:lnSpc>
                        <a:spcAft>
                          <a:spcPts val="799"/>
                        </a:spcAft>
                      </a:pPr>
                      <a:r>
                        <a:rPr lang="en-GB" sz="1600" b="0" i="1" strike="noStrike" spc="-1">
                          <a:solidFill>
                            <a:schemeClr val="dk1"/>
                          </a:solidFill>
                          <a:latin typeface="Calibri"/>
                          <a:ea typeface="Calibri"/>
                        </a:rPr>
                        <a:t>Allgemeine Aufgaben eines Prozess-Managers (siehe vorherige Folien), plus:</a:t>
                      </a:r>
                      <a:endParaRPr lang="de-DE" sz="1600" b="0" strike="noStrike" spc="-1">
                        <a:solidFill>
                          <a:srgbClr val="000000"/>
                        </a:solidFill>
                        <a:latin typeface="Arial"/>
                      </a:endParaRPr>
                    </a:p>
                    <a:p>
                      <a:pPr marL="343080" indent="-343080">
                        <a:lnSpc>
                          <a:spcPct val="115000"/>
                        </a:lnSpc>
                        <a:buClr>
                          <a:srgbClr val="000000"/>
                        </a:buClr>
                        <a:buFont typeface="Symbol"/>
                        <a:buChar char=""/>
                      </a:pPr>
                      <a:r>
                        <a:rPr lang="en-GB" sz="1600" b="0" strike="noStrike" spc="-1">
                          <a:solidFill>
                            <a:schemeClr val="dk1"/>
                          </a:solidFill>
                          <a:latin typeface="Calibri"/>
                          <a:ea typeface="Calibri"/>
                        </a:rPr>
                        <a:t>Pflegen Sie das Service-Portfolio.</a:t>
                      </a:r>
                      <a:endParaRPr lang="de-DE" sz="1600" b="0" strike="noStrike" spc="-1">
                        <a:solidFill>
                          <a:srgbClr val="000000"/>
                        </a:solidFill>
                        <a:latin typeface="Arial"/>
                      </a:endParaRPr>
                    </a:p>
                    <a:p>
                      <a:pPr marL="343080" indent="-343080">
                        <a:lnSpc>
                          <a:spcPct val="115000"/>
                        </a:lnSpc>
                        <a:buClr>
                          <a:srgbClr val="000000"/>
                        </a:buClr>
                        <a:buFont typeface="Symbol"/>
                        <a:buChar char=""/>
                      </a:pPr>
                      <a:r>
                        <a:rPr lang="en-GB" sz="1600" b="0" strike="noStrike" spc="-1">
                          <a:solidFill>
                            <a:schemeClr val="dk1"/>
                          </a:solidFill>
                          <a:latin typeface="Calibri"/>
                          <a:ea typeface="Calibri"/>
                        </a:rPr>
                        <a:t>Verwalten Sie Aktualisierungen des Service-Portfolios.</a:t>
                      </a:r>
                      <a:endParaRPr lang="de-DE" sz="1600" b="0" strike="noStrike" spc="-1">
                        <a:solidFill>
                          <a:srgbClr val="000000"/>
                        </a:solidFill>
                        <a:latin typeface="Arial"/>
                      </a:endParaRPr>
                    </a:p>
                    <a:p>
                      <a:pPr marL="343080" indent="-343080">
                        <a:lnSpc>
                          <a:spcPct val="115000"/>
                        </a:lnSpc>
                        <a:buClr>
                          <a:srgbClr val="000000"/>
                        </a:buClr>
                        <a:buFont typeface="Symbol"/>
                        <a:buChar char=""/>
                      </a:pPr>
                      <a:r>
                        <a:rPr lang="en-GB" sz="1600" b="0" strike="noStrike" spc="-1">
                          <a:solidFill>
                            <a:schemeClr val="dk1"/>
                          </a:solidFill>
                          <a:latin typeface="Calibri"/>
                          <a:ea typeface="Calibri"/>
                        </a:rPr>
                        <a:t>Sicherstellen, dass der Lebenszyklus neuer oder geänderter Services verwaltet wird und entsprechende Pläne erstellt und gepflegt werden.</a:t>
                      </a:r>
                      <a:endParaRPr lang="de-DE" sz="1600" b="0" strike="noStrike" spc="-1">
                        <a:solidFill>
                          <a:srgbClr val="000000"/>
                        </a:solidFill>
                        <a:latin typeface="Arial"/>
                      </a:endParaRPr>
                    </a:p>
                    <a:p>
                      <a:pPr marL="343080" indent="-343080">
                        <a:lnSpc>
                          <a:spcPct val="115000"/>
                        </a:lnSpc>
                        <a:spcAft>
                          <a:spcPts val="1001"/>
                        </a:spcAft>
                        <a:buClr>
                          <a:srgbClr val="000000"/>
                        </a:buClr>
                        <a:buFont typeface="Symbol"/>
                        <a:buChar char=""/>
                      </a:pPr>
                      <a:r>
                        <a:rPr lang="en-GB" sz="1600" b="0" strike="noStrike" spc="-1">
                          <a:solidFill>
                            <a:schemeClr val="dk1"/>
                          </a:solidFill>
                          <a:latin typeface="Calibri"/>
                          <a:ea typeface="Calibri"/>
                        </a:rPr>
                        <a:t>Review des Service-Portfolios in geplanten Abständen.</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a:lnSpc>
                          <a:spcPct val="100000"/>
                        </a:lnSpc>
                        <a:tabLst>
                          <a:tab pos="0" algn="l"/>
                        </a:tabLst>
                      </a:pPr>
                      <a:r>
                        <a:rPr lang="en-US" sz="1600" b="0" strike="noStrike" spc="-1">
                          <a:solidFill>
                            <a:srgbClr val="000000"/>
                          </a:solidFill>
                          <a:latin typeface="Calibri"/>
                          <a:ea typeface="Arial"/>
                        </a:rPr>
                        <a:t>1 </a:t>
                      </a:r>
                      <a:r>
                        <a:rPr lang="en-GB" sz="1600" b="0" strike="noStrike" spc="-1">
                          <a:solidFill>
                            <a:srgbClr val="000000"/>
                          </a:solidFill>
                          <a:latin typeface="Calibri"/>
                          <a:ea typeface="Arial"/>
                        </a:rPr>
                        <a:t>insgesamt</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722" name="PlaceHolder 2"/>
          <p:cNvSpPr>
            <a:spLocks noGrp="1"/>
          </p:cNvSpPr>
          <p:nvPr>
            <p:ph type="sldNum" idx="89"/>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4D1CDAD0-C16D-4C68-AC12-E8A381BCC5EC}" type="slidenum">
              <a:rPr lang="en-US" sz="1200" b="0" strike="noStrike" spc="-1">
                <a:solidFill>
                  <a:srgbClr val="888888"/>
                </a:solidFill>
                <a:latin typeface="Calibri"/>
                <a:ea typeface="Calibri"/>
              </a:rPr>
              <a:t>75</a:t>
            </a:fld>
            <a:endParaRPr lang="de-DE" sz="1200" b="0" strike="noStrike" spc="-1">
              <a:solidFill>
                <a:srgbClr val="000000"/>
              </a:solidFill>
              <a:latin typeface="Times New Roman"/>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Beispiel Case Manager: Service-Verantwortlicher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724" name="Google Shape;772;p63"/>
          <p:cNvGraphicFramePr/>
          <p:nvPr/>
        </p:nvGraphicFramePr>
        <p:xfrm>
          <a:off x="1013760" y="1843920"/>
          <a:ext cx="10146240" cy="4449255"/>
        </p:xfrm>
        <a:graphic>
          <a:graphicData uri="http://schemas.openxmlformats.org/drawingml/2006/table">
            <a:tbl>
              <a:tblPr/>
              <a:tblGrid>
                <a:gridCol w="1270440">
                  <a:extLst>
                    <a:ext uri="{9D8B030D-6E8A-4147-A177-3AD203B41FA5}">
                      <a16:colId xmlns:a16="http://schemas.microsoft.com/office/drawing/2014/main" val="20000"/>
                    </a:ext>
                  </a:extLst>
                </a:gridCol>
                <a:gridCol w="6843600">
                  <a:extLst>
                    <a:ext uri="{9D8B030D-6E8A-4147-A177-3AD203B41FA5}">
                      <a16:colId xmlns:a16="http://schemas.microsoft.com/office/drawing/2014/main" val="20001"/>
                    </a:ext>
                  </a:extLst>
                </a:gridCol>
                <a:gridCol w="2032200">
                  <a:extLst>
                    <a:ext uri="{9D8B030D-6E8A-4147-A177-3AD203B41FA5}">
                      <a16:colId xmlns:a16="http://schemas.microsoft.com/office/drawing/2014/main" val="20002"/>
                    </a:ext>
                  </a:extLst>
                </a:gridCol>
              </a:tblGrid>
              <a:tr h="356760">
                <a:tc>
                  <a:txBody>
                    <a:bodyPr/>
                    <a:lstStyle/>
                    <a:p>
                      <a:pPr>
                        <a:lnSpc>
                          <a:spcPct val="100000"/>
                        </a:lnSpc>
                        <a:tabLst>
                          <a:tab pos="0" algn="l"/>
                        </a:tabLst>
                      </a:pPr>
                      <a:r>
                        <a:rPr lang="en-US" sz="1800" b="1" strike="noStrike" spc="-1">
                          <a:solidFill>
                            <a:schemeClr val="lt1"/>
                          </a:solidFill>
                          <a:latin typeface="Calibri"/>
                        </a:rPr>
                        <a:t>Rolle</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0000"/>
                        </a:lnSpc>
                        <a:tabLst>
                          <a:tab pos="0" algn="l"/>
                        </a:tabLst>
                      </a:pPr>
                      <a:r>
                        <a:rPr lang="en-US" sz="1800" b="1" strike="noStrike" spc="-1" dirty="0" err="1">
                          <a:solidFill>
                            <a:schemeClr val="lt1"/>
                          </a:solidFill>
                          <a:latin typeface="Calibri"/>
                        </a:rPr>
                        <a:t>Aufgaben</a:t>
                      </a:r>
                      <a:endParaRPr lang="de-DE" sz="18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7000"/>
                        </a:lnSpc>
                        <a:spcAft>
                          <a:spcPts val="799"/>
                        </a:spcAft>
                      </a:pPr>
                      <a:r>
                        <a:rPr lang="en-GB" sz="1800" b="1" strike="noStrike" spc="-1">
                          <a:solidFill>
                            <a:schemeClr val="lt1"/>
                          </a:solidFill>
                          <a:latin typeface="Calibri"/>
                        </a:rPr>
                        <a:t>Anzahl der umgesetzten Rollen</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500" b="0" i="1" strike="noStrike" spc="-1">
                          <a:solidFill>
                            <a:srgbClr val="000000"/>
                          </a:solidFill>
                          <a:latin typeface="Calibri"/>
                          <a:ea typeface="Arial"/>
                        </a:rPr>
                        <a:t>Case-Verantwortlicher: </a:t>
                      </a:r>
                      <a:r>
                        <a:rPr lang="en-US" sz="1500" b="1" strike="noStrike" spc="-1">
                          <a:solidFill>
                            <a:srgbClr val="000000"/>
                          </a:solidFill>
                          <a:latin typeface="Calibri"/>
                          <a:ea typeface="Arial"/>
                        </a:rPr>
                        <a:t>Service-Verantwortlicher</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343080" indent="-343080">
                        <a:lnSpc>
                          <a:spcPct val="115000"/>
                        </a:lnSpc>
                        <a:buClr>
                          <a:srgbClr val="000000"/>
                        </a:buClr>
                        <a:buFont typeface="Symbol"/>
                        <a:buChar char=""/>
                      </a:pPr>
                      <a:r>
                        <a:rPr lang="en-GB" sz="1500" b="0" strike="noStrike" spc="-1">
                          <a:solidFill>
                            <a:schemeClr val="dk1"/>
                          </a:solidFill>
                          <a:latin typeface="Calibri"/>
                          <a:ea typeface="Calibri"/>
                        </a:rPr>
                        <a:t>Gesamtverantwortung für einen bestimmten Service, der Teil des Service-Portfolios ist.</a:t>
                      </a:r>
                      <a:endParaRPr lang="de-DE" sz="1500" b="0" strike="noStrike" spc="-1">
                        <a:solidFill>
                          <a:srgbClr val="000000"/>
                        </a:solidFill>
                        <a:latin typeface="Arial"/>
                      </a:endParaRPr>
                    </a:p>
                    <a:p>
                      <a:pPr marL="343080" indent="-343080">
                        <a:lnSpc>
                          <a:spcPct val="115000"/>
                        </a:lnSpc>
                        <a:buClr>
                          <a:srgbClr val="000000"/>
                        </a:buClr>
                        <a:buFont typeface="Symbol"/>
                        <a:buChar char=""/>
                      </a:pPr>
                      <a:r>
                        <a:rPr lang="en-GB" sz="1500" b="0" strike="noStrike" spc="-1">
                          <a:solidFill>
                            <a:schemeClr val="dk1"/>
                          </a:solidFill>
                          <a:latin typeface="Calibri"/>
                          <a:ea typeface="Calibri"/>
                        </a:rPr>
                        <a:t>Act als primäre Kontaktstelle für alle (prozessunabhängigen) Anliegen im Zusammenhang mit diesem spezifischen Service.</a:t>
                      </a:r>
                      <a:endParaRPr lang="de-DE" sz="1500" b="0" strike="noStrike" spc="-1">
                        <a:solidFill>
                          <a:srgbClr val="000000"/>
                        </a:solidFill>
                        <a:latin typeface="Arial"/>
                      </a:endParaRPr>
                    </a:p>
                    <a:p>
                      <a:pPr marL="343080" indent="-343080">
                        <a:lnSpc>
                          <a:spcPct val="115000"/>
                        </a:lnSpc>
                        <a:buClr>
                          <a:srgbClr val="000000"/>
                        </a:buClr>
                        <a:buFont typeface="Symbol"/>
                        <a:buChar char=""/>
                      </a:pPr>
                      <a:r>
                        <a:rPr lang="en-GB" sz="1500" b="0" strike="noStrike" spc="-1">
                          <a:solidFill>
                            <a:schemeClr val="dk1"/>
                          </a:solidFill>
                          <a:latin typeface="Calibri"/>
                          <a:ea typeface="Calibri"/>
                        </a:rPr>
                        <a:t>Act als "Experte" für den Service in technischen und nicht-technischen Belangen.</a:t>
                      </a:r>
                      <a:endParaRPr lang="de-DE" sz="1500" b="0" strike="noStrike" spc="-1">
                        <a:solidFill>
                          <a:srgbClr val="000000"/>
                        </a:solidFill>
                        <a:latin typeface="Arial"/>
                      </a:endParaRPr>
                    </a:p>
                    <a:p>
                      <a:pPr marL="343080" indent="-343080">
                        <a:lnSpc>
                          <a:spcPct val="115000"/>
                        </a:lnSpc>
                        <a:buClr>
                          <a:srgbClr val="000000"/>
                        </a:buClr>
                        <a:buFont typeface="Symbol"/>
                        <a:buChar char=""/>
                      </a:pPr>
                      <a:r>
                        <a:rPr lang="en-GB" sz="1500" b="0" strike="noStrike" spc="-1">
                          <a:solidFill>
                            <a:schemeClr val="dk1"/>
                          </a:solidFill>
                          <a:latin typeface="Calibri"/>
                          <a:ea typeface="Calibri"/>
                        </a:rPr>
                        <a:t>Pflege der zentralen Service-Dokumentation, wie z. B. der Service-Spezifikation/-Beschreibung.</a:t>
                      </a:r>
                      <a:endParaRPr lang="de-DE" sz="1500" b="0" strike="noStrike" spc="-1">
                        <a:solidFill>
                          <a:srgbClr val="000000"/>
                        </a:solidFill>
                        <a:latin typeface="Arial"/>
                      </a:endParaRPr>
                    </a:p>
                    <a:p>
                      <a:pPr marL="343080" indent="-343080">
                        <a:lnSpc>
                          <a:spcPct val="115000"/>
                        </a:lnSpc>
                        <a:buClr>
                          <a:srgbClr val="000000"/>
                        </a:buClr>
                        <a:buFont typeface="Symbol"/>
                        <a:buChar char=""/>
                      </a:pPr>
                      <a:r>
                        <a:rPr lang="en-GB" sz="1500" b="0" strike="noStrike" spc="-1">
                          <a:solidFill>
                            <a:schemeClr val="dk1"/>
                          </a:solidFill>
                          <a:latin typeface="Calibri"/>
                          <a:ea typeface="Calibri"/>
                        </a:rPr>
                        <a:t>über alle Ereignisse, Situationen oder Changes im Zusammenhang mit dem Service informiert zu werden.</a:t>
                      </a:r>
                      <a:endParaRPr lang="de-DE" sz="1500" b="0" strike="noStrike" spc="-1">
                        <a:solidFill>
                          <a:srgbClr val="000000"/>
                        </a:solidFill>
                        <a:latin typeface="Arial"/>
                      </a:endParaRPr>
                    </a:p>
                    <a:p>
                      <a:pPr marL="343080" indent="-343080">
                        <a:lnSpc>
                          <a:spcPct val="115000"/>
                        </a:lnSpc>
                        <a:buClr>
                          <a:srgbClr val="000000"/>
                        </a:buClr>
                        <a:buFont typeface="Symbol"/>
                        <a:buChar char=""/>
                      </a:pPr>
                      <a:r>
                        <a:rPr lang="en-GB" sz="1500" b="0" strike="noStrike" spc="-1">
                          <a:solidFill>
                            <a:schemeClr val="dk1"/>
                          </a:solidFill>
                          <a:latin typeface="Calibri"/>
                          <a:ea typeface="Calibri"/>
                        </a:rPr>
                        <a:t>Sie sind an Aufgaben beteiligt, die im Rahmen ausgewählter ITSM-Prozesse, insbesondere SPM und SLM, einen wesentlichen Bezug zum Service haben (siehe Rollenvorlagen auf Prozessebene).</a:t>
                      </a:r>
                      <a:endParaRPr lang="de-DE" sz="1500" b="0" strike="noStrike" spc="-1">
                        <a:solidFill>
                          <a:srgbClr val="000000"/>
                        </a:solidFill>
                        <a:latin typeface="Arial"/>
                      </a:endParaRPr>
                    </a:p>
                    <a:p>
                      <a:pPr marL="343080" indent="-343080">
                        <a:lnSpc>
                          <a:spcPct val="115000"/>
                        </a:lnSpc>
                        <a:spcAft>
                          <a:spcPts val="1001"/>
                        </a:spcAft>
                        <a:buClr>
                          <a:srgbClr val="000000"/>
                        </a:buClr>
                        <a:buFont typeface="Symbol"/>
                        <a:buChar char=""/>
                      </a:pPr>
                      <a:r>
                        <a:rPr lang="en-GB" sz="1500" b="0" strike="noStrike" spc="-1">
                          <a:solidFill>
                            <a:schemeClr val="dk1"/>
                          </a:solidFill>
                          <a:latin typeface="Calibri"/>
                          <a:ea typeface="Calibri"/>
                        </a:rPr>
                        <a:t>Bericht über den Service an den SMS-Verantwortlichen.</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a:lnSpc>
                          <a:spcPct val="100000"/>
                        </a:lnSpc>
                        <a:tabLst>
                          <a:tab pos="0" algn="l"/>
                        </a:tabLst>
                      </a:pPr>
                      <a:r>
                        <a:rPr lang="en-US" sz="1500" b="0" strike="noStrike" spc="-1" dirty="0">
                          <a:solidFill>
                            <a:srgbClr val="000000"/>
                          </a:solidFill>
                          <a:latin typeface="Calibri"/>
                          <a:ea typeface="Arial"/>
                        </a:rPr>
                        <a:t>1 </a:t>
                      </a:r>
                      <a:r>
                        <a:rPr lang="en-GB" sz="1500" b="0" strike="noStrike" spc="-1" dirty="0">
                          <a:solidFill>
                            <a:srgbClr val="000000"/>
                          </a:solidFill>
                          <a:latin typeface="Calibri"/>
                          <a:ea typeface="Arial"/>
                        </a:rPr>
                        <a:t>pro Service</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725" name="PlaceHolder 2"/>
          <p:cNvSpPr>
            <a:spLocks noGrp="1"/>
          </p:cNvSpPr>
          <p:nvPr>
            <p:ph type="sldNum" idx="90"/>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56EC6682-B77A-4B4E-AED9-F503D069A333}" type="slidenum">
              <a:rPr lang="en-US" sz="1200" b="0" strike="noStrike" spc="-1">
                <a:solidFill>
                  <a:srgbClr val="888888"/>
                </a:solidFill>
                <a:latin typeface="Calibri"/>
                <a:ea typeface="Calibri"/>
              </a:rPr>
              <a:t>76</a:t>
            </a:fld>
            <a:endParaRPr lang="de-DE" sz="1200" b="0" strike="noStrike" spc="-1">
              <a:solidFill>
                <a:srgbClr val="000000"/>
              </a:solidFill>
              <a:latin typeface="Times New Roman"/>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Schulungsprogramm</a:t>
            </a:r>
            <a:endParaRPr lang="de-DE" sz="3200" b="0" strike="noStrike" spc="-1">
              <a:solidFill>
                <a:srgbClr val="000000"/>
              </a:solidFill>
              <a:latin typeface="Arial"/>
            </a:endParaRPr>
          </a:p>
        </p:txBody>
      </p:sp>
      <p:sp>
        <p:nvSpPr>
          <p:cNvPr id="727" name="PlaceHolder 2"/>
          <p:cNvSpPr>
            <a:spLocks noGrp="1"/>
          </p:cNvSpPr>
          <p:nvPr>
            <p:ph/>
          </p:nvPr>
        </p:nvSpPr>
        <p:spPr>
          <a:xfrm>
            <a:off x="609480" y="1696680"/>
            <a:ext cx="10970640" cy="4623840"/>
          </a:xfrm>
          <a:prstGeom prst="rect">
            <a:avLst/>
          </a:prstGeom>
          <a:noFill/>
          <a:ln w="0">
            <a:noFill/>
          </a:ln>
        </p:spPr>
        <p:txBody>
          <a:bodyPr lIns="91440" tIns="45720" rIns="91440" bIns="45720" anchor="t">
            <a:normAutofit/>
          </a:bodyPr>
          <a:lstStyle/>
          <a:p>
            <a:pPr marL="343080" indent="-343080">
              <a:lnSpc>
                <a:spcPct val="100000"/>
              </a:lnSpc>
              <a:buClr>
                <a:srgbClr val="A5A5A5"/>
              </a:buClr>
              <a:buFont typeface="Arial"/>
              <a:buChar char="•"/>
            </a:pPr>
            <a:r>
              <a:rPr lang="en-US" sz="2800" b="0" strike="noStrike" spc="-1">
                <a:solidFill>
                  <a:srgbClr val="A5A5A5"/>
                </a:solidFill>
                <a:latin typeface="Calibri"/>
                <a:ea typeface="Calibri"/>
              </a:rPr>
              <a:t>Zusammenfassung der FitSM Foundation &amp; ITSM-Grundlagen</a:t>
            </a:r>
            <a:endParaRPr lang="de-DE" sz="2800" b="0" strike="noStrike" spc="-1">
              <a:solidFill>
                <a:srgbClr val="000000"/>
              </a:solidFill>
              <a:latin typeface="Arial"/>
            </a:endParaRPr>
          </a:p>
          <a:p>
            <a:pPr marL="343080" indent="-343080">
              <a:lnSpc>
                <a:spcPct val="100000"/>
              </a:lnSpc>
              <a:spcBef>
                <a:spcPts val="561"/>
              </a:spcBef>
              <a:buClr>
                <a:srgbClr val="A5A5A5"/>
              </a:buClr>
              <a:buFont typeface="Arial"/>
              <a:buChar char="•"/>
            </a:pPr>
            <a:r>
              <a:rPr lang="en-US" sz="2800" b="0" strike="noStrike" spc="-1">
                <a:solidFill>
                  <a:srgbClr val="A5A5A5"/>
                </a:solidFill>
                <a:latin typeface="Calibri"/>
                <a:ea typeface="Calibri"/>
              </a:rPr>
              <a:t>Allgemeine Aspekte der Etablierung eines Service-Management-Systems</a:t>
            </a:r>
            <a:endParaRPr lang="de-DE" sz="2800" b="0" strike="noStrike" spc="-1">
              <a:solidFill>
                <a:srgbClr val="000000"/>
              </a:solidFill>
              <a:latin typeface="Arial"/>
            </a:endParaRPr>
          </a:p>
          <a:p>
            <a:pPr marL="343080" indent="-343080">
              <a:lnSpc>
                <a:spcPct val="100000"/>
              </a:lnSpc>
              <a:spcBef>
                <a:spcPts val="561"/>
              </a:spcBef>
              <a:buClr>
                <a:srgbClr val="A5A5A5"/>
              </a:buClr>
              <a:buFont typeface="Arial"/>
              <a:buChar char="•"/>
            </a:pPr>
            <a:r>
              <a:rPr lang="en-US" sz="2800" b="0" strike="noStrike" spc="-1">
                <a:solidFill>
                  <a:srgbClr val="A5A5A5"/>
                </a:solidFill>
                <a:latin typeface="Calibri"/>
                <a:ea typeface="Calibri"/>
              </a:rPr>
              <a:t>Rollen in einem Service-Management-System</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1" strike="noStrike" spc="-1">
                <a:solidFill>
                  <a:schemeClr val="dk1"/>
                </a:solidFill>
                <a:latin typeface="Calibri"/>
                <a:ea typeface="Calibri"/>
              </a:rPr>
              <a:t>ITSM-Prozesse für Servicebetrieb und Steuerung (SOC)</a:t>
            </a:r>
            <a:endParaRPr lang="de-DE" sz="2800" b="0" strike="noStrike" spc="-1">
              <a:solidFill>
                <a:srgbClr val="000000"/>
              </a:solidFill>
              <a:latin typeface="Arial"/>
            </a:endParaRPr>
          </a:p>
        </p:txBody>
      </p:sp>
      <p:sp>
        <p:nvSpPr>
          <p:cNvPr id="728" name="PlaceHolder 3"/>
          <p:cNvSpPr>
            <a:spLocks noGrp="1"/>
          </p:cNvSpPr>
          <p:nvPr>
            <p:ph type="sldNum" idx="9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DBC6189-8EB9-4DA1-A0BC-FDF2050ACBDB}" type="slidenum">
              <a:rPr lang="en-US" sz="1200" b="0" strike="noStrike" spc="-1">
                <a:solidFill>
                  <a:srgbClr val="888888"/>
                </a:solidFill>
                <a:latin typeface="Calibri"/>
                <a:ea typeface="Calibri"/>
              </a:rPr>
              <a:t>77</a:t>
            </a:fld>
            <a:endParaRPr lang="de-DE" sz="1200" b="0" strike="noStrike" spc="-1">
              <a:solidFill>
                <a:srgbClr val="000000"/>
              </a:solidFill>
              <a:latin typeface="Times New Roman"/>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ITSM-Prozesse für Servicebetrieb und Steuerung (SOC)</a:t>
            </a:r>
            <a:endParaRPr lang="de-DE" sz="3200" b="0" strike="noStrike" spc="-1">
              <a:solidFill>
                <a:srgbClr val="000000"/>
              </a:solidFill>
              <a:latin typeface="Arial"/>
            </a:endParaRPr>
          </a:p>
        </p:txBody>
      </p:sp>
      <p:sp>
        <p:nvSpPr>
          <p:cNvPr id="730" name="PlaceHolder 2"/>
          <p:cNvSpPr>
            <a:spLocks noGrp="1"/>
          </p:cNvSpPr>
          <p:nvPr>
            <p:ph type="sldNum" idx="9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1A33853D-99B5-4A25-85B3-11D1C48076A7}" type="slidenum">
              <a:rPr lang="en-US" sz="1200" b="0" strike="noStrike" spc="-1">
                <a:solidFill>
                  <a:srgbClr val="FFFFFF"/>
                </a:solidFill>
                <a:latin typeface="Calibri"/>
                <a:ea typeface="Calibri"/>
              </a:rPr>
              <a:t>78</a:t>
            </a:fld>
            <a:endParaRPr lang="de-DE" sz="1200" b="0" strike="noStrike" spc="-1">
              <a:solidFill>
                <a:srgbClr val="000000"/>
              </a:solidFill>
              <a:latin typeface="Times New Roman"/>
            </a:endParaRPr>
          </a:p>
        </p:txBody>
      </p:sp>
      <p:sp>
        <p:nvSpPr>
          <p:cNvPr id="731" name="PlaceHolder 3"/>
          <p:cNvSpPr>
            <a:spLocks noGrp="1"/>
          </p:cNvSpPr>
          <p:nvPr>
            <p:ph type="subTitle"/>
          </p:nvPr>
        </p:nvSpPr>
        <p:spPr>
          <a:xfrm>
            <a:off x="1828800" y="3886200"/>
            <a:ext cx="8532360" cy="1750320"/>
          </a:xfrm>
          <a:prstGeom prst="rect">
            <a:avLst/>
          </a:prstGeom>
          <a:noFill/>
          <a:ln w="0">
            <a:noFill/>
          </a:ln>
        </p:spPr>
        <p:txBody>
          <a:bodyPr lIns="91440" tIns="45720" rIns="91440" bIns="45720" anchor="t">
            <a:normAutofit/>
          </a:bodyPr>
          <a:lstStyle/>
          <a:p>
            <a:pPr indent="0" algn="ctr">
              <a:buNone/>
            </a:pPr>
            <a:endParaRPr lang="de-DE" sz="1800" b="0" strike="noStrike" spc="-1">
              <a:solidFill>
                <a:srgbClr val="000000"/>
              </a:solidFill>
              <a:latin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Gemeinsame Struktur der Darstellung der ITSM-Prozesse in diesem Schulungsmaterial</a:t>
            </a:r>
            <a:endParaRPr lang="de-DE" sz="3200" b="0" strike="noStrike" spc="-1">
              <a:solidFill>
                <a:srgbClr val="000000"/>
              </a:solidFill>
              <a:latin typeface="Arial"/>
            </a:endParaRPr>
          </a:p>
        </p:txBody>
      </p:sp>
      <p:sp>
        <p:nvSpPr>
          <p:cNvPr id="733" name="PlaceHolder 2"/>
          <p:cNvSpPr>
            <a:spLocks noGrp="1"/>
          </p:cNvSpPr>
          <p:nvPr>
            <p:ph/>
          </p:nvPr>
        </p:nvSpPr>
        <p:spPr>
          <a:xfrm>
            <a:off x="609480" y="1653120"/>
            <a:ext cx="10970640" cy="4623840"/>
          </a:xfrm>
          <a:prstGeom prst="rect">
            <a:avLst/>
          </a:prstGeom>
          <a:noFill/>
          <a:ln w="0">
            <a:noFill/>
          </a:ln>
        </p:spPr>
        <p:txBody>
          <a:bodyPr lIns="91440" tIns="45720" rIns="91440" bIns="45720" anchor="t">
            <a:normAutofit fontScale="75000"/>
          </a:bodyPr>
          <a:lstStyle/>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Zielsetzung </a:t>
            </a:r>
            <a:r>
              <a:rPr lang="en-US" sz="1900" b="0" strike="noStrike" spc="-1">
                <a:solidFill>
                  <a:srgbClr val="7F7F7F"/>
                </a:solidFill>
                <a:latin typeface="Calibri"/>
                <a:ea typeface="Calibri"/>
              </a:rPr>
              <a:t>gemäß FitSM-0</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Wichtige Fragen</a:t>
            </a:r>
            <a:endParaRPr lang="de-DE" sz="28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Wichtige Begriffe und Konzepte </a:t>
            </a:r>
            <a:r>
              <a:rPr lang="en-US" sz="1900" b="0" strike="noStrike" spc="-1">
                <a:solidFill>
                  <a:srgbClr val="7F7F7F"/>
                </a:solidFill>
                <a:latin typeface="Calibri"/>
                <a:ea typeface="Calibri"/>
              </a:rPr>
              <a:t>nach FitSM-0</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Prozessspezifische Anforderungen </a:t>
            </a:r>
            <a:r>
              <a:rPr lang="en-US" sz="1900" b="0" strike="noStrike" spc="-1">
                <a:solidFill>
                  <a:srgbClr val="7F7F7F"/>
                </a:solidFill>
                <a:latin typeface="Calibri"/>
                <a:ea typeface="Calibri"/>
              </a:rPr>
              <a:t>nach FitSM-1</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GB" sz="2800" b="0" strike="noStrike" spc="-1">
                <a:solidFill>
                  <a:schemeClr val="dk1"/>
                </a:solidFill>
                <a:latin typeface="Calibri"/>
                <a:ea typeface="Calibri"/>
              </a:rPr>
              <a:t>Aktivitäten zur Ersteinrichtung von Prozessen </a:t>
            </a:r>
            <a:r>
              <a:rPr lang="en-GB" sz="1900" b="0" strike="noStrike" spc="-1">
                <a:solidFill>
                  <a:srgbClr val="7F7F7F"/>
                </a:solidFill>
                <a:latin typeface="Calibri"/>
                <a:ea typeface="Calibri"/>
              </a:rPr>
              <a:t>nach FitSM-2</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GB" sz="2800" b="0" strike="noStrike" spc="-1">
                <a:solidFill>
                  <a:schemeClr val="dk1"/>
                </a:solidFill>
                <a:latin typeface="Calibri"/>
                <a:ea typeface="Calibri"/>
              </a:rPr>
              <a:t>Inputs und Outputs </a:t>
            </a:r>
            <a:r>
              <a:rPr lang="en-GB" sz="1900" b="0" strike="noStrike" spc="-1">
                <a:solidFill>
                  <a:srgbClr val="7F7F7F"/>
                </a:solidFill>
                <a:latin typeface="Calibri"/>
                <a:ea typeface="Calibri"/>
              </a:rPr>
              <a:t>gemäß FitSM-2</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Prozessdiagramm </a:t>
            </a:r>
            <a:r>
              <a:rPr lang="en-US" sz="1900" b="0" strike="noStrike" spc="-1">
                <a:solidFill>
                  <a:srgbClr val="7F7F7F"/>
                </a:solidFill>
                <a:latin typeface="Calibri"/>
                <a:ea typeface="Calibri"/>
              </a:rPr>
              <a:t>nach FitSM-2</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Aktivitäten bei laufender Prozessdurchführung </a:t>
            </a:r>
            <a:r>
              <a:rPr lang="en-US" sz="1900" b="0" strike="noStrike" spc="-1">
                <a:solidFill>
                  <a:srgbClr val="7F7F7F"/>
                </a:solidFill>
                <a:latin typeface="Calibri"/>
                <a:ea typeface="Calibri"/>
              </a:rPr>
              <a:t>nach FitSM-2</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Rollen </a:t>
            </a:r>
            <a:r>
              <a:rPr lang="en-US" sz="1900" b="0" strike="noStrike" spc="-1">
                <a:solidFill>
                  <a:srgbClr val="7F7F7F"/>
                </a:solidFill>
                <a:latin typeface="Calibri"/>
                <a:ea typeface="Calibri"/>
              </a:rPr>
              <a:t>nach FitSM-3</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Schnittstellen zu anderen ITSM-Prozessen </a:t>
            </a:r>
            <a:r>
              <a:rPr lang="en-US" sz="1900" b="0" strike="noStrike" spc="-1">
                <a:solidFill>
                  <a:srgbClr val="7F7F7F"/>
                </a:solidFill>
                <a:latin typeface="Calibri"/>
                <a:ea typeface="Calibri"/>
              </a:rPr>
              <a:t>gemäß FitSM-2</a:t>
            </a:r>
            <a:endParaRPr lang="de-DE" sz="1900" b="0" strike="noStrike" spc="-1">
              <a:solidFill>
                <a:srgbClr val="000000"/>
              </a:solidFill>
              <a:latin typeface="Arial"/>
            </a:endParaRPr>
          </a:p>
          <a:p>
            <a:pPr indent="0">
              <a:lnSpc>
                <a:spcPct val="100000"/>
              </a:lnSpc>
              <a:spcBef>
                <a:spcPts val="519"/>
              </a:spcBef>
              <a:buNone/>
              <a:tabLst>
                <a:tab pos="0" algn="l"/>
              </a:tabLst>
            </a:pPr>
            <a:endParaRPr lang="de-DE" sz="2800" b="0" strike="noStrike" spc="-1">
              <a:solidFill>
                <a:srgbClr val="000000"/>
              </a:solidFill>
              <a:latin typeface="Arial"/>
            </a:endParaRPr>
          </a:p>
        </p:txBody>
      </p:sp>
      <p:sp>
        <p:nvSpPr>
          <p:cNvPr id="734" name="PlaceHolder 3"/>
          <p:cNvSpPr>
            <a:spLocks noGrp="1"/>
          </p:cNvSpPr>
          <p:nvPr>
            <p:ph type="sldNum" idx="93"/>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076ADF3D-187F-43B0-A19A-6B2EA5652688}" type="slidenum">
              <a:rPr lang="en-US" sz="1200" b="0" strike="noStrike" spc="-1">
                <a:solidFill>
                  <a:srgbClr val="888888"/>
                </a:solidFill>
                <a:latin typeface="Calibri"/>
                <a:ea typeface="Calibri"/>
              </a:rPr>
              <a:t>79</a:t>
            </a:fld>
            <a:endParaRPr lang="de-DE" sz="1200" b="0" strike="noStrike" spc="-1">
              <a:solidFill>
                <a:srgbClr val="000000"/>
              </a:solidFill>
              <a:latin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Der FitSM-Ansatz</a:t>
            </a:r>
            <a:endParaRPr lang="de-DE" sz="3200" b="0" strike="noStrike" spc="-1">
              <a:solidFill>
                <a:srgbClr val="000000"/>
              </a:solidFill>
              <a:latin typeface="Arial"/>
            </a:endParaRPr>
          </a:p>
        </p:txBody>
      </p:sp>
      <p:sp>
        <p:nvSpPr>
          <p:cNvPr id="111" name="PlaceHolder 2"/>
          <p:cNvSpPr>
            <a:spLocks noGrp="1"/>
          </p:cNvSpPr>
          <p:nvPr>
            <p:ph type="sldNum" idx="23"/>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DAFE2F60-B138-49C1-B046-B05F07AA8D6A}" type="slidenum">
              <a:rPr lang="en-US" sz="1200" b="0" strike="noStrike" spc="-1">
                <a:solidFill>
                  <a:srgbClr val="888888"/>
                </a:solidFill>
                <a:latin typeface="Calibri"/>
                <a:ea typeface="Calibri"/>
              </a:rPr>
              <a:t>8</a:t>
            </a:fld>
            <a:endParaRPr lang="de-DE" sz="1200" b="0" strike="noStrike" spc="-1">
              <a:solidFill>
                <a:srgbClr val="000000"/>
              </a:solidFill>
              <a:latin typeface="Times New Roman"/>
            </a:endParaRPr>
          </a:p>
        </p:txBody>
      </p:sp>
      <p:grpSp>
        <p:nvGrpSpPr>
          <p:cNvPr id="112" name="Google Shape;339;p20"/>
          <p:cNvGrpSpPr/>
          <p:nvPr/>
        </p:nvGrpSpPr>
        <p:grpSpPr>
          <a:xfrm>
            <a:off x="609480" y="1872000"/>
            <a:ext cx="10970640" cy="4498200"/>
            <a:chOff x="609480" y="1872000"/>
            <a:chExt cx="10970640" cy="4498200"/>
          </a:xfrm>
        </p:grpSpPr>
        <p:sp>
          <p:nvSpPr>
            <p:cNvPr id="113" name="Google Shape;340;p20"/>
            <p:cNvSpPr/>
            <p:nvPr/>
          </p:nvSpPr>
          <p:spPr>
            <a:xfrm>
              <a:off x="609480" y="1872000"/>
              <a:ext cx="10970640" cy="4498200"/>
            </a:xfrm>
            <a:prstGeom prst="roundRect">
              <a:avLst>
                <a:gd name="adj" fmla="val 85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14" name="Google Shape;341;p20"/>
            <p:cNvSpPr/>
            <p:nvPr/>
          </p:nvSpPr>
          <p:spPr>
            <a:xfrm>
              <a:off x="691200" y="1983960"/>
              <a:ext cx="10807200" cy="4274280"/>
            </a:xfrm>
            <a:prstGeom prst="rect">
              <a:avLst/>
            </a:prstGeom>
            <a:noFill/>
            <a:ln w="0">
              <a:noFill/>
            </a:ln>
          </p:spPr>
          <p:style>
            <a:lnRef idx="0">
              <a:scrgbClr r="0" g="0" b="0"/>
            </a:lnRef>
            <a:fillRef idx="0">
              <a:scrgbClr r="0" g="0" b="0"/>
            </a:fillRef>
            <a:effectRef idx="0">
              <a:scrgbClr r="0" g="0" b="0"/>
            </a:effectRef>
            <a:fontRef idx="minor"/>
          </p:style>
          <p:txBody>
            <a:bodyPr lIns="106560" tIns="106560" rIns="106560" bIns="2547360" anchor="t">
              <a:noAutofit/>
            </a:bodyPr>
            <a:lstStyle/>
            <a:p>
              <a:pPr defTabSz="914400">
                <a:lnSpc>
                  <a:spcPct val="90000"/>
                </a:lnSpc>
                <a:tabLst>
                  <a:tab pos="0" algn="l"/>
                </a:tabLst>
              </a:pPr>
              <a:r>
                <a:rPr lang="en-US" sz="2800" b="0" strike="noStrike" spc="-1">
                  <a:solidFill>
                    <a:schemeClr val="lt1"/>
                  </a:solidFill>
                  <a:latin typeface="Calibri"/>
                  <a:ea typeface="Calibri"/>
                </a:rPr>
                <a:t>Die wichtigsten Prinzipien des FitSM-Ansatzes für das Management von IT-Services:</a:t>
              </a:r>
              <a:endParaRPr lang="de-DE" sz="2800" b="0" strike="noStrike" spc="-1">
                <a:solidFill>
                  <a:srgbClr val="000000"/>
                </a:solidFill>
                <a:latin typeface="Arial"/>
              </a:endParaRPr>
            </a:p>
          </p:txBody>
        </p:sp>
        <p:sp>
          <p:nvSpPr>
            <p:cNvPr id="115" name="Google Shape;342;p20"/>
            <p:cNvSpPr/>
            <p:nvPr/>
          </p:nvSpPr>
          <p:spPr>
            <a:xfrm>
              <a:off x="883800" y="2997000"/>
              <a:ext cx="1643760" cy="74448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16" name="Google Shape;343;p20"/>
            <p:cNvSpPr/>
            <p:nvPr/>
          </p:nvSpPr>
          <p:spPr>
            <a:xfrm>
              <a:off x="900720" y="3020400"/>
              <a:ext cx="1610280" cy="69840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1800" b="0" strike="noStrike" spc="-1">
                  <a:solidFill>
                    <a:schemeClr val="dk1"/>
                  </a:solidFill>
                  <a:latin typeface="Calibri"/>
                  <a:ea typeface="Calibri"/>
                </a:rPr>
                <a:t>Praktikabilität</a:t>
              </a:r>
              <a:endParaRPr lang="de-DE" sz="1800" b="0" strike="noStrike" spc="-1">
                <a:solidFill>
                  <a:srgbClr val="000000"/>
                </a:solidFill>
                <a:latin typeface="Arial"/>
              </a:endParaRPr>
            </a:p>
          </p:txBody>
        </p:sp>
        <p:sp>
          <p:nvSpPr>
            <p:cNvPr id="117" name="Google Shape;344;p20"/>
            <p:cNvSpPr/>
            <p:nvPr/>
          </p:nvSpPr>
          <p:spPr>
            <a:xfrm>
              <a:off x="883800" y="3797280"/>
              <a:ext cx="1643760" cy="74448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18" name="Google Shape;345;p20"/>
            <p:cNvSpPr/>
            <p:nvPr/>
          </p:nvSpPr>
          <p:spPr>
            <a:xfrm>
              <a:off x="900720" y="3820320"/>
              <a:ext cx="1610280" cy="69840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1800" b="0" strike="noStrike" spc="-1">
                  <a:solidFill>
                    <a:schemeClr val="dk1"/>
                  </a:solidFill>
                  <a:latin typeface="Calibri"/>
                  <a:ea typeface="Calibri"/>
                </a:rPr>
                <a:t>Konsistenz</a:t>
              </a:r>
              <a:endParaRPr lang="de-DE" sz="1800" b="0" strike="noStrike" spc="-1">
                <a:solidFill>
                  <a:srgbClr val="000000"/>
                </a:solidFill>
                <a:latin typeface="Arial"/>
              </a:endParaRPr>
            </a:p>
          </p:txBody>
        </p:sp>
        <p:sp>
          <p:nvSpPr>
            <p:cNvPr id="119" name="Google Shape;346;p20"/>
            <p:cNvSpPr/>
            <p:nvPr/>
          </p:nvSpPr>
          <p:spPr>
            <a:xfrm>
              <a:off x="883800" y="4597560"/>
              <a:ext cx="1643760" cy="74484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20" name="Google Shape;347;p20"/>
            <p:cNvSpPr/>
            <p:nvPr/>
          </p:nvSpPr>
          <p:spPr>
            <a:xfrm>
              <a:off x="900720" y="4620600"/>
              <a:ext cx="1610280" cy="69876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1800" b="0" strike="noStrike" spc="-1">
                  <a:solidFill>
                    <a:schemeClr val="dk1"/>
                  </a:solidFill>
                  <a:latin typeface="Calibri"/>
                  <a:ea typeface="Calibri"/>
                </a:rPr>
                <a:t>Hinlänglichkeit</a:t>
              </a:r>
              <a:endParaRPr lang="de-DE" sz="1800" b="0" strike="noStrike" spc="-1">
                <a:solidFill>
                  <a:srgbClr val="000000"/>
                </a:solidFill>
                <a:latin typeface="Arial"/>
              </a:endParaRPr>
            </a:p>
          </p:txBody>
        </p:sp>
        <p:sp>
          <p:nvSpPr>
            <p:cNvPr id="121" name="Google Shape;348;p20"/>
            <p:cNvSpPr/>
            <p:nvPr/>
          </p:nvSpPr>
          <p:spPr>
            <a:xfrm>
              <a:off x="883800" y="5398200"/>
              <a:ext cx="1643760" cy="74412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22" name="Google Shape;349;p20"/>
            <p:cNvSpPr/>
            <p:nvPr/>
          </p:nvSpPr>
          <p:spPr>
            <a:xfrm>
              <a:off x="900720" y="5421240"/>
              <a:ext cx="1610280" cy="69876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1800" b="0" strike="noStrike" spc="-1">
                  <a:solidFill>
                    <a:schemeClr val="dk1"/>
                  </a:solidFill>
                  <a:latin typeface="Calibri"/>
                  <a:ea typeface="Calibri"/>
                </a:rPr>
                <a:t>Erweiterbarkeit</a:t>
              </a:r>
              <a:endParaRPr lang="de-DE" sz="1800" b="0" strike="noStrike" spc="-1">
                <a:solidFill>
                  <a:srgbClr val="000000"/>
                </a:solidFill>
                <a:latin typeface="Arial"/>
              </a:endParaRPr>
            </a:p>
          </p:txBody>
        </p:sp>
        <p:sp>
          <p:nvSpPr>
            <p:cNvPr id="123" name="Google Shape;350;p20"/>
            <p:cNvSpPr/>
            <p:nvPr/>
          </p:nvSpPr>
          <p:spPr>
            <a:xfrm>
              <a:off x="2804040" y="2997000"/>
              <a:ext cx="8501760" cy="3148200"/>
            </a:xfrm>
            <a:prstGeom prst="roundRect">
              <a:avLst>
                <a:gd name="adj" fmla="val 105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24" name="Google Shape;351;p20"/>
            <p:cNvSpPr/>
            <p:nvPr/>
          </p:nvSpPr>
          <p:spPr>
            <a:xfrm>
              <a:off x="2874960" y="3093480"/>
              <a:ext cx="8360280" cy="2954880"/>
            </a:xfrm>
            <a:prstGeom prst="rect">
              <a:avLst/>
            </a:prstGeom>
            <a:noFill/>
            <a:ln w="0">
              <a:noFill/>
            </a:ln>
          </p:spPr>
          <p:style>
            <a:lnRef idx="0">
              <a:scrgbClr r="0" g="0" b="0"/>
            </a:lnRef>
            <a:fillRef idx="0">
              <a:scrgbClr r="0" g="0" b="0"/>
            </a:fillRef>
            <a:effectRef idx="0">
              <a:scrgbClr r="0" g="0" b="0"/>
            </a:effectRef>
            <a:fontRef idx="minor"/>
          </p:style>
          <p:txBody>
            <a:bodyPr lIns="106560" tIns="106560" rIns="106560" bIns="1459080" anchor="t">
              <a:noAutofit/>
            </a:bodyPr>
            <a:lstStyle/>
            <a:p>
              <a:pPr defTabSz="914400">
                <a:lnSpc>
                  <a:spcPct val="90000"/>
                </a:lnSpc>
                <a:tabLst>
                  <a:tab pos="0" algn="l"/>
                </a:tabLst>
              </a:pPr>
              <a:r>
                <a:rPr lang="en-US" sz="2800" b="0" strike="noStrike" spc="-1">
                  <a:solidFill>
                    <a:schemeClr val="lt1"/>
                  </a:solidFill>
                  <a:latin typeface="Calibri"/>
                  <a:ea typeface="Calibri"/>
                </a:rPr>
                <a:t>Die Grundlage für ein systematisches IT-Service-Management:</a:t>
              </a:r>
              <a:endParaRPr lang="de-DE" sz="2800" b="0" strike="noStrike" spc="-1">
                <a:solidFill>
                  <a:srgbClr val="000000"/>
                </a:solidFill>
                <a:latin typeface="Arial"/>
              </a:endParaRPr>
            </a:p>
          </p:txBody>
        </p:sp>
        <p:sp>
          <p:nvSpPr>
            <p:cNvPr id="125" name="Google Shape;352;p20"/>
            <p:cNvSpPr/>
            <p:nvPr/>
          </p:nvSpPr>
          <p:spPr>
            <a:xfrm>
              <a:off x="3016800" y="4414680"/>
              <a:ext cx="2652480" cy="141552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26" name="Google Shape;353;p20"/>
            <p:cNvSpPr/>
            <p:nvPr/>
          </p:nvSpPr>
          <p:spPr>
            <a:xfrm>
              <a:off x="3048480" y="4458240"/>
              <a:ext cx="2589120" cy="132804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2100" b="0" strike="noStrike" spc="-1">
                  <a:solidFill>
                    <a:schemeClr val="dk1"/>
                  </a:solidFill>
                  <a:latin typeface="Calibri"/>
                  <a:ea typeface="Calibri"/>
                </a:rPr>
                <a:t>Service- und Kundenorientierung</a:t>
              </a:r>
              <a:endParaRPr lang="de-DE" sz="2100" b="0" strike="noStrike" spc="-1">
                <a:solidFill>
                  <a:srgbClr val="000000"/>
                </a:solidFill>
                <a:latin typeface="Arial"/>
              </a:endParaRPr>
            </a:p>
          </p:txBody>
        </p:sp>
        <p:sp>
          <p:nvSpPr>
            <p:cNvPr id="127" name="Google Shape;354;p20"/>
            <p:cNvSpPr/>
            <p:nvPr/>
          </p:nvSpPr>
          <p:spPr>
            <a:xfrm>
              <a:off x="5725800" y="4414680"/>
              <a:ext cx="2652480" cy="141552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28" name="Google Shape;355;p20"/>
            <p:cNvSpPr/>
            <p:nvPr/>
          </p:nvSpPr>
          <p:spPr>
            <a:xfrm>
              <a:off x="5757480" y="4458240"/>
              <a:ext cx="2589120" cy="132804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2100" b="0" strike="noStrike" spc="-1">
                  <a:solidFill>
                    <a:schemeClr val="dk1"/>
                  </a:solidFill>
                  <a:latin typeface="Calibri"/>
                  <a:ea typeface="Calibri"/>
                </a:rPr>
                <a:t>Prozess-Orientierung</a:t>
              </a:r>
              <a:endParaRPr lang="de-DE" sz="2100" b="0" strike="noStrike" spc="-1">
                <a:solidFill>
                  <a:srgbClr val="000000"/>
                </a:solidFill>
                <a:latin typeface="Arial"/>
              </a:endParaRPr>
            </a:p>
          </p:txBody>
        </p:sp>
        <p:sp>
          <p:nvSpPr>
            <p:cNvPr id="129" name="Google Shape;356;p20"/>
            <p:cNvSpPr/>
            <p:nvPr/>
          </p:nvSpPr>
          <p:spPr>
            <a:xfrm>
              <a:off x="8434440" y="4414680"/>
              <a:ext cx="2652480" cy="141552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130" name="Google Shape;357;p20"/>
            <p:cNvSpPr/>
            <p:nvPr/>
          </p:nvSpPr>
          <p:spPr>
            <a:xfrm>
              <a:off x="8466120" y="4458240"/>
              <a:ext cx="2589120" cy="132804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2100" b="0" strike="noStrike" spc="-1">
                  <a:solidFill>
                    <a:schemeClr val="dk1"/>
                  </a:solidFill>
                  <a:latin typeface="Calibri"/>
                  <a:ea typeface="Calibri"/>
                </a:rPr>
                <a:t>Kontinuierliche Verbesserung</a:t>
              </a:r>
              <a:endParaRPr lang="de-DE" sz="2100" b="0" strike="noStrike" spc="-1">
                <a:solidFill>
                  <a:srgbClr val="000000"/>
                </a:solidFill>
                <a:latin typeface="Arial"/>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Incident &amp; Service Request Management (ISRM)</a:t>
            </a:r>
            <a:endParaRPr lang="de-DE" sz="3200" b="0" strike="noStrike" spc="-1">
              <a:solidFill>
                <a:srgbClr val="000000"/>
              </a:solidFill>
              <a:latin typeface="Arial"/>
            </a:endParaRPr>
          </a:p>
        </p:txBody>
      </p:sp>
      <p:sp>
        <p:nvSpPr>
          <p:cNvPr id="736" name="PlaceHolder 2"/>
          <p:cNvSpPr>
            <a:spLocks noGrp="1"/>
          </p:cNvSpPr>
          <p:nvPr>
            <p:ph type="sldNum" idx="94"/>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F8BB9A89-CC15-4EFF-87A7-180AB7F00705}" type="slidenum">
              <a:rPr lang="en-US" sz="1200" b="0" strike="noStrike" spc="-1">
                <a:solidFill>
                  <a:srgbClr val="FFFFFF"/>
                </a:solidFill>
                <a:latin typeface="Calibri"/>
                <a:ea typeface="Calibri"/>
              </a:rPr>
              <a:t>80</a:t>
            </a:fld>
            <a:endParaRPr lang="de-DE" sz="1200" b="0" strike="noStrike" spc="-1">
              <a:solidFill>
                <a:srgbClr val="000000"/>
              </a:solidFill>
              <a:latin typeface="Times New Roman"/>
            </a:endParaRPr>
          </a:p>
        </p:txBody>
      </p:sp>
      <p:sp>
        <p:nvSpPr>
          <p:cNvPr id="737" name="Google Shape;825;p70"/>
          <p:cNvSpPr/>
          <p:nvPr/>
        </p:nvSpPr>
        <p:spPr>
          <a:xfrm>
            <a:off x="2895480" y="3933720"/>
            <a:ext cx="6398640" cy="170280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738" name="Google Shape;826;p70"/>
          <p:cNvSpPr/>
          <p:nvPr/>
        </p:nvSpPr>
        <p:spPr>
          <a:xfrm>
            <a:off x="2969640" y="4040640"/>
            <a:ext cx="1704240" cy="32724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739" name="Google Shape;827;p70"/>
          <p:cNvSpPr/>
          <p:nvPr/>
        </p:nvSpPr>
        <p:spPr>
          <a:xfrm>
            <a:off x="2969640" y="4448520"/>
            <a:ext cx="623088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a:ea typeface="Calibri"/>
              </a:rPr>
              <a:t>Wiederherstellung des vereinbarten Servicebetriebs nach dem Auftreten eines Incidents und Beantwortung von Service-Requests der Anwender</a:t>
            </a:r>
            <a:endParaRPr lang="de-DE" sz="1800" b="0" strike="noStrike" spc="-1">
              <a:solidFill>
                <a:srgbClr val="000000"/>
              </a:solidFill>
              <a:latin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0"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Schlüsselfragen</a:t>
            </a:r>
            <a:endParaRPr lang="de-DE" sz="3200" b="0" strike="noStrike" spc="-1">
              <a:solidFill>
                <a:srgbClr val="000000"/>
              </a:solidFill>
              <a:latin typeface="Arial"/>
            </a:endParaRPr>
          </a:p>
        </p:txBody>
      </p:sp>
      <p:grpSp>
        <p:nvGrpSpPr>
          <p:cNvPr id="741" name="Google Shape;834;p71"/>
          <p:cNvGrpSpPr/>
          <p:nvPr/>
        </p:nvGrpSpPr>
        <p:grpSpPr>
          <a:xfrm>
            <a:off x="2211480" y="1698840"/>
            <a:ext cx="7769160" cy="4619880"/>
            <a:chOff x="2211480" y="1698840"/>
            <a:chExt cx="7769160" cy="4619880"/>
          </a:xfrm>
        </p:grpSpPr>
        <p:sp>
          <p:nvSpPr>
            <p:cNvPr id="742" name="Google Shape;835;p71"/>
            <p:cNvSpPr/>
            <p:nvPr/>
          </p:nvSpPr>
          <p:spPr>
            <a:xfrm rot="10800000">
              <a:off x="2685960" y="1698480"/>
              <a:ext cx="7294680" cy="9421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43" name="Google Shape;836;p71"/>
            <p:cNvSpPr/>
            <p:nvPr/>
          </p:nvSpPr>
          <p:spPr>
            <a:xfrm>
              <a:off x="2919600" y="1698840"/>
              <a:ext cx="7058880" cy="942120"/>
            </a:xfrm>
            <a:prstGeom prst="rect">
              <a:avLst/>
            </a:prstGeom>
            <a:noFill/>
            <a:ln w="0">
              <a:noFill/>
            </a:ln>
          </p:spPr>
          <p:style>
            <a:lnRef idx="0">
              <a:scrgbClr r="0" g="0" b="0"/>
            </a:lnRef>
            <a:fillRef idx="0">
              <a:scrgbClr r="0" g="0" b="0"/>
            </a:fillRef>
            <a:effectRef idx="0">
              <a:scrgbClr r="0" g="0" b="0"/>
            </a:effectRef>
            <a:fontRef idx="minor"/>
          </p:style>
          <p:txBody>
            <a:bodyPr lIns="416160" tIns="99000" rIns="185040" bIns="99000" anchor="ctr">
              <a:noAutofit/>
            </a:bodyPr>
            <a:lstStyle/>
            <a:p>
              <a:pPr algn="ctr" defTabSz="914400">
                <a:lnSpc>
                  <a:spcPct val="90000"/>
                </a:lnSpc>
                <a:tabLst>
                  <a:tab pos="0" algn="l"/>
                </a:tabLst>
              </a:pPr>
              <a:r>
                <a:rPr lang="en-US" sz="2200" b="0" strike="noStrike" spc="-1">
                  <a:solidFill>
                    <a:schemeClr val="lt1"/>
                  </a:solidFill>
                  <a:latin typeface="Calibri"/>
                  <a:ea typeface="Calibri"/>
                </a:rPr>
                <a:t>Wie werden Incidents und Service-Requests behandelt?</a:t>
              </a:r>
              <a:endParaRPr lang="de-DE" sz="2200" b="0" strike="noStrike" spc="-1">
                <a:solidFill>
                  <a:srgbClr val="000000"/>
                </a:solidFill>
                <a:latin typeface="Arial"/>
              </a:endParaRPr>
            </a:p>
          </p:txBody>
        </p:sp>
        <p:sp>
          <p:nvSpPr>
            <p:cNvPr id="744" name="Google Shape;837;p71"/>
            <p:cNvSpPr/>
            <p:nvPr/>
          </p:nvSpPr>
          <p:spPr>
            <a:xfrm>
              <a:off x="2211480" y="1698840"/>
              <a:ext cx="942120" cy="9421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45" name="Google Shape;838;p71"/>
            <p:cNvSpPr/>
            <p:nvPr/>
          </p:nvSpPr>
          <p:spPr>
            <a:xfrm rot="10800000">
              <a:off x="2685960" y="2924280"/>
              <a:ext cx="7294680" cy="9421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46" name="Google Shape;839;p71"/>
            <p:cNvSpPr/>
            <p:nvPr/>
          </p:nvSpPr>
          <p:spPr>
            <a:xfrm>
              <a:off x="2919600" y="2924640"/>
              <a:ext cx="7058880" cy="942120"/>
            </a:xfrm>
            <a:prstGeom prst="rect">
              <a:avLst/>
            </a:prstGeom>
            <a:noFill/>
            <a:ln w="0">
              <a:noFill/>
            </a:ln>
          </p:spPr>
          <p:style>
            <a:lnRef idx="0">
              <a:scrgbClr r="0" g="0" b="0"/>
            </a:lnRef>
            <a:fillRef idx="0">
              <a:scrgbClr r="0" g="0" b="0"/>
            </a:fillRef>
            <a:effectRef idx="0">
              <a:scrgbClr r="0" g="0" b="0"/>
            </a:effectRef>
            <a:fontRef idx="minor"/>
          </p:style>
          <p:txBody>
            <a:bodyPr lIns="416160" tIns="99000" rIns="185040" bIns="99000" anchor="ctr">
              <a:noAutofit/>
            </a:bodyPr>
            <a:lstStyle/>
            <a:p>
              <a:pPr algn="ctr" defTabSz="914400">
                <a:lnSpc>
                  <a:spcPct val="90000"/>
                </a:lnSpc>
                <a:tabLst>
                  <a:tab pos="0" algn="l"/>
                </a:tabLst>
              </a:pPr>
              <a:r>
                <a:rPr lang="en-US" sz="2200" b="0" strike="noStrike" spc="-1">
                  <a:solidFill>
                    <a:schemeClr val="lt1"/>
                  </a:solidFill>
                  <a:latin typeface="Calibri"/>
                  <a:ea typeface="Calibri"/>
                </a:rPr>
                <a:t>Welche Informationen können zur Unterstützung der effektiven Bearbeitung und Lösung von Incidents genutzt werden?</a:t>
              </a:r>
              <a:endParaRPr lang="de-DE" sz="2200" b="0" strike="noStrike" spc="-1">
                <a:solidFill>
                  <a:srgbClr val="000000"/>
                </a:solidFill>
                <a:latin typeface="Arial"/>
              </a:endParaRPr>
            </a:p>
          </p:txBody>
        </p:sp>
        <p:sp>
          <p:nvSpPr>
            <p:cNvPr id="747" name="Google Shape;840;p71"/>
            <p:cNvSpPr/>
            <p:nvPr/>
          </p:nvSpPr>
          <p:spPr>
            <a:xfrm>
              <a:off x="2211480" y="2924640"/>
              <a:ext cx="942120" cy="9421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48" name="Google Shape;841;p71"/>
            <p:cNvSpPr/>
            <p:nvPr/>
          </p:nvSpPr>
          <p:spPr>
            <a:xfrm rot="10800000">
              <a:off x="2685960" y="4150440"/>
              <a:ext cx="7294680" cy="9421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49" name="Google Shape;842;p71"/>
            <p:cNvSpPr/>
            <p:nvPr/>
          </p:nvSpPr>
          <p:spPr>
            <a:xfrm>
              <a:off x="2919600" y="4150440"/>
              <a:ext cx="7058880" cy="942120"/>
            </a:xfrm>
            <a:prstGeom prst="rect">
              <a:avLst/>
            </a:prstGeom>
            <a:noFill/>
            <a:ln w="0">
              <a:noFill/>
            </a:ln>
          </p:spPr>
          <p:style>
            <a:lnRef idx="0">
              <a:scrgbClr r="0" g="0" b="0"/>
            </a:lnRef>
            <a:fillRef idx="0">
              <a:scrgbClr r="0" g="0" b="0"/>
            </a:fillRef>
            <a:effectRef idx="0">
              <a:scrgbClr r="0" g="0" b="0"/>
            </a:effectRef>
            <a:fontRef idx="minor"/>
          </p:style>
          <p:txBody>
            <a:bodyPr lIns="416160" tIns="99000" rIns="185040" bIns="99000" anchor="ctr">
              <a:noAutofit/>
            </a:bodyPr>
            <a:lstStyle/>
            <a:p>
              <a:pPr algn="ctr" defTabSz="914400">
                <a:lnSpc>
                  <a:spcPct val="90000"/>
                </a:lnSpc>
                <a:tabLst>
                  <a:tab pos="0" algn="l"/>
                </a:tabLst>
              </a:pPr>
              <a:r>
                <a:rPr lang="en-US" sz="2200" b="0" strike="noStrike" spc="-1">
                  <a:solidFill>
                    <a:schemeClr val="lt1"/>
                  </a:solidFill>
                  <a:latin typeface="Calibri"/>
                  <a:ea typeface="Calibri"/>
                </a:rPr>
                <a:t>Wie werden die Kunden einbezogen?</a:t>
              </a:r>
              <a:endParaRPr lang="de-DE" sz="2200" b="0" strike="noStrike" spc="-1">
                <a:solidFill>
                  <a:srgbClr val="000000"/>
                </a:solidFill>
                <a:latin typeface="Arial"/>
              </a:endParaRPr>
            </a:p>
          </p:txBody>
        </p:sp>
        <p:sp>
          <p:nvSpPr>
            <p:cNvPr id="750" name="Google Shape;843;p71"/>
            <p:cNvSpPr/>
            <p:nvPr/>
          </p:nvSpPr>
          <p:spPr>
            <a:xfrm>
              <a:off x="2211480" y="4150440"/>
              <a:ext cx="942120" cy="9421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51" name="Google Shape;844;p71"/>
            <p:cNvSpPr/>
            <p:nvPr/>
          </p:nvSpPr>
          <p:spPr>
            <a:xfrm rot="10800000">
              <a:off x="2685960" y="5376240"/>
              <a:ext cx="7294680" cy="9421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52" name="Google Shape;845;p71"/>
            <p:cNvSpPr/>
            <p:nvPr/>
          </p:nvSpPr>
          <p:spPr>
            <a:xfrm>
              <a:off x="2919600" y="5376600"/>
              <a:ext cx="7058880" cy="942120"/>
            </a:xfrm>
            <a:prstGeom prst="rect">
              <a:avLst/>
            </a:prstGeom>
            <a:noFill/>
            <a:ln w="0">
              <a:noFill/>
            </a:ln>
          </p:spPr>
          <p:style>
            <a:lnRef idx="0">
              <a:scrgbClr r="0" g="0" b="0"/>
            </a:lnRef>
            <a:fillRef idx="0">
              <a:scrgbClr r="0" g="0" b="0"/>
            </a:fillRef>
            <a:effectRef idx="0">
              <a:scrgbClr r="0" g="0" b="0"/>
            </a:effectRef>
            <a:fontRef idx="minor"/>
          </p:style>
          <p:txBody>
            <a:bodyPr lIns="416160" tIns="99000" rIns="185040" bIns="99000" anchor="ctr">
              <a:noAutofit/>
            </a:bodyPr>
            <a:lstStyle/>
            <a:p>
              <a:pPr algn="ctr" defTabSz="914400">
                <a:lnSpc>
                  <a:spcPct val="90000"/>
                </a:lnSpc>
                <a:tabLst>
                  <a:tab pos="0" algn="l"/>
                </a:tabLst>
              </a:pPr>
              <a:r>
                <a:rPr lang="en-US" sz="2200" b="0" strike="noStrike" spc="-1">
                  <a:solidFill>
                    <a:schemeClr val="lt1"/>
                  </a:solidFill>
                  <a:latin typeface="Calibri"/>
                  <a:ea typeface="Calibri"/>
                </a:rPr>
                <a:t>Wie werden Major Incidents von anderen Incidents unterschieden </a:t>
              </a:r>
              <a:r>
                <a:rPr lang="en-US" sz="2100" b="0" strike="noStrike" spc="-1">
                  <a:solidFill>
                    <a:schemeClr val="lt1"/>
                  </a:solidFill>
                  <a:latin typeface="Calibri"/>
                  <a:ea typeface="Calibri"/>
                </a:rPr>
                <a:t>und </a:t>
              </a:r>
              <a:r>
                <a:rPr lang="en-US" sz="2200" b="0" strike="noStrike" spc="-1">
                  <a:solidFill>
                    <a:schemeClr val="lt1"/>
                  </a:solidFill>
                  <a:latin typeface="Calibri"/>
                  <a:ea typeface="Calibri"/>
                </a:rPr>
                <a:t>entsprechend behandelt?</a:t>
              </a:r>
              <a:endParaRPr lang="de-DE" sz="2200" b="0" strike="noStrike" spc="-1">
                <a:solidFill>
                  <a:srgbClr val="000000"/>
                </a:solidFill>
                <a:latin typeface="Arial"/>
              </a:endParaRPr>
            </a:p>
          </p:txBody>
        </p:sp>
        <p:sp>
          <p:nvSpPr>
            <p:cNvPr id="753" name="Google Shape;846;p71"/>
            <p:cNvSpPr/>
            <p:nvPr/>
          </p:nvSpPr>
          <p:spPr>
            <a:xfrm>
              <a:off x="2211480" y="5376600"/>
              <a:ext cx="942120" cy="9421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754" name="PlaceHolder 2"/>
          <p:cNvSpPr>
            <a:spLocks noGrp="1"/>
          </p:cNvSpPr>
          <p:nvPr>
            <p:ph type="sldNum" idx="9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620A39FD-C260-460E-BE42-C30D785EAECD}" type="slidenum">
              <a:rPr lang="en-US" sz="1200" b="0" strike="noStrike" spc="-1">
                <a:solidFill>
                  <a:srgbClr val="888888"/>
                </a:solidFill>
                <a:latin typeface="Calibri"/>
                <a:ea typeface="Calibri"/>
              </a:rPr>
              <a:t>81</a:t>
            </a:fld>
            <a:endParaRPr lang="de-DE" sz="1200" b="0" strike="noStrike" spc="-1">
              <a:solidFill>
                <a:srgbClr val="000000"/>
              </a:solidFill>
              <a:latin typeface="Times New Roman"/>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Wichtige Begriffe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756" name="PlaceHolder 2"/>
          <p:cNvSpPr>
            <a:spLocks noGrp="1"/>
          </p:cNvSpPr>
          <p:nvPr>
            <p:ph type="sldNum" idx="9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9F8F4A25-7888-41AD-AFEC-49FEE4806C91}" type="slidenum">
              <a:rPr lang="en-US" sz="1200" b="0" strike="noStrike" spc="-1">
                <a:solidFill>
                  <a:srgbClr val="888888"/>
                </a:solidFill>
                <a:latin typeface="Calibri"/>
                <a:ea typeface="Calibri"/>
              </a:rPr>
              <a:t>82</a:t>
            </a:fld>
            <a:endParaRPr lang="de-DE" sz="1200" b="0" strike="noStrike" spc="-1">
              <a:solidFill>
                <a:srgbClr val="000000"/>
              </a:solidFill>
              <a:latin typeface="Times New Roman"/>
            </a:endParaRPr>
          </a:p>
        </p:txBody>
      </p:sp>
      <p:graphicFrame>
        <p:nvGraphicFramePr>
          <p:cNvPr id="757" name="Google Shape;855;p72"/>
          <p:cNvGraphicFramePr/>
          <p:nvPr>
            <p:extLst>
              <p:ext uri="{D42A27DB-BD31-4B8C-83A1-F6EECF244321}">
                <p14:modId xmlns:p14="http://schemas.microsoft.com/office/powerpoint/2010/main" val="2294771175"/>
              </p:ext>
            </p:extLst>
          </p:nvPr>
        </p:nvGraphicFramePr>
        <p:xfrm>
          <a:off x="698760" y="1696680"/>
          <a:ext cx="10794600" cy="2072640"/>
        </p:xfrm>
        <a:graphic>
          <a:graphicData uri="http://schemas.openxmlformats.org/drawingml/2006/table">
            <a:tbl>
              <a:tblPr/>
              <a:tblGrid>
                <a:gridCol w="10794600">
                  <a:extLst>
                    <a:ext uri="{9D8B030D-6E8A-4147-A177-3AD203B41FA5}">
                      <a16:colId xmlns:a16="http://schemas.microsoft.com/office/drawing/2014/main" val="20000"/>
                    </a:ext>
                  </a:extLst>
                </a:gridCol>
              </a:tblGrid>
              <a:tr h="16632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10670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Incident:</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800" b="0" strike="noStrike" spc="-1" dirty="0" err="1">
                          <a:solidFill>
                            <a:schemeClr val="dk1"/>
                          </a:solidFill>
                          <a:latin typeface="Calibri" panose="020F0502020204030204" pitchFamily="34" charset="0"/>
                          <a:ea typeface="Arial"/>
                          <a:cs typeface="Calibri" panose="020F0502020204030204" pitchFamily="34" charset="0"/>
                        </a:rPr>
                        <a:t>Ungeplante</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Unterbrechung</a:t>
                      </a:r>
                      <a:r>
                        <a:rPr lang="en-GB" sz="1800" b="0" strike="noStrike" spc="-1" dirty="0">
                          <a:solidFill>
                            <a:schemeClr val="dk1"/>
                          </a:solidFill>
                          <a:latin typeface="Calibri" panose="020F0502020204030204" pitchFamily="34" charset="0"/>
                          <a:ea typeface="Arial"/>
                          <a:cs typeface="Calibri" panose="020F0502020204030204" pitchFamily="34" charset="0"/>
                        </a:rPr>
                        <a:t> des </a:t>
                      </a:r>
                      <a:r>
                        <a:rPr lang="en-GB" sz="1800" b="0" strike="noStrike" spc="-1" dirty="0" err="1">
                          <a:solidFill>
                            <a:schemeClr val="dk1"/>
                          </a:solidFill>
                          <a:latin typeface="Calibri" panose="020F0502020204030204" pitchFamily="34" charset="0"/>
                          <a:ea typeface="Arial"/>
                          <a:cs typeface="Calibri" panose="020F0502020204030204" pitchFamily="34" charset="0"/>
                        </a:rPr>
                        <a:t>Betriebs</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eines</a:t>
                      </a:r>
                      <a:r>
                        <a:rPr lang="en-GB" sz="1800" b="0" strike="noStrike" spc="-1" dirty="0">
                          <a:solidFill>
                            <a:schemeClr val="dk1"/>
                          </a:solidFill>
                          <a:latin typeface="Calibri" panose="020F0502020204030204" pitchFamily="34" charset="0"/>
                          <a:ea typeface="Arial"/>
                          <a:cs typeface="Calibri" panose="020F0502020204030204" pitchFamily="34" charset="0"/>
                        </a:rPr>
                        <a:t> Services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einer</a:t>
                      </a:r>
                      <a:r>
                        <a:rPr lang="en-GB" sz="1800" b="0" strike="noStrike" spc="-1" dirty="0">
                          <a:solidFill>
                            <a:schemeClr val="dk1"/>
                          </a:solidFill>
                          <a:latin typeface="Calibri" panose="020F0502020204030204" pitchFamily="34" charset="0"/>
                          <a:ea typeface="Arial"/>
                          <a:cs typeface="Calibri" panose="020F0502020204030204" pitchFamily="34" charset="0"/>
                        </a:rPr>
                        <a:t> Service-</a:t>
                      </a:r>
                      <a:r>
                        <a:rPr lang="en-GB" sz="1800" b="0" strike="noStrike" spc="-1" dirty="0" err="1">
                          <a:solidFill>
                            <a:schemeClr val="dk1"/>
                          </a:solidFill>
                          <a:latin typeface="Calibri" panose="020F0502020204030204" pitchFamily="34" charset="0"/>
                          <a:ea typeface="Arial"/>
                          <a:cs typeface="Calibri" panose="020F0502020204030204" pitchFamily="34" charset="0"/>
                        </a:rPr>
                        <a:t>Komponente</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Beeinträchtigung</a:t>
                      </a:r>
                      <a:r>
                        <a:rPr lang="en-GB" sz="1800" b="0" strike="noStrike" spc="-1" dirty="0">
                          <a:solidFill>
                            <a:schemeClr val="dk1"/>
                          </a:solidFill>
                          <a:latin typeface="Calibri" panose="020F0502020204030204" pitchFamily="34" charset="0"/>
                          <a:ea typeface="Arial"/>
                          <a:cs typeface="Calibri" panose="020F0502020204030204" pitchFamily="34" charset="0"/>
                        </a:rPr>
                        <a:t> des Services</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800" b="0" strike="noStrike" spc="-1" dirty="0" err="1">
                          <a:solidFill>
                            <a:schemeClr val="dk1"/>
                          </a:solidFill>
                          <a:latin typeface="Calibri" panose="020F0502020204030204" pitchFamily="34" charset="0"/>
                          <a:ea typeface="Arial"/>
                          <a:cs typeface="Calibri" panose="020F0502020204030204" pitchFamily="34" charset="0"/>
                        </a:rPr>
                        <a:t>Qualität</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gegenüber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dem</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erwarteten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vereinbarten</a:t>
                      </a:r>
                      <a:r>
                        <a:rPr lang="en-GB" sz="1800" b="0" strike="noStrike" spc="-1" dirty="0">
                          <a:solidFill>
                            <a:schemeClr val="dk1"/>
                          </a:solidFill>
                          <a:latin typeface="Calibri" panose="020F0502020204030204" pitchFamily="34" charset="0"/>
                          <a:ea typeface="Arial"/>
                          <a:cs typeface="Calibri" panose="020F0502020204030204" pitchFamily="34" charset="0"/>
                        </a:rPr>
                        <a:t> Service-Level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Operational-Level </a:t>
                      </a:r>
                      <a:r>
                        <a:rPr lang="en-GB" sz="1800" b="0" strike="noStrike" spc="-1" dirty="0" err="1">
                          <a:solidFill>
                            <a:schemeClr val="dk1"/>
                          </a:solidFill>
                          <a:latin typeface="Calibri" panose="020F0502020204030204" pitchFamily="34" charset="0"/>
                          <a:ea typeface="Arial"/>
                          <a:cs typeface="Calibri" panose="020F0502020204030204" pitchFamily="34" charset="0"/>
                        </a:rPr>
                        <a:t>gemäß</a:t>
                      </a:r>
                      <a:r>
                        <a:rPr lang="en-GB" sz="1800" b="0" strike="noStrike" spc="-1" dirty="0">
                          <a:solidFill>
                            <a:schemeClr val="dk1"/>
                          </a:solidFill>
                          <a:latin typeface="Calibri" panose="020F0502020204030204" pitchFamily="34" charset="0"/>
                          <a:ea typeface="Arial"/>
                          <a:cs typeface="Calibri" panose="020F0502020204030204" pitchFamily="34" charset="0"/>
                        </a:rPr>
                        <a:t> Service-Level </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800" b="0" strike="noStrike" spc="-1" dirty="0" err="1">
                          <a:solidFill>
                            <a:schemeClr val="dk1"/>
                          </a:solidFill>
                          <a:latin typeface="Calibri" panose="020F0502020204030204" pitchFamily="34" charset="0"/>
                          <a:ea typeface="Arial"/>
                          <a:cs typeface="Calibri" panose="020F0502020204030204" pitchFamily="34" charset="0"/>
                        </a:rPr>
                        <a:t>Vereinbarungen</a:t>
                      </a:r>
                      <a:r>
                        <a:rPr lang="en-GB" sz="1800" b="0" strike="noStrike" spc="-1" dirty="0">
                          <a:solidFill>
                            <a:schemeClr val="dk1"/>
                          </a:solidFill>
                          <a:latin typeface="Calibri" panose="020F0502020204030204" pitchFamily="34" charset="0"/>
                          <a:ea typeface="Arial"/>
                          <a:cs typeface="Calibri" panose="020F0502020204030204" pitchFamily="34" charset="0"/>
                        </a:rPr>
                        <a:t> (SLAs), Operational-Level Agreements (OLAs) und Underpinning Agreements (UAs)</a:t>
                      </a:r>
                      <a:endParaRPr lang="de-DE" sz="18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758" name="Google Shape;856;p72"/>
          <p:cNvGraphicFramePr/>
          <p:nvPr>
            <p:extLst>
              <p:ext uri="{D42A27DB-BD31-4B8C-83A1-F6EECF244321}">
                <p14:modId xmlns:p14="http://schemas.microsoft.com/office/powerpoint/2010/main" val="578672292"/>
              </p:ext>
            </p:extLst>
          </p:nvPr>
        </p:nvGraphicFramePr>
        <p:xfrm>
          <a:off x="698760" y="3971880"/>
          <a:ext cx="10794600" cy="1295400"/>
        </p:xfrm>
        <a:graphic>
          <a:graphicData uri="http://schemas.openxmlformats.org/drawingml/2006/table">
            <a:tbl>
              <a:tblPr/>
              <a:tblGrid>
                <a:gridCol w="10794600">
                  <a:extLst>
                    <a:ext uri="{9D8B030D-6E8A-4147-A177-3AD203B41FA5}">
                      <a16:colId xmlns:a16="http://schemas.microsoft.com/office/drawing/2014/main" val="20000"/>
                    </a:ext>
                  </a:extLst>
                </a:gridCol>
              </a:tblGrid>
              <a:tr h="19512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74088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Service-Request:</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800" b="0" strike="noStrike" spc="-1" dirty="0" err="1">
                          <a:solidFill>
                            <a:schemeClr val="dk1"/>
                          </a:solidFill>
                          <a:latin typeface="Calibri" panose="020F0502020204030204" pitchFamily="34" charset="0"/>
                          <a:ea typeface="Arial"/>
                          <a:cs typeface="Calibri" panose="020F0502020204030204" pitchFamily="34" charset="0"/>
                        </a:rPr>
                        <a:t>Anwenderanfrage</a:t>
                      </a:r>
                      <a:r>
                        <a:rPr lang="en-GB" sz="1800" b="0" strike="noStrike" spc="-1" dirty="0">
                          <a:solidFill>
                            <a:schemeClr val="dk1"/>
                          </a:solidFill>
                          <a:latin typeface="Calibri" panose="020F0502020204030204" pitchFamily="34" charset="0"/>
                          <a:ea typeface="Arial"/>
                          <a:cs typeface="Calibri" panose="020F0502020204030204" pitchFamily="34" charset="0"/>
                        </a:rPr>
                        <a:t> für </a:t>
                      </a:r>
                      <a:r>
                        <a:rPr lang="en-GB" sz="1800" b="0" strike="noStrike" spc="-1" dirty="0" err="1">
                          <a:solidFill>
                            <a:schemeClr val="dk1"/>
                          </a:solidFill>
                          <a:latin typeface="Calibri" panose="020F0502020204030204" pitchFamily="34" charset="0"/>
                          <a:ea typeface="Arial"/>
                          <a:cs typeface="Calibri" panose="020F0502020204030204" pitchFamily="34" charset="0"/>
                        </a:rPr>
                        <a:t>Informationen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Beratung</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Zugang</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zu</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einem</a:t>
                      </a:r>
                      <a:r>
                        <a:rPr lang="en-GB" sz="1800" b="0" strike="noStrike" spc="-1" dirty="0">
                          <a:solidFill>
                            <a:schemeClr val="dk1"/>
                          </a:solidFill>
                          <a:latin typeface="Calibri" panose="020F0502020204030204" pitchFamily="34" charset="0"/>
                          <a:ea typeface="Arial"/>
                          <a:cs typeface="Calibri" panose="020F0502020204030204" pitchFamily="34" charset="0"/>
                        </a:rPr>
                        <a:t> Service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einen</a:t>
                      </a:r>
                      <a:r>
                        <a:rPr lang="en-GB" sz="1800" b="0" strike="noStrike" spc="-1" dirty="0">
                          <a:solidFill>
                            <a:schemeClr val="dk1"/>
                          </a:solidFill>
                          <a:latin typeface="Calibri" panose="020F0502020204030204" pitchFamily="34" charset="0"/>
                          <a:ea typeface="Arial"/>
                          <a:cs typeface="Calibri" panose="020F0502020204030204" pitchFamily="34" charset="0"/>
                        </a:rPr>
                        <a:t> Change</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600" b="0" strike="noStrike" spc="-1" dirty="0" err="1">
                          <a:solidFill>
                            <a:schemeClr val="dk1"/>
                          </a:solidFill>
                          <a:latin typeface="Calibri" panose="020F0502020204030204" pitchFamily="34" charset="0"/>
                          <a:ea typeface="Arial"/>
                          <a:cs typeface="Calibri" panose="020F0502020204030204" pitchFamily="34" charset="0"/>
                        </a:rPr>
                        <a:t>Hinweis</a:t>
                      </a:r>
                      <a:r>
                        <a:rPr lang="en-GB" sz="1600" b="0" strike="noStrike" spc="-1" dirty="0">
                          <a:solidFill>
                            <a:schemeClr val="dk1"/>
                          </a:solidFill>
                          <a:latin typeface="Calibri" panose="020F0502020204030204" pitchFamily="34" charset="0"/>
                          <a:ea typeface="Arial"/>
                          <a:cs typeface="Calibri" panose="020F0502020204030204" pitchFamily="34" charset="0"/>
                        </a:rPr>
                        <a:t>: Service-Requests </a:t>
                      </a:r>
                      <a:r>
                        <a:rPr lang="en-GB" sz="1600" b="0" strike="noStrike" spc="-1" dirty="0" err="1">
                          <a:solidFill>
                            <a:schemeClr val="dk1"/>
                          </a:solidFill>
                          <a:latin typeface="Calibri" panose="020F0502020204030204" pitchFamily="34" charset="0"/>
                          <a:ea typeface="Arial"/>
                          <a:cs typeface="Calibri" panose="020F0502020204030204" pitchFamily="34" charset="0"/>
                        </a:rPr>
                        <a:t>werden</a:t>
                      </a:r>
                      <a:r>
                        <a:rPr lang="en-GB" sz="1600" b="0" strike="noStrike" spc="-1" dirty="0">
                          <a:solidFill>
                            <a:schemeClr val="dk1"/>
                          </a:solidFill>
                          <a:latin typeface="Calibri" panose="020F0502020204030204" pitchFamily="34" charset="0"/>
                          <a:ea typeface="Arial"/>
                          <a:cs typeface="Calibri" panose="020F0502020204030204" pitchFamily="34" charset="0"/>
                        </a:rPr>
                        <a:t> oft </a:t>
                      </a:r>
                      <a:r>
                        <a:rPr lang="en-GB" sz="1600" b="0" strike="noStrike" spc="-1" dirty="0" err="1">
                          <a:solidFill>
                            <a:schemeClr val="dk1"/>
                          </a:solidFill>
                          <a:latin typeface="Calibri" panose="020F0502020204030204" pitchFamily="34" charset="0"/>
                          <a:ea typeface="Arial"/>
                          <a:cs typeface="Calibri" panose="020F0502020204030204" pitchFamily="34" charset="0"/>
                        </a:rPr>
                        <a:t>mit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denselben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Prozessen</a:t>
                      </a:r>
                      <a:r>
                        <a:rPr lang="en-GB" sz="1600" b="0" strike="noStrike" spc="-1" dirty="0">
                          <a:solidFill>
                            <a:schemeClr val="dk1"/>
                          </a:solidFill>
                          <a:latin typeface="Calibri" panose="020F0502020204030204" pitchFamily="34" charset="0"/>
                          <a:ea typeface="Arial"/>
                          <a:cs typeface="Calibri" panose="020F0502020204030204" pitchFamily="34" charset="0"/>
                        </a:rPr>
                        <a:t> und </a:t>
                      </a:r>
                      <a:r>
                        <a:rPr lang="en-GB" sz="1600" b="0" strike="noStrike" spc="-1" dirty="0" err="1">
                          <a:solidFill>
                            <a:schemeClr val="dk1"/>
                          </a:solidFill>
                          <a:latin typeface="Calibri" panose="020F0502020204030204" pitchFamily="34" charset="0"/>
                          <a:ea typeface="Arial"/>
                          <a:cs typeface="Calibri" panose="020F0502020204030204" pitchFamily="34" charset="0"/>
                        </a:rPr>
                        <a:t>Werkzeugen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bearbeitet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wie</a:t>
                      </a:r>
                      <a:r>
                        <a:rPr lang="en-GB" sz="1600" b="0" strike="noStrike" spc="-1" dirty="0">
                          <a:solidFill>
                            <a:schemeClr val="dk1"/>
                          </a:solidFill>
                          <a:latin typeface="Calibri" panose="020F0502020204030204" pitchFamily="34" charset="0"/>
                          <a:ea typeface="Arial"/>
                          <a:cs typeface="Calibri" panose="020F0502020204030204" pitchFamily="34" charset="0"/>
                        </a:rPr>
                        <a:t> Incidents.</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Anforderungen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760" name="Google Shape;863;p73"/>
          <p:cNvGraphicFramePr/>
          <p:nvPr/>
        </p:nvGraphicFramePr>
        <p:xfrm>
          <a:off x="1981080" y="1697040"/>
          <a:ext cx="8229600" cy="4419854"/>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PR9 Incident &amp; Service-Request Management</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PR9.1 Alle Incidents und Service-Requests müssen auf konsistente Art und Weise registriert, klassifiziert und priorisiert werden, wobei die Service-Ziele aus den SLAs zu berücksichtigen sind.</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PR9.2 Incidents müssen gelöst und Service-Requests erfüllt werden, wobei Informationen aus den SLAs und über bekannte Fehler berücksichtigt werden müssen, sofern relevant.</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PR9.3 Die funktionale und hierarchische Eskalation von Incidents und Service-Requests muss auf konsistente Art und Weise durchgeführt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PR9.4 Kunden und Anwender müssen über den Fortschritt von Incidents und Service-Requests auf dem Laufenden gehalten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PR9.5 Der Abschluss von Incidents und Service-Requests muss auf konsistente Art und Weise durchgeführt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PR9.6 Major Incidents müssen auf der Grundlage definierter Kriterien identifiziert und auf konsistente Art und Weise behandelt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761" name="PlaceHolder 2"/>
          <p:cNvSpPr>
            <a:spLocks noGrp="1"/>
          </p:cNvSpPr>
          <p:nvPr>
            <p:ph type="sldNum" idx="97"/>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DAE957F9-8587-41CC-BC0B-6B3462C01612}" type="slidenum">
              <a:rPr lang="en-US" sz="1200" b="0" strike="noStrike" spc="-1">
                <a:solidFill>
                  <a:srgbClr val="888888"/>
                </a:solidFill>
                <a:latin typeface="Calibri"/>
                <a:ea typeface="Calibri"/>
              </a:rPr>
              <a:t>83</a:t>
            </a:fld>
            <a:endParaRPr lang="de-DE" sz="1200" b="0" strike="noStrike" spc="-1">
              <a:solidFill>
                <a:srgbClr val="000000"/>
              </a:solidFill>
              <a:latin typeface="Times New Roman"/>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2"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763" name="Google Shape;870;p74"/>
          <p:cNvGrpSpPr/>
          <p:nvPr/>
        </p:nvGrpSpPr>
        <p:grpSpPr>
          <a:xfrm>
            <a:off x="609480" y="1866240"/>
            <a:ext cx="10970640" cy="4284720"/>
            <a:chOff x="609480" y="1866240"/>
            <a:chExt cx="10970640" cy="4284720"/>
          </a:xfrm>
        </p:grpSpPr>
        <p:sp>
          <p:nvSpPr>
            <p:cNvPr id="764" name="Google Shape;871;p74"/>
            <p:cNvSpPr/>
            <p:nvPr/>
          </p:nvSpPr>
          <p:spPr>
            <a:xfrm>
              <a:off x="609480" y="2058120"/>
              <a:ext cx="10970640" cy="40928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65" name="Google Shape;872;p74"/>
            <p:cNvSpPr/>
            <p:nvPr/>
          </p:nvSpPr>
          <p:spPr>
            <a:xfrm>
              <a:off x="609480" y="2058120"/>
              <a:ext cx="10970640" cy="3925800"/>
            </a:xfrm>
            <a:prstGeom prst="rect">
              <a:avLst/>
            </a:prstGeom>
            <a:noFill/>
            <a:ln w="0">
              <a:noFill/>
            </a:ln>
          </p:spPr>
          <p:style>
            <a:lnRef idx="0">
              <a:scrgbClr r="0" g="0" b="0"/>
            </a:lnRef>
            <a:fillRef idx="0">
              <a:scrgbClr r="0" g="0" b="0"/>
            </a:fillRef>
            <a:effectRef idx="0">
              <a:scrgbClr r="0" g="0" b="0"/>
            </a:effectRef>
            <a:fontRef idx="minor"/>
          </p:style>
          <p:txBody>
            <a:bodyPr lIns="851760" tIns="270720" rIns="851760" bIns="92520" anchor="t">
              <a:noAutofit/>
            </a:bodyPr>
            <a:lstStyle/>
            <a:p>
              <a:pPr marL="114480" lvl="1" indent="-114480" defTabSz="914400">
                <a:lnSpc>
                  <a:spcPct val="100000"/>
                </a:lnSpc>
                <a:spcBef>
                  <a:spcPts val="601"/>
                </a:spcBef>
                <a:spcAft>
                  <a:spcPts val="601"/>
                </a:spcAft>
                <a:buClr>
                  <a:srgbClr val="000000"/>
                </a:buClr>
                <a:buFont typeface="Calibri"/>
                <a:buChar char="•"/>
              </a:pPr>
              <a:r>
                <a:rPr lang="en-US" sz="1500" b="0" strike="noStrike" spc="-1">
                  <a:solidFill>
                    <a:schemeClr val="dk1"/>
                  </a:solidFill>
                  <a:latin typeface="Calibri"/>
                  <a:ea typeface="Calibri"/>
                </a:rPr>
                <a:t>Einrichtung eines </a:t>
              </a:r>
              <a:r>
                <a:rPr lang="en-US" sz="1500" b="1" strike="noStrike" spc="-1">
                  <a:solidFill>
                    <a:schemeClr val="dk1"/>
                  </a:solidFill>
                  <a:latin typeface="Calibri"/>
                  <a:ea typeface="Calibri"/>
                </a:rPr>
                <a:t>Werkzeugs </a:t>
              </a:r>
              <a:r>
                <a:rPr lang="en-US" sz="1500" b="0" strike="noStrike" spc="-1">
                  <a:solidFill>
                    <a:schemeClr val="dk1"/>
                  </a:solidFill>
                  <a:latin typeface="Calibri"/>
                  <a:ea typeface="Calibri"/>
                </a:rPr>
                <a:t>(z. B. Ticket-/Workflow-Tool), das die </a:t>
              </a:r>
              <a:r>
                <a:rPr lang="en-US" sz="1500" b="1" strike="noStrike" spc="-1">
                  <a:solidFill>
                    <a:schemeClr val="dk1"/>
                  </a:solidFill>
                  <a:latin typeface="Calibri"/>
                  <a:ea typeface="Calibri"/>
                </a:rPr>
                <a:t>Aufzeichnung und Bearbeitung </a:t>
              </a:r>
              <a:r>
                <a:rPr lang="en-US" sz="1500" b="0" strike="noStrike" spc="-1">
                  <a:solidFill>
                    <a:schemeClr val="dk1"/>
                  </a:solidFill>
                  <a:latin typeface="Calibri"/>
                  <a:ea typeface="Calibri"/>
                </a:rPr>
                <a:t>(einschließlich Klassifikation, Priorisierung, Eskalation, Abschluss) von gemeldeten Incidents und Service-Requests unterstützt.</a:t>
              </a:r>
              <a:endParaRPr lang="de-DE" sz="1500" b="0" strike="noStrike" spc="-1">
                <a:solidFill>
                  <a:srgbClr val="000000"/>
                </a:solidFill>
                <a:latin typeface="Arial"/>
              </a:endParaRPr>
            </a:p>
            <a:p>
              <a:pPr marL="114480" lvl="1" indent="-114480" defTabSz="914400">
                <a:lnSpc>
                  <a:spcPct val="100000"/>
                </a:lnSpc>
                <a:spcBef>
                  <a:spcPts val="601"/>
                </a:spcBef>
                <a:spcAft>
                  <a:spcPts val="601"/>
                </a:spcAft>
                <a:buClr>
                  <a:srgbClr val="000000"/>
                </a:buClr>
                <a:buFont typeface="Calibri"/>
                <a:buChar char="•"/>
              </a:pPr>
              <a:r>
                <a:rPr lang="en-US" sz="1500" b="0" strike="noStrike" spc="-1">
                  <a:solidFill>
                    <a:schemeClr val="dk1"/>
                  </a:solidFill>
                  <a:latin typeface="Calibri"/>
                  <a:ea typeface="Calibri"/>
                </a:rPr>
                <a:t>Definition einer standardisierten und wiederholbaren Weise (Verfahren) der </a:t>
              </a:r>
              <a:r>
                <a:rPr lang="en-US" sz="1500" b="1" strike="noStrike" spc="-1">
                  <a:solidFill>
                    <a:schemeClr val="dk1"/>
                  </a:solidFill>
                  <a:latin typeface="Calibri"/>
                  <a:ea typeface="Calibri"/>
                </a:rPr>
                <a:t>Aufzeichnung von Incidents und Service-Requests</a:t>
              </a:r>
              <a:r>
                <a:rPr lang="en-US" sz="1500" b="0" strike="noStrike" spc="-1">
                  <a:solidFill>
                    <a:schemeClr val="dk1"/>
                  </a:solidFill>
                  <a:latin typeface="Calibri"/>
                  <a:ea typeface="Calibri"/>
                </a:rPr>
                <a:t>, die die Quellen und Kanäle spezifiziert, über die Incidents und Service-Requests gemeldet werden können, das erforderliche Format eines Incident-Reports oder Service-Requests und die Art und Weise, wie der Incident oder Service-Request im Aufzeichnungssystem aufgezeichnet wird.</a:t>
              </a:r>
              <a:endParaRPr lang="de-DE" sz="1500" b="0" strike="noStrike" spc="-1">
                <a:solidFill>
                  <a:srgbClr val="000000"/>
                </a:solidFill>
                <a:latin typeface="Arial"/>
              </a:endParaRPr>
            </a:p>
            <a:p>
              <a:pPr marL="114480" lvl="1" indent="-114480" defTabSz="914400">
                <a:lnSpc>
                  <a:spcPct val="100000"/>
                </a:lnSpc>
                <a:spcBef>
                  <a:spcPts val="601"/>
                </a:spcBef>
                <a:spcAft>
                  <a:spcPts val="601"/>
                </a:spcAft>
                <a:buClr>
                  <a:srgbClr val="000000"/>
                </a:buClr>
                <a:buFont typeface="Calibri"/>
                <a:buChar char="•"/>
              </a:pPr>
              <a:r>
                <a:rPr lang="en-US" sz="1500" b="0" strike="noStrike" spc="-1">
                  <a:solidFill>
                    <a:schemeClr val="dk1"/>
                  </a:solidFill>
                  <a:latin typeface="Calibri"/>
                  <a:ea typeface="Calibri"/>
                </a:rPr>
                <a:t>Definition einer standardisierten und wiederholbaren Weise (Verfahren) zur </a:t>
              </a:r>
              <a:r>
                <a:rPr lang="en-US" sz="1500" b="1" strike="noStrike" spc="-1">
                  <a:solidFill>
                    <a:schemeClr val="dk1"/>
                  </a:solidFill>
                  <a:latin typeface="Calibri"/>
                  <a:ea typeface="Calibri"/>
                </a:rPr>
                <a:t>Klassifizierung von Incidents und Service-Requests</a:t>
              </a:r>
              <a:r>
                <a:rPr lang="en-US" sz="1500" b="0" strike="noStrike" spc="-1">
                  <a:solidFill>
                    <a:schemeClr val="dk1"/>
                  </a:solidFill>
                  <a:latin typeface="Calibri"/>
                  <a:ea typeface="Calibri"/>
                </a:rPr>
                <a:t>, die ein geeignetes Klassifikationsschema spezifiziert und beschreibt, wie es angewendet werden soll.</a:t>
              </a:r>
              <a:endParaRPr lang="de-DE" sz="1500" b="0" strike="noStrike" spc="-1">
                <a:solidFill>
                  <a:srgbClr val="000000"/>
                </a:solidFill>
                <a:latin typeface="Arial"/>
              </a:endParaRPr>
            </a:p>
            <a:p>
              <a:pPr marL="114480" lvl="1" indent="-114480" defTabSz="914400">
                <a:lnSpc>
                  <a:spcPct val="100000"/>
                </a:lnSpc>
                <a:spcBef>
                  <a:spcPts val="601"/>
                </a:spcBef>
                <a:spcAft>
                  <a:spcPts val="601"/>
                </a:spcAft>
                <a:buClr>
                  <a:srgbClr val="000000"/>
                </a:buClr>
                <a:buFont typeface="Calibri"/>
                <a:buChar char="•"/>
              </a:pPr>
              <a:r>
                <a:rPr lang="en-US" sz="1500" b="0" strike="noStrike" spc="-1">
                  <a:solidFill>
                    <a:schemeClr val="dk1"/>
                  </a:solidFill>
                  <a:latin typeface="Calibri"/>
                  <a:ea typeface="Calibri"/>
                </a:rPr>
                <a:t>Definition einer standardisierten und wiederholbaren Weise (Verfahren) </a:t>
              </a:r>
              <a:r>
                <a:rPr lang="en-US" sz="1500" b="1" strike="noStrike" spc="-1">
                  <a:solidFill>
                    <a:schemeClr val="dk1"/>
                  </a:solidFill>
                  <a:latin typeface="Calibri"/>
                  <a:ea typeface="Calibri"/>
                </a:rPr>
                <a:t>der Priorisierung von Incidents und Service-Requests</a:t>
              </a:r>
              <a:r>
                <a:rPr lang="en-US" sz="1500" b="0" strike="noStrike" spc="-1">
                  <a:solidFill>
                    <a:schemeClr val="dk1"/>
                  </a:solidFill>
                  <a:latin typeface="Calibri"/>
                  <a:ea typeface="Calibri"/>
                </a:rPr>
                <a:t>, die ein </a:t>
              </a:r>
              <a:r>
                <a:rPr lang="en-US" sz="1500" b="1" strike="noStrike" spc="-1">
                  <a:solidFill>
                    <a:schemeClr val="dk1"/>
                  </a:solidFill>
                  <a:latin typeface="Calibri"/>
                  <a:ea typeface="Calibri"/>
                </a:rPr>
                <a:t>geeignetes Priorisierungsschema </a:t>
              </a:r>
              <a:r>
                <a:rPr lang="en-US" sz="1500" b="0" strike="noStrike" spc="-1">
                  <a:solidFill>
                    <a:schemeClr val="dk1"/>
                  </a:solidFill>
                  <a:latin typeface="Calibri"/>
                  <a:ea typeface="Calibri"/>
                </a:rPr>
                <a:t>spezifiziert und beschreibt</a:t>
              </a:r>
              <a:r>
                <a:rPr lang="en-US" sz="1500" b="1" strike="noStrike" spc="-1">
                  <a:solidFill>
                    <a:schemeClr val="dk1"/>
                  </a:solidFill>
                  <a:latin typeface="Calibri"/>
                  <a:ea typeface="Calibri"/>
                </a:rPr>
                <a:t>, wie die Priorität eines Incidents oder Service-Requests berechnet werden sollte.</a:t>
              </a:r>
              <a:endParaRPr lang="de-DE" sz="1500" b="0" strike="noStrike" spc="-1">
                <a:solidFill>
                  <a:srgbClr val="000000"/>
                </a:solidFill>
                <a:latin typeface="Arial"/>
              </a:endParaRPr>
            </a:p>
            <a:p>
              <a:pPr marL="114480" lvl="1" indent="-114480" defTabSz="914400">
                <a:lnSpc>
                  <a:spcPct val="100000"/>
                </a:lnSpc>
                <a:spcBef>
                  <a:spcPts val="601"/>
                </a:spcBef>
                <a:spcAft>
                  <a:spcPts val="601"/>
                </a:spcAft>
                <a:buClr>
                  <a:srgbClr val="000000"/>
                </a:buClr>
                <a:buFont typeface="Calibri"/>
                <a:buChar char="•"/>
              </a:pPr>
              <a:r>
                <a:rPr lang="en-US" sz="1500" b="0" strike="noStrike" spc="-1">
                  <a:solidFill>
                    <a:schemeClr val="dk1"/>
                  </a:solidFill>
                  <a:latin typeface="Calibri"/>
                  <a:ea typeface="Calibri"/>
                </a:rPr>
                <a:t>Definition einer standardisierten und wiederholbaren Weise (Verfahren) der </a:t>
              </a:r>
              <a:r>
                <a:rPr lang="en-US" sz="1500" b="1" strike="noStrike" spc="-1">
                  <a:solidFill>
                    <a:schemeClr val="dk1"/>
                  </a:solidFill>
                  <a:latin typeface="Calibri"/>
                  <a:ea typeface="Calibri"/>
                </a:rPr>
                <a:t>Eskalation von Incidents und Service-Requests</a:t>
              </a:r>
              <a:r>
                <a:rPr lang="en-US" sz="1500" b="0" strike="noStrike" spc="-1">
                  <a:solidFill>
                    <a:schemeClr val="dk1"/>
                  </a:solidFill>
                  <a:latin typeface="Calibri"/>
                  <a:ea typeface="Calibri"/>
                </a:rPr>
                <a:t>, die </a:t>
              </a:r>
              <a:r>
                <a:rPr lang="en-US" sz="1500" b="1" strike="noStrike" spc="-1">
                  <a:solidFill>
                    <a:schemeClr val="dk1"/>
                  </a:solidFill>
                  <a:latin typeface="Calibri"/>
                  <a:ea typeface="Calibri"/>
                </a:rPr>
                <a:t>funktionale </a:t>
              </a:r>
              <a:r>
                <a:rPr lang="en-US" sz="1500" b="0" strike="noStrike" spc="-1">
                  <a:solidFill>
                    <a:schemeClr val="dk1"/>
                  </a:solidFill>
                  <a:latin typeface="Calibri"/>
                  <a:ea typeface="Calibri"/>
                </a:rPr>
                <a:t>und </a:t>
              </a:r>
              <a:r>
                <a:rPr lang="en-US" sz="1500" b="1" strike="noStrike" spc="-1">
                  <a:solidFill>
                    <a:schemeClr val="dk1"/>
                  </a:solidFill>
                  <a:latin typeface="Calibri"/>
                  <a:ea typeface="Calibri"/>
                </a:rPr>
                <a:t>hierarchische </a:t>
              </a:r>
              <a:r>
                <a:rPr lang="en-US" sz="1500" b="0" strike="noStrike" spc="-1">
                  <a:solidFill>
                    <a:schemeClr val="dk1"/>
                  </a:solidFill>
                  <a:latin typeface="Calibri"/>
                  <a:ea typeface="Calibri"/>
                </a:rPr>
                <a:t>Eskalationspfade spezifiziert.</a:t>
              </a:r>
              <a:endParaRPr lang="de-DE" sz="1500" b="0" strike="noStrike" spc="-1">
                <a:solidFill>
                  <a:srgbClr val="000000"/>
                </a:solidFill>
                <a:latin typeface="Arial"/>
              </a:endParaRPr>
            </a:p>
          </p:txBody>
        </p:sp>
        <p:sp>
          <p:nvSpPr>
            <p:cNvPr id="766" name="Google Shape;873;p74"/>
            <p:cNvSpPr/>
            <p:nvPr/>
          </p:nvSpPr>
          <p:spPr>
            <a:xfrm>
              <a:off x="1158120" y="1866240"/>
              <a:ext cx="7678800" cy="3816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67" name="Google Shape;874;p74"/>
            <p:cNvSpPr/>
            <p:nvPr/>
          </p:nvSpPr>
          <p:spPr>
            <a:xfrm>
              <a:off x="1176840" y="1884960"/>
              <a:ext cx="7641360" cy="3441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Ersteinrichtung des Prozesses Teil 1</a:t>
              </a:r>
              <a:endParaRPr lang="de-DE" sz="1800" b="0" strike="noStrike" spc="-1">
                <a:solidFill>
                  <a:srgbClr val="000000"/>
                </a:solidFill>
                <a:latin typeface="Arial"/>
              </a:endParaRPr>
            </a:p>
          </p:txBody>
        </p:sp>
      </p:grpSp>
      <p:sp>
        <p:nvSpPr>
          <p:cNvPr id="768" name="PlaceHolder 2"/>
          <p:cNvSpPr>
            <a:spLocks noGrp="1"/>
          </p:cNvSpPr>
          <p:nvPr>
            <p:ph type="sldNum" idx="9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FE20F572-ADEF-47CD-ACEA-447EE881B286}" type="slidenum">
              <a:rPr lang="en-US" sz="1200" b="0" strike="noStrike" spc="-1">
                <a:solidFill>
                  <a:srgbClr val="888888"/>
                </a:solidFill>
                <a:latin typeface="Calibri"/>
                <a:ea typeface="Calibri"/>
              </a:rPr>
              <a:t>84</a:t>
            </a:fld>
            <a:endParaRPr lang="de-DE" sz="1200" b="0" strike="noStrike" spc="-1">
              <a:solidFill>
                <a:srgbClr val="000000"/>
              </a:solidFill>
              <a:latin typeface="Times New Roman"/>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770" name="Google Shape;870;p74"/>
          <p:cNvGrpSpPr/>
          <p:nvPr/>
        </p:nvGrpSpPr>
        <p:grpSpPr>
          <a:xfrm>
            <a:off x="609480" y="1866240"/>
            <a:ext cx="10970640" cy="4284720"/>
            <a:chOff x="609480" y="1866240"/>
            <a:chExt cx="10970640" cy="4284720"/>
          </a:xfrm>
        </p:grpSpPr>
        <p:sp>
          <p:nvSpPr>
            <p:cNvPr id="771" name="Google Shape;871;p74"/>
            <p:cNvSpPr/>
            <p:nvPr/>
          </p:nvSpPr>
          <p:spPr>
            <a:xfrm>
              <a:off x="609480" y="2058120"/>
              <a:ext cx="10970640" cy="40928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72" name="Google Shape;872;p74"/>
            <p:cNvSpPr/>
            <p:nvPr/>
          </p:nvSpPr>
          <p:spPr>
            <a:xfrm>
              <a:off x="609480" y="2058120"/>
              <a:ext cx="10970640" cy="4092840"/>
            </a:xfrm>
            <a:prstGeom prst="rect">
              <a:avLst/>
            </a:prstGeom>
            <a:noFill/>
            <a:ln w="0">
              <a:noFill/>
            </a:ln>
          </p:spPr>
          <p:style>
            <a:lnRef idx="0">
              <a:scrgbClr r="0" g="0" b="0"/>
            </a:lnRef>
            <a:fillRef idx="0">
              <a:scrgbClr r="0" g="0" b="0"/>
            </a:fillRef>
            <a:effectRef idx="0">
              <a:scrgbClr r="0" g="0" b="0"/>
            </a:effectRef>
            <a:fontRef idx="minor"/>
          </p:style>
          <p:txBody>
            <a:bodyPr lIns="851760" tIns="270720" rIns="851760" bIns="92520" anchor="t">
              <a:noAutofit/>
            </a:bodyPr>
            <a:lstStyle/>
            <a:p>
              <a:pPr marL="114480" lvl="1" indent="-114480" defTabSz="914400">
                <a:lnSpc>
                  <a:spcPct val="100000"/>
                </a:lnSpc>
                <a:spcBef>
                  <a:spcPts val="601"/>
                </a:spcBef>
                <a:spcAft>
                  <a:spcPts val="601"/>
                </a:spcAft>
                <a:buClr>
                  <a:srgbClr val="000000"/>
                </a:buClr>
                <a:buFont typeface="Calibri"/>
                <a:buChar char="•"/>
                <a:tabLst>
                  <a:tab pos="7170840" algn="l"/>
                </a:tabLst>
              </a:pPr>
              <a:r>
                <a:rPr lang="en-US" sz="1700" b="0" strike="noStrike" spc="-1">
                  <a:solidFill>
                    <a:schemeClr val="dk1"/>
                  </a:solidFill>
                  <a:latin typeface="Calibri"/>
                  <a:ea typeface="Calibri"/>
                </a:rPr>
                <a:t>Definieren Sie eine standardisierte und wiederholbare Weise (Verfahren) zum </a:t>
              </a:r>
              <a:r>
                <a:rPr lang="en-US" sz="1700" b="1" strike="noStrike" spc="-1">
                  <a:solidFill>
                    <a:schemeClr val="dk1"/>
                  </a:solidFill>
                  <a:latin typeface="Calibri"/>
                  <a:ea typeface="Calibri"/>
                </a:rPr>
                <a:t>Abschließen von Incidents und Service-Requests</a:t>
              </a:r>
              <a:r>
                <a:rPr lang="en-US" sz="1700" b="0" strike="noStrike" spc="-1">
                  <a:solidFill>
                    <a:schemeClr val="dk1"/>
                  </a:solidFill>
                  <a:latin typeface="Calibri"/>
                  <a:ea typeface="Calibri"/>
                </a:rPr>
                <a:t>, die spezifiziert, wie Incidents und Service-Requests abgeschlossen werden, einschließlich der </a:t>
              </a:r>
              <a:r>
                <a:rPr lang="en-US" sz="1700" b="1" strike="noStrike" spc="-1">
                  <a:solidFill>
                    <a:schemeClr val="dk1"/>
                  </a:solidFill>
                  <a:latin typeface="Calibri"/>
                  <a:ea typeface="Calibri"/>
                </a:rPr>
                <a:t>erforderlichen Kommunikation und Bestätigung durch die Anwender.</a:t>
              </a:r>
              <a:endParaRPr lang="de-DE" sz="1700" b="0" strike="noStrike" spc="-1">
                <a:solidFill>
                  <a:srgbClr val="000000"/>
                </a:solidFill>
                <a:latin typeface="Arial"/>
              </a:endParaRPr>
            </a:p>
            <a:p>
              <a:pPr marL="114480" lvl="1" indent="-114480" defTabSz="914400">
                <a:lnSpc>
                  <a:spcPct val="100000"/>
                </a:lnSpc>
                <a:spcBef>
                  <a:spcPts val="601"/>
                </a:spcBef>
                <a:spcAft>
                  <a:spcPts val="601"/>
                </a:spcAft>
                <a:buClr>
                  <a:srgbClr val="000000"/>
                </a:buClr>
                <a:buFont typeface="Calibri"/>
                <a:buChar char="•"/>
                <a:tabLst>
                  <a:tab pos="7170840" algn="l"/>
                </a:tabLst>
              </a:pPr>
              <a:r>
                <a:rPr lang="en-US" sz="1700" b="0" strike="noStrike" spc="-1">
                  <a:solidFill>
                    <a:schemeClr val="dk1"/>
                  </a:solidFill>
                  <a:latin typeface="Calibri"/>
                  <a:ea typeface="Calibri"/>
                </a:rPr>
                <a:t>Festlegung der Kriterien zur </a:t>
              </a:r>
              <a:r>
                <a:rPr lang="en-US" sz="1700" b="1" strike="noStrike" spc="-1">
                  <a:solidFill>
                    <a:schemeClr val="dk1"/>
                  </a:solidFill>
                  <a:latin typeface="Calibri"/>
                  <a:ea typeface="Calibri"/>
                </a:rPr>
                <a:t>Identifizierung eines Major Incidents </a:t>
              </a:r>
              <a:r>
                <a:rPr lang="en-US" sz="1700" b="0" strike="noStrike" spc="-1">
                  <a:solidFill>
                    <a:schemeClr val="dk1"/>
                  </a:solidFill>
                  <a:latin typeface="Calibri"/>
                  <a:ea typeface="Calibri"/>
                </a:rPr>
                <a:t>sowie einer standardisierten und wiederholbaren Weise (Verfahren) für den </a:t>
              </a:r>
              <a:r>
                <a:rPr lang="en-US" sz="1700" b="1" strike="noStrike" spc="-1">
                  <a:solidFill>
                    <a:schemeClr val="dk1"/>
                  </a:solidFill>
                  <a:latin typeface="Calibri"/>
                  <a:ea typeface="Calibri"/>
                </a:rPr>
                <a:t>Umgang mit Major Incidents </a:t>
              </a:r>
              <a:r>
                <a:rPr lang="en-US" sz="1700" b="0" strike="noStrike" spc="-1">
                  <a:solidFill>
                    <a:schemeClr val="dk1"/>
                  </a:solidFill>
                  <a:latin typeface="Calibri"/>
                  <a:ea typeface="Calibri"/>
                </a:rPr>
                <a:t>von der Aufzeichnung bis zum Abschluss, einschließlich eines Major Incident </a:t>
              </a:r>
              <a:r>
                <a:rPr lang="en-US" sz="1700" b="1" strike="noStrike" spc="-1">
                  <a:solidFill>
                    <a:schemeClr val="dk1"/>
                  </a:solidFill>
                  <a:latin typeface="Calibri"/>
                  <a:ea typeface="Calibri"/>
                </a:rPr>
                <a:t>Reviews</a:t>
              </a:r>
              <a:r>
                <a:rPr lang="en-US" sz="1700" b="0" strike="noStrike" spc="-1">
                  <a:solidFill>
                    <a:schemeClr val="dk1"/>
                  </a:solidFill>
                  <a:latin typeface="Calibri"/>
                  <a:ea typeface="Calibri"/>
                </a:rPr>
                <a:t>.</a:t>
              </a:r>
              <a:endParaRPr lang="de-DE" sz="1700" b="0" strike="noStrike" spc="-1">
                <a:solidFill>
                  <a:srgbClr val="000000"/>
                </a:solidFill>
                <a:latin typeface="Arial"/>
              </a:endParaRPr>
            </a:p>
            <a:p>
              <a:pPr marL="114480" lvl="1" indent="-114480" defTabSz="914400">
                <a:lnSpc>
                  <a:spcPct val="100000"/>
                </a:lnSpc>
                <a:spcBef>
                  <a:spcPts val="601"/>
                </a:spcBef>
                <a:spcAft>
                  <a:spcPts val="601"/>
                </a:spcAft>
                <a:buClr>
                  <a:srgbClr val="000000"/>
                </a:buClr>
                <a:buFont typeface="Calibri"/>
                <a:buChar char="•"/>
                <a:tabLst>
                  <a:tab pos="7170840" algn="l"/>
                </a:tabLst>
              </a:pPr>
              <a:r>
                <a:rPr lang="en-US" sz="1700" b="0" strike="noStrike" spc="-1">
                  <a:solidFill>
                    <a:schemeClr val="dk1"/>
                  </a:solidFill>
                  <a:latin typeface="Calibri"/>
                  <a:ea typeface="Calibri"/>
                </a:rPr>
                <a:t>Identifizieren Sie </a:t>
              </a:r>
              <a:r>
                <a:rPr lang="en-US" sz="1700" b="1" strike="noStrike" spc="-1">
                  <a:solidFill>
                    <a:schemeClr val="dk1"/>
                  </a:solidFill>
                  <a:latin typeface="Calibri"/>
                  <a:ea typeface="Calibri"/>
                </a:rPr>
                <a:t>bekannte und wiederkehrende Incidents </a:t>
              </a:r>
              <a:r>
                <a:rPr lang="en-US" sz="1700" b="0" strike="noStrike" spc="-1">
                  <a:solidFill>
                    <a:schemeClr val="dk1"/>
                  </a:solidFill>
                  <a:latin typeface="Calibri"/>
                  <a:ea typeface="Calibri"/>
                </a:rPr>
                <a:t>und beschreiben Sie für jeden von ihnen gegebenenfalls die konkreten </a:t>
              </a:r>
              <a:r>
                <a:rPr lang="en-US" sz="1700" b="1" strike="noStrike" spc="-1">
                  <a:solidFill>
                    <a:schemeClr val="dk1"/>
                  </a:solidFill>
                  <a:latin typeface="Calibri"/>
                  <a:ea typeface="Calibri"/>
                </a:rPr>
                <a:t>Schritte, die </a:t>
              </a:r>
              <a:r>
                <a:rPr lang="en-US" sz="1700" b="0" strike="noStrike" spc="-1">
                  <a:solidFill>
                    <a:schemeClr val="dk1"/>
                  </a:solidFill>
                  <a:latin typeface="Calibri"/>
                  <a:ea typeface="Calibri"/>
                </a:rPr>
                <a:t>als Reaktion auf den jeweiligen Incident durchzuführen sind, um ihn von der Aufzeichnung bis zum Abschluss effektiv zu managen.</a:t>
              </a:r>
              <a:endParaRPr lang="de-DE" sz="1700" b="0" strike="noStrike" spc="-1">
                <a:solidFill>
                  <a:srgbClr val="000000"/>
                </a:solidFill>
                <a:latin typeface="Arial"/>
              </a:endParaRPr>
            </a:p>
            <a:p>
              <a:pPr marL="114480" lvl="1" indent="-114480" defTabSz="914400">
                <a:lnSpc>
                  <a:spcPct val="100000"/>
                </a:lnSpc>
                <a:spcBef>
                  <a:spcPts val="601"/>
                </a:spcBef>
                <a:spcAft>
                  <a:spcPts val="601"/>
                </a:spcAft>
                <a:buClr>
                  <a:srgbClr val="000000"/>
                </a:buClr>
                <a:buFont typeface="Calibri"/>
                <a:buChar char="•"/>
                <a:tabLst>
                  <a:tab pos="7170840" algn="l"/>
                </a:tabLst>
              </a:pPr>
              <a:r>
                <a:rPr lang="en-US" sz="1700" b="0" strike="noStrike" spc="-1">
                  <a:solidFill>
                    <a:schemeClr val="dk1"/>
                  </a:solidFill>
                  <a:latin typeface="Calibri"/>
                  <a:ea typeface="Calibri"/>
                </a:rPr>
                <a:t>Identifizieren Sie </a:t>
              </a:r>
              <a:r>
                <a:rPr lang="en-US" sz="1700" b="1" strike="noStrike" spc="-1">
                  <a:solidFill>
                    <a:schemeClr val="dk1"/>
                  </a:solidFill>
                  <a:latin typeface="Calibri"/>
                  <a:ea typeface="Calibri"/>
                </a:rPr>
                <a:t>standardisierte Service-Requests </a:t>
              </a:r>
              <a:r>
                <a:rPr lang="en-US" sz="1700" b="0" strike="noStrike" spc="-1">
                  <a:solidFill>
                    <a:schemeClr val="dk1"/>
                  </a:solidFill>
                  <a:latin typeface="Calibri"/>
                  <a:ea typeface="Calibri"/>
                </a:rPr>
                <a:t>auf der Basis von Service-Beschreibungen und SLAs und beschreiben Sie bei Bedarf für jeden dieser Requests die </a:t>
              </a:r>
              <a:r>
                <a:rPr lang="en-US" sz="1700" b="1" strike="noStrike" spc="-1">
                  <a:solidFill>
                    <a:schemeClr val="dk1"/>
                  </a:solidFill>
                  <a:latin typeface="Calibri"/>
                  <a:ea typeface="Calibri"/>
                </a:rPr>
                <a:t>konkreten Schritte</a:t>
              </a:r>
              <a:r>
                <a:rPr lang="en-US" sz="1700" b="0" strike="noStrike" spc="-1">
                  <a:solidFill>
                    <a:schemeClr val="dk1"/>
                  </a:solidFill>
                  <a:latin typeface="Calibri"/>
                  <a:ea typeface="Calibri"/>
                </a:rPr>
                <a:t>, die als Reaktion auf den jeweiligen Service-Request durchzuführen sind, um ihn von der Erfassung bis zum Abschluss effektiv zu managen.</a:t>
              </a:r>
              <a:endParaRPr lang="de-DE" sz="1700" b="0" strike="noStrike" spc="-1">
                <a:solidFill>
                  <a:srgbClr val="000000"/>
                </a:solidFill>
                <a:latin typeface="Arial"/>
              </a:endParaRPr>
            </a:p>
          </p:txBody>
        </p:sp>
        <p:sp>
          <p:nvSpPr>
            <p:cNvPr id="773" name="Google Shape;873;p74"/>
            <p:cNvSpPr/>
            <p:nvPr/>
          </p:nvSpPr>
          <p:spPr>
            <a:xfrm>
              <a:off x="1158120" y="1866240"/>
              <a:ext cx="7678800" cy="3816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74" name="Google Shape;874;p74"/>
            <p:cNvSpPr/>
            <p:nvPr/>
          </p:nvSpPr>
          <p:spPr>
            <a:xfrm>
              <a:off x="1176840" y="1884960"/>
              <a:ext cx="7641360" cy="3441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Ersteinrichtung des Prozesses Teil 2</a:t>
              </a:r>
              <a:endParaRPr lang="de-DE" sz="1800" b="0" strike="noStrike" spc="-1">
                <a:solidFill>
                  <a:srgbClr val="000000"/>
                </a:solidFill>
                <a:latin typeface="Arial"/>
              </a:endParaRPr>
            </a:p>
          </p:txBody>
        </p:sp>
      </p:grpSp>
      <p:sp>
        <p:nvSpPr>
          <p:cNvPr id="775" name="PlaceHolder 2"/>
          <p:cNvSpPr>
            <a:spLocks noGrp="1"/>
          </p:cNvSpPr>
          <p:nvPr>
            <p:ph type="sldNum" idx="99"/>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401C672A-086F-4005-81B3-254B2C495941}" type="slidenum">
              <a:rPr lang="en-US" sz="1200" b="0" strike="noStrike" spc="-1">
                <a:solidFill>
                  <a:srgbClr val="888888"/>
                </a:solidFill>
                <a:latin typeface="Calibri"/>
                <a:ea typeface="Calibri"/>
              </a:rPr>
              <a:t>85</a:t>
            </a:fld>
            <a:endParaRPr lang="de-DE" sz="1200" b="0" strike="noStrike" spc="-1">
              <a:solidFill>
                <a:srgbClr val="000000"/>
              </a:solidFill>
              <a:latin typeface="Times New Roman"/>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Inputs und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777" name="Google Shape;881;p75"/>
          <p:cNvGrpSpPr/>
          <p:nvPr/>
        </p:nvGrpSpPr>
        <p:grpSpPr>
          <a:xfrm>
            <a:off x="1981080" y="2008440"/>
            <a:ext cx="8227800" cy="4000320"/>
            <a:chOff x="1981080" y="2008440"/>
            <a:chExt cx="8227800" cy="4000320"/>
          </a:xfrm>
        </p:grpSpPr>
        <p:sp>
          <p:nvSpPr>
            <p:cNvPr id="778" name="Google Shape;882;p75"/>
            <p:cNvSpPr/>
            <p:nvPr/>
          </p:nvSpPr>
          <p:spPr>
            <a:xfrm>
              <a:off x="1981080" y="2008440"/>
              <a:ext cx="8227440" cy="119664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79" name="Google Shape;883;p75"/>
            <p:cNvSpPr/>
            <p:nvPr/>
          </p:nvSpPr>
          <p:spPr>
            <a:xfrm>
              <a:off x="1981080" y="2308320"/>
              <a:ext cx="7927920" cy="59724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780" name="Google Shape;884;p75"/>
            <p:cNvSpPr/>
            <p:nvPr/>
          </p:nvSpPr>
          <p:spPr>
            <a:xfrm>
              <a:off x="1981080" y="2935800"/>
              <a:ext cx="3799800" cy="267336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81" name="Google Shape;885;p75"/>
            <p:cNvSpPr/>
            <p:nvPr/>
          </p:nvSpPr>
          <p:spPr>
            <a:xfrm>
              <a:off x="1981080" y="2935800"/>
              <a:ext cx="3799800" cy="2673360"/>
            </a:xfrm>
            <a:prstGeom prst="rect">
              <a:avLst/>
            </a:prstGeom>
            <a:noFill/>
            <a:ln w="0">
              <a:noFill/>
            </a:ln>
          </p:spPr>
          <p:style>
            <a:lnRef idx="0">
              <a:scrgbClr r="0" g="0" b="0"/>
            </a:lnRef>
            <a:fillRef idx="0">
              <a:scrgbClr r="0" g="0" b="0"/>
            </a:fillRef>
            <a:effectRef idx="0">
              <a:scrgbClr r="0" g="0" b="0"/>
            </a:effectRef>
            <a:fontRef idx="minor"/>
          </p:style>
          <p:txBody>
            <a:bodyPr lIns="57240" tIns="57240" rIns="57240" bIns="57240" anchor="t">
              <a:noAutofit/>
            </a:bodyPr>
            <a:lstStyle/>
            <a:p>
              <a:pPr defTabSz="914400">
                <a:lnSpc>
                  <a:spcPct val="90000"/>
                </a:lnSpc>
                <a:tabLst>
                  <a:tab pos="0" algn="l"/>
                </a:tabLst>
              </a:pPr>
              <a:r>
                <a:rPr lang="en-US" sz="1500" b="0" strike="noStrike" spc="-1">
                  <a:solidFill>
                    <a:schemeClr val="dk1"/>
                  </a:solidFill>
                  <a:latin typeface="Calibri"/>
                  <a:ea typeface="Calibri"/>
                </a:rPr>
                <a:t>Incidents, die von Anwendern gemeldet oder vom Service Provider identifiziert wurden</a:t>
              </a:r>
              <a:endParaRPr lang="de-DE" sz="1500" b="0" strike="noStrike" spc="-1">
                <a:solidFill>
                  <a:srgbClr val="000000"/>
                </a:solidFill>
                <a:latin typeface="Arial"/>
              </a:endParaRPr>
            </a:p>
            <a:p>
              <a:pPr defTabSz="914400">
                <a:lnSpc>
                  <a:spcPct val="90000"/>
                </a:lnSpc>
                <a:spcBef>
                  <a:spcPts val="524"/>
                </a:spcBef>
                <a:tabLst>
                  <a:tab pos="0" algn="l"/>
                </a:tabLst>
              </a:pPr>
              <a:r>
                <a:rPr lang="en-US" sz="1500" b="0" strike="noStrike" spc="-1">
                  <a:solidFill>
                    <a:schemeClr val="dk1"/>
                  </a:solidFill>
                  <a:latin typeface="Calibri"/>
                  <a:ea typeface="Calibri"/>
                </a:rPr>
                <a:t>Von Anwendern gestellte Service-Requests</a:t>
              </a:r>
              <a:endParaRPr lang="de-DE" sz="1500" b="0" strike="noStrike" spc="-1">
                <a:solidFill>
                  <a:srgbClr val="000000"/>
                </a:solidFill>
                <a:latin typeface="Arial"/>
              </a:endParaRPr>
            </a:p>
            <a:p>
              <a:pPr defTabSz="914400">
                <a:lnSpc>
                  <a:spcPct val="90000"/>
                </a:lnSpc>
                <a:spcBef>
                  <a:spcPts val="524"/>
                </a:spcBef>
                <a:tabLst>
                  <a:tab pos="0" algn="l"/>
                </a:tabLst>
              </a:pPr>
              <a:r>
                <a:rPr lang="en-US" sz="1500" b="0" strike="noStrike" spc="-1">
                  <a:solidFill>
                    <a:schemeClr val="dk1"/>
                  </a:solidFill>
                  <a:latin typeface="Calibri"/>
                  <a:ea typeface="Calibri"/>
                </a:rPr>
                <a:t>Informationen zur Konfiguration (CMDB)</a:t>
              </a:r>
              <a:endParaRPr lang="de-DE" sz="1500" b="0" strike="noStrike" spc="-1">
                <a:solidFill>
                  <a:srgbClr val="000000"/>
                </a:solidFill>
                <a:latin typeface="Arial"/>
              </a:endParaRPr>
            </a:p>
          </p:txBody>
        </p:sp>
        <p:sp>
          <p:nvSpPr>
            <p:cNvPr id="782" name="Google Shape;886;p75"/>
            <p:cNvSpPr/>
            <p:nvPr/>
          </p:nvSpPr>
          <p:spPr>
            <a:xfrm>
              <a:off x="5783400" y="2408040"/>
              <a:ext cx="4425480" cy="119664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83" name="Google Shape;887;p75"/>
            <p:cNvSpPr/>
            <p:nvPr/>
          </p:nvSpPr>
          <p:spPr>
            <a:xfrm>
              <a:off x="5783400" y="2707560"/>
              <a:ext cx="4125600" cy="59724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784" name="Google Shape;888;p75"/>
            <p:cNvSpPr/>
            <p:nvPr/>
          </p:nvSpPr>
          <p:spPr>
            <a:xfrm>
              <a:off x="5783400" y="3335400"/>
              <a:ext cx="3799800" cy="267336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85" name="Google Shape;889;p75"/>
            <p:cNvSpPr/>
            <p:nvPr/>
          </p:nvSpPr>
          <p:spPr>
            <a:xfrm>
              <a:off x="5783400" y="3335400"/>
              <a:ext cx="3799800" cy="2673360"/>
            </a:xfrm>
            <a:prstGeom prst="rect">
              <a:avLst/>
            </a:prstGeom>
            <a:noFill/>
            <a:ln w="0">
              <a:noFill/>
            </a:ln>
          </p:spPr>
          <p:style>
            <a:lnRef idx="0">
              <a:scrgbClr r="0" g="0" b="0"/>
            </a:lnRef>
            <a:fillRef idx="0">
              <a:scrgbClr r="0" g="0" b="0"/>
            </a:fillRef>
            <a:effectRef idx="0">
              <a:scrgbClr r="0" g="0" b="0"/>
            </a:effectRef>
            <a:fontRef idx="minor"/>
          </p:style>
          <p:txBody>
            <a:bodyPr lIns="57240" tIns="57240" rIns="57240" bIns="57240" anchor="t">
              <a:noAutofit/>
            </a:bodyPr>
            <a:lstStyle/>
            <a:p>
              <a:pPr defTabSz="914400">
                <a:lnSpc>
                  <a:spcPct val="90000"/>
                </a:lnSpc>
                <a:tabLst>
                  <a:tab pos="0" algn="l"/>
                </a:tabLst>
              </a:pPr>
              <a:r>
                <a:rPr lang="en-US" sz="1500" b="0" strike="noStrike" spc="-1">
                  <a:solidFill>
                    <a:schemeClr val="dk1"/>
                  </a:solidFill>
                  <a:latin typeface="Calibri"/>
                  <a:ea typeface="Calibri"/>
                </a:rPr>
                <a:t>Incident-Aufzeichnungen</a:t>
              </a:r>
              <a:endParaRPr lang="de-DE" sz="1500" b="0" strike="noStrike" spc="-1">
                <a:solidFill>
                  <a:srgbClr val="000000"/>
                </a:solidFill>
                <a:latin typeface="Arial"/>
              </a:endParaRPr>
            </a:p>
            <a:p>
              <a:pPr defTabSz="914400">
                <a:lnSpc>
                  <a:spcPct val="90000"/>
                </a:lnSpc>
                <a:spcBef>
                  <a:spcPts val="524"/>
                </a:spcBef>
                <a:tabLst>
                  <a:tab pos="0" algn="l"/>
                </a:tabLst>
              </a:pPr>
              <a:r>
                <a:rPr lang="en-US" sz="1500" b="0" strike="noStrike" spc="-1">
                  <a:solidFill>
                    <a:schemeClr val="dk1"/>
                  </a:solidFill>
                  <a:latin typeface="Calibri"/>
                  <a:ea typeface="Calibri"/>
                </a:rPr>
                <a:t>Aufzeichnungen zu Service-Requests</a:t>
              </a:r>
              <a:endParaRPr lang="de-DE" sz="1500" b="0" strike="noStrike" spc="-1">
                <a:solidFill>
                  <a:srgbClr val="000000"/>
                </a:solidFill>
                <a:latin typeface="Arial"/>
              </a:endParaRPr>
            </a:p>
            <a:p>
              <a:pPr defTabSz="914400">
                <a:lnSpc>
                  <a:spcPct val="90000"/>
                </a:lnSpc>
                <a:spcBef>
                  <a:spcPts val="524"/>
                </a:spcBef>
                <a:tabLst>
                  <a:tab pos="0" algn="l"/>
                </a:tabLst>
              </a:pPr>
              <a:r>
                <a:rPr lang="en-US" sz="1500" b="0" strike="noStrike" spc="-1">
                  <a:solidFill>
                    <a:schemeClr val="dk1"/>
                  </a:solidFill>
                  <a:latin typeface="Calibri"/>
                  <a:ea typeface="Calibri"/>
                </a:rPr>
                <a:t>Major Incident Review-Berichte</a:t>
              </a:r>
              <a:endParaRPr lang="de-DE" sz="1500" b="0" strike="noStrike" spc="-1">
                <a:solidFill>
                  <a:srgbClr val="000000"/>
                </a:solidFill>
                <a:latin typeface="Arial"/>
              </a:endParaRPr>
            </a:p>
            <a:p>
              <a:pPr defTabSz="914400">
                <a:lnSpc>
                  <a:spcPct val="90000"/>
                </a:lnSpc>
                <a:spcBef>
                  <a:spcPts val="524"/>
                </a:spcBef>
                <a:tabLst>
                  <a:tab pos="0" algn="l"/>
                </a:tabLst>
              </a:pPr>
              <a:r>
                <a:rPr lang="en-US" sz="1500" b="0" strike="noStrike" spc="-1">
                  <a:solidFill>
                    <a:schemeClr val="dk1"/>
                  </a:solidFill>
                  <a:latin typeface="Calibri"/>
                  <a:ea typeface="Calibri"/>
                </a:rPr>
                <a:t>Requests for Change, die den Change-Management-Prozess auslösen, um die Erfüllung von Service-Requests einzuleiten</a:t>
              </a:r>
              <a:endParaRPr lang="de-DE" sz="1500" b="0" strike="noStrike" spc="-1">
                <a:solidFill>
                  <a:srgbClr val="000000"/>
                </a:solidFill>
                <a:latin typeface="Arial"/>
              </a:endParaRPr>
            </a:p>
            <a:p>
              <a:pPr defTabSz="914400">
                <a:lnSpc>
                  <a:spcPct val="90000"/>
                </a:lnSpc>
                <a:spcBef>
                  <a:spcPts val="524"/>
                </a:spcBef>
                <a:tabLst>
                  <a:tab pos="0" algn="l"/>
                </a:tabLst>
              </a:pPr>
              <a:r>
                <a:rPr lang="en-US" sz="1500" b="0" strike="noStrike" spc="-1">
                  <a:solidFill>
                    <a:schemeClr val="dk1"/>
                  </a:solidFill>
                  <a:latin typeface="Calibri"/>
                  <a:ea typeface="Calibri"/>
                </a:rPr>
                <a:t>Aktuelle Beschreibungen von schrittweisen Workflows für Standard Incidents und Service-Requests</a:t>
              </a:r>
              <a:endParaRPr lang="de-DE" sz="1500" b="0" strike="noStrike" spc="-1">
                <a:solidFill>
                  <a:srgbClr val="000000"/>
                </a:solidFill>
                <a:latin typeface="Arial"/>
              </a:endParaRPr>
            </a:p>
            <a:p>
              <a:pPr defTabSz="914400">
                <a:lnSpc>
                  <a:spcPct val="90000"/>
                </a:lnSpc>
                <a:spcBef>
                  <a:spcPts val="524"/>
                </a:spcBef>
                <a:tabLst>
                  <a:tab pos="0" algn="l"/>
                </a:tabLst>
              </a:pPr>
              <a:r>
                <a:rPr lang="en-US" sz="1500" b="0" strike="noStrike" spc="-1">
                  <a:solidFill>
                    <a:schemeClr val="dk1"/>
                  </a:solidFill>
                  <a:latin typeface="Calibri"/>
                  <a:ea typeface="Calibri"/>
                </a:rPr>
                <a:t>Regelmäßige Incident-Berichte</a:t>
              </a:r>
              <a:endParaRPr lang="de-DE" sz="1500" b="0" strike="noStrike" spc="-1">
                <a:solidFill>
                  <a:srgbClr val="000000"/>
                </a:solidFill>
                <a:latin typeface="Arial"/>
              </a:endParaRPr>
            </a:p>
          </p:txBody>
        </p:sp>
      </p:grpSp>
      <p:sp>
        <p:nvSpPr>
          <p:cNvPr id="786" name="PlaceHolder 2"/>
          <p:cNvSpPr>
            <a:spLocks noGrp="1"/>
          </p:cNvSpPr>
          <p:nvPr>
            <p:ph type="sldNum" idx="100"/>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22037D6-7D48-4DB7-8B03-F34ADB54242D}" type="slidenum">
              <a:rPr lang="en-US" sz="1200" b="0" strike="noStrike" spc="-1">
                <a:solidFill>
                  <a:srgbClr val="888888"/>
                </a:solidFill>
                <a:latin typeface="Calibri"/>
                <a:ea typeface="Calibri"/>
              </a:rPr>
              <a:t>86</a:t>
            </a:fld>
            <a:endParaRPr lang="de-DE" sz="1200" b="0" strike="noStrike" spc="-1">
              <a:solidFill>
                <a:srgbClr val="000000"/>
              </a:solidFill>
              <a:latin typeface="Times New Roman"/>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7"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Prozessdiagramm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788" name="PlaceHolder 2"/>
          <p:cNvSpPr>
            <a:spLocks noGrp="1"/>
          </p:cNvSpPr>
          <p:nvPr>
            <p:ph type="sldNum" idx="10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2E34A12E-A8FA-45A7-98B3-59AC0FBE63A3}" type="slidenum">
              <a:rPr lang="en-US" sz="1200" b="0" strike="noStrike" spc="-1">
                <a:solidFill>
                  <a:srgbClr val="888888"/>
                </a:solidFill>
                <a:latin typeface="Calibri"/>
                <a:ea typeface="Calibri"/>
              </a:rPr>
              <a:t>87</a:t>
            </a:fld>
            <a:endParaRPr lang="de-DE" sz="1200" b="0" strike="noStrike" spc="-1">
              <a:solidFill>
                <a:srgbClr val="000000"/>
              </a:solidFill>
              <a:latin typeface="Times New Roman"/>
            </a:endParaRPr>
          </a:p>
        </p:txBody>
      </p:sp>
      <p:grpSp>
        <p:nvGrpSpPr>
          <p:cNvPr id="789" name="Gruppieren 2"/>
          <p:cNvGrpSpPr/>
          <p:nvPr/>
        </p:nvGrpSpPr>
        <p:grpSpPr>
          <a:xfrm>
            <a:off x="928800" y="1633320"/>
            <a:ext cx="10799280" cy="4977720"/>
            <a:chOff x="928800" y="1633320"/>
            <a:chExt cx="10799280" cy="4977720"/>
          </a:xfrm>
        </p:grpSpPr>
        <p:sp>
          <p:nvSpPr>
            <p:cNvPr id="790" name="Rectangle 18"/>
            <p:cNvSpPr/>
            <p:nvPr/>
          </p:nvSpPr>
          <p:spPr>
            <a:xfrm>
              <a:off x="3551760" y="3980160"/>
              <a:ext cx="4745520" cy="144324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700" b="0" strike="noStrike" spc="-1">
                <a:solidFill>
                  <a:srgbClr val="000000"/>
                </a:solidFill>
                <a:latin typeface="Arial"/>
              </a:endParaRPr>
            </a:p>
            <a:p>
              <a:pPr algn="ctr" defTabSz="914400">
                <a:lnSpc>
                  <a:spcPct val="100000"/>
                </a:lnSpc>
              </a:pPr>
              <a:r>
                <a:rPr lang="en-GB" sz="1800" b="0" strike="noStrike" spc="-1">
                  <a:solidFill>
                    <a:schemeClr val="lt1"/>
                  </a:solidFill>
                  <a:latin typeface="Calibri"/>
                </a:rPr>
                <a:t>Management von Major Incidents</a:t>
              </a:r>
              <a:endParaRPr lang="de-DE" sz="1800" b="0" strike="noStrike" spc="-1">
                <a:solidFill>
                  <a:srgbClr val="000000"/>
                </a:solidFill>
                <a:latin typeface="Arial"/>
              </a:endParaRPr>
            </a:p>
          </p:txBody>
        </p:sp>
        <p:sp>
          <p:nvSpPr>
            <p:cNvPr id="791" name="Rectangle 23"/>
            <p:cNvSpPr/>
            <p:nvPr/>
          </p:nvSpPr>
          <p:spPr>
            <a:xfrm>
              <a:off x="3544920" y="1633320"/>
              <a:ext cx="4745520" cy="201492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700" b="0" strike="noStrike" spc="-1">
                <a:solidFill>
                  <a:srgbClr val="000000"/>
                </a:solidFill>
                <a:latin typeface="Arial"/>
              </a:endParaRPr>
            </a:p>
            <a:p>
              <a:pPr algn="ctr" defTabSz="914400">
                <a:lnSpc>
                  <a:spcPct val="100000"/>
                </a:lnSpc>
              </a:pPr>
              <a:r>
                <a:rPr lang="en-US" sz="1800" b="0" strike="noStrike" spc="-1">
                  <a:solidFill>
                    <a:schemeClr val="lt1"/>
                  </a:solidFill>
                  <a:latin typeface="Calibri"/>
                </a:rPr>
                <a:t>Management von Incidents und Service-Requests</a:t>
              </a:r>
              <a:endParaRPr lang="de-DE" sz="1800" b="0" strike="noStrike" spc="-1">
                <a:solidFill>
                  <a:srgbClr val="000000"/>
                </a:solidFill>
                <a:latin typeface="Arial"/>
              </a:endParaRPr>
            </a:p>
          </p:txBody>
        </p:sp>
        <p:cxnSp>
          <p:nvCxnSpPr>
            <p:cNvPr id="792" name="Gerade Verbindung mit Pfeil 111"/>
            <p:cNvCxnSpPr>
              <a:stCxn id="793" idx="3"/>
              <a:endCxn id="794" idx="1"/>
            </p:cNvCxnSpPr>
            <p:nvPr/>
          </p:nvCxnSpPr>
          <p:spPr>
            <a:xfrm>
              <a:off x="3002760" y="2233440"/>
              <a:ext cx="765360" cy="360"/>
            </a:xfrm>
            <a:prstGeom prst="straightConnector1">
              <a:avLst/>
            </a:prstGeom>
            <a:ln w="19050">
              <a:solidFill>
                <a:srgbClr val="000000"/>
              </a:solidFill>
              <a:prstDash val="sysDash"/>
              <a:round/>
              <a:tailEnd type="arrow" w="med" len="med"/>
            </a:ln>
          </p:spPr>
        </p:cxnSp>
        <p:sp>
          <p:nvSpPr>
            <p:cNvPr id="794" name="Rectangle 18"/>
            <p:cNvSpPr/>
            <p:nvPr/>
          </p:nvSpPr>
          <p:spPr>
            <a:xfrm>
              <a:off x="3767760" y="2052000"/>
              <a:ext cx="1880280" cy="3632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100" b="0" strike="noStrike" spc="-1">
                  <a:solidFill>
                    <a:schemeClr val="dk1"/>
                  </a:solidFill>
                  <a:latin typeface="Calibri"/>
                </a:rPr>
                <a:t>Incident oder Service-Request registrieren</a:t>
              </a:r>
              <a:endParaRPr lang="de-DE" sz="1100" b="0" strike="noStrike" spc="-1">
                <a:solidFill>
                  <a:srgbClr val="000000"/>
                </a:solidFill>
                <a:latin typeface="Arial"/>
              </a:endParaRPr>
            </a:p>
          </p:txBody>
        </p:sp>
        <p:sp>
          <p:nvSpPr>
            <p:cNvPr id="795" name="Rectangle 18"/>
            <p:cNvSpPr/>
            <p:nvPr/>
          </p:nvSpPr>
          <p:spPr>
            <a:xfrm>
              <a:off x="6194160" y="2057760"/>
              <a:ext cx="1880280" cy="3632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Klassifizieren und Prioritäten setzen</a:t>
              </a:r>
              <a:endParaRPr lang="de-DE" sz="1200" b="0" strike="noStrike" spc="-1">
                <a:solidFill>
                  <a:srgbClr val="000000"/>
                </a:solidFill>
                <a:latin typeface="Arial"/>
              </a:endParaRPr>
            </a:p>
          </p:txBody>
        </p:sp>
        <p:cxnSp>
          <p:nvCxnSpPr>
            <p:cNvPr id="796" name="Gerade Verbindung mit Pfeil 64"/>
            <p:cNvCxnSpPr>
              <a:stCxn id="794" idx="3"/>
              <a:endCxn id="795" idx="1"/>
            </p:cNvCxnSpPr>
            <p:nvPr/>
          </p:nvCxnSpPr>
          <p:spPr>
            <a:xfrm>
              <a:off x="5648040" y="2233440"/>
              <a:ext cx="546480" cy="6120"/>
            </a:xfrm>
            <a:prstGeom prst="straightConnector1">
              <a:avLst/>
            </a:prstGeom>
            <a:ln w="19050">
              <a:solidFill>
                <a:srgbClr val="000000"/>
              </a:solidFill>
              <a:round/>
              <a:tailEnd type="arrow" w="med" len="med"/>
            </a:ln>
          </p:spPr>
        </p:cxnSp>
        <p:sp>
          <p:nvSpPr>
            <p:cNvPr id="797" name="Rectangle 18"/>
            <p:cNvSpPr/>
            <p:nvPr/>
          </p:nvSpPr>
          <p:spPr>
            <a:xfrm>
              <a:off x="3775680" y="4375440"/>
              <a:ext cx="1880280" cy="3632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Beteiligte informieren und eskalieren</a:t>
              </a:r>
              <a:endParaRPr lang="de-DE" sz="1200" b="0" strike="noStrike" spc="-1">
                <a:solidFill>
                  <a:srgbClr val="000000"/>
                </a:solidFill>
                <a:latin typeface="Arial"/>
              </a:endParaRPr>
            </a:p>
          </p:txBody>
        </p:sp>
        <p:sp>
          <p:nvSpPr>
            <p:cNvPr id="798" name="Rectangle 18"/>
            <p:cNvSpPr/>
            <p:nvPr/>
          </p:nvSpPr>
          <p:spPr>
            <a:xfrm>
              <a:off x="6202440" y="4372560"/>
              <a:ext cx="1880280" cy="3632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Zuweisung eines Major Incident-Koordinators</a:t>
              </a:r>
              <a:endParaRPr lang="de-DE" sz="1200" b="0" strike="noStrike" spc="-1">
                <a:solidFill>
                  <a:srgbClr val="000000"/>
                </a:solidFill>
                <a:latin typeface="Arial"/>
              </a:endParaRPr>
            </a:p>
          </p:txBody>
        </p:sp>
        <p:cxnSp>
          <p:nvCxnSpPr>
            <p:cNvPr id="799" name="Gerade Verbindung mit Pfeil 187"/>
            <p:cNvCxnSpPr>
              <a:stCxn id="798" idx="1"/>
              <a:endCxn id="797" idx="3"/>
            </p:cNvCxnSpPr>
            <p:nvPr/>
          </p:nvCxnSpPr>
          <p:spPr>
            <a:xfrm flipH="1">
              <a:off x="5655960" y="4554000"/>
              <a:ext cx="546840" cy="3240"/>
            </a:xfrm>
            <a:prstGeom prst="straightConnector1">
              <a:avLst/>
            </a:prstGeom>
            <a:ln w="19050">
              <a:solidFill>
                <a:srgbClr val="000000"/>
              </a:solidFill>
              <a:round/>
              <a:tailEnd type="arrow" w="med" len="med"/>
            </a:ln>
          </p:spPr>
        </p:cxnSp>
        <p:sp>
          <p:nvSpPr>
            <p:cNvPr id="800" name="Rectangle 18"/>
            <p:cNvSpPr/>
            <p:nvPr/>
          </p:nvSpPr>
          <p:spPr>
            <a:xfrm>
              <a:off x="4993920" y="3178440"/>
              <a:ext cx="1880280" cy="3632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Lösen / Erfüllen</a:t>
              </a:r>
              <a:endParaRPr lang="de-DE" sz="1200" b="0" strike="noStrike" spc="-1">
                <a:solidFill>
                  <a:srgbClr val="000000"/>
                </a:solidFill>
                <a:latin typeface="Arial"/>
              </a:endParaRPr>
            </a:p>
          </p:txBody>
        </p:sp>
        <p:cxnSp>
          <p:nvCxnSpPr>
            <p:cNvPr id="801" name="Gerade Verbindung mit Pfeil 55"/>
            <p:cNvCxnSpPr>
              <a:stCxn id="802" idx="1"/>
              <a:endCxn id="795" idx="3"/>
            </p:cNvCxnSpPr>
            <p:nvPr/>
          </p:nvCxnSpPr>
          <p:spPr>
            <a:xfrm flipH="1" flipV="1">
              <a:off x="8074440" y="2239200"/>
              <a:ext cx="786960" cy="2160"/>
            </a:xfrm>
            <a:prstGeom prst="straightConnector1">
              <a:avLst/>
            </a:prstGeom>
            <a:ln w="19050">
              <a:solidFill>
                <a:srgbClr val="000000"/>
              </a:solidFill>
              <a:prstDash val="sysDash"/>
              <a:round/>
              <a:tailEnd type="arrow" w="med" len="med"/>
            </a:ln>
          </p:spPr>
        </p:cxnSp>
        <p:cxnSp>
          <p:nvCxnSpPr>
            <p:cNvPr id="803" name="Gerade Verbindung mit Pfeil 67"/>
            <p:cNvCxnSpPr>
              <a:stCxn id="795" idx="2"/>
              <a:endCxn id="804" idx="0"/>
            </p:cNvCxnSpPr>
            <p:nvPr/>
          </p:nvCxnSpPr>
          <p:spPr>
            <a:xfrm>
              <a:off x="7134120" y="2421000"/>
              <a:ext cx="1440" cy="192240"/>
            </a:xfrm>
            <a:prstGeom prst="straightConnector1">
              <a:avLst/>
            </a:prstGeom>
            <a:ln w="19050">
              <a:solidFill>
                <a:srgbClr val="000000"/>
              </a:solidFill>
              <a:round/>
              <a:tailEnd type="arrow" w="med" len="med"/>
            </a:ln>
          </p:spPr>
        </p:cxnSp>
        <p:sp>
          <p:nvSpPr>
            <p:cNvPr id="805" name="Rechteck 85"/>
            <p:cNvSpPr/>
            <p:nvPr/>
          </p:nvSpPr>
          <p:spPr>
            <a:xfrm>
              <a:off x="8865000" y="2549880"/>
              <a:ext cx="1689120" cy="429840"/>
            </a:xfrm>
            <a:prstGeom prst="rec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defTabSz="914400">
                <a:lnSpc>
                  <a:spcPct val="100000"/>
                </a:lnSpc>
              </a:pPr>
              <a:r>
                <a:rPr lang="en-GB" sz="1000" b="0" strike="noStrike" spc="-1">
                  <a:solidFill>
                    <a:schemeClr val="dk1"/>
                  </a:solidFill>
                  <a:latin typeface="Calibri"/>
                </a:rPr>
                <a:t>Kriterien zur Identifizierung von Major Incidents</a:t>
              </a:r>
              <a:endParaRPr lang="de-DE" sz="1000" b="0" strike="noStrike" spc="-1">
                <a:solidFill>
                  <a:srgbClr val="000000"/>
                </a:solidFill>
                <a:latin typeface="Arial"/>
              </a:endParaRPr>
            </a:p>
          </p:txBody>
        </p:sp>
        <p:sp>
          <p:nvSpPr>
            <p:cNvPr id="804" name="Flussdiagramm: Verzweigung 90"/>
            <p:cNvSpPr/>
            <p:nvPr/>
          </p:nvSpPr>
          <p:spPr>
            <a:xfrm>
              <a:off x="6194520" y="2612880"/>
              <a:ext cx="1881360" cy="372240"/>
            </a:xfrm>
            <a:prstGeom prst="flowChartDecision">
              <a:avLst/>
            </a:prstGeom>
            <a:solidFill>
              <a:schemeClr val="accent1">
                <a:lumMod val="40000"/>
                <a:lumOff val="60000"/>
              </a:schemeClr>
            </a:solid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00" b="0" strike="noStrike" spc="-1">
                  <a:solidFill>
                    <a:schemeClr val="dk1"/>
                  </a:solidFill>
                  <a:latin typeface="Calibri"/>
                </a:rPr>
                <a:t>Major Incident?</a:t>
              </a:r>
              <a:endParaRPr lang="de-DE" sz="1000" b="0" strike="noStrike" spc="-1">
                <a:solidFill>
                  <a:srgbClr val="000000"/>
                </a:solidFill>
                <a:latin typeface="Arial"/>
              </a:endParaRPr>
            </a:p>
          </p:txBody>
        </p:sp>
        <p:sp>
          <p:nvSpPr>
            <p:cNvPr id="806" name="Rectangle 62"/>
            <p:cNvSpPr/>
            <p:nvPr/>
          </p:nvSpPr>
          <p:spPr>
            <a:xfrm>
              <a:off x="5715360" y="2654280"/>
              <a:ext cx="683280" cy="15228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US" sz="1000" b="0" strike="noStrike" spc="-1">
                  <a:solidFill>
                    <a:schemeClr val="dk1"/>
                  </a:solidFill>
                  <a:latin typeface="Calibri"/>
                </a:rPr>
                <a:t>Nein</a:t>
              </a:r>
              <a:endParaRPr lang="de-DE" sz="1000" b="0" strike="noStrike" spc="-1">
                <a:solidFill>
                  <a:srgbClr val="000000"/>
                </a:solidFill>
                <a:latin typeface="Arial"/>
              </a:endParaRPr>
            </a:p>
          </p:txBody>
        </p:sp>
        <p:cxnSp>
          <p:nvCxnSpPr>
            <p:cNvPr id="807" name="Gerade Verbindung mit Pfeil 97"/>
            <p:cNvCxnSpPr>
              <a:stCxn id="804" idx="1"/>
              <a:endCxn id="808" idx="3"/>
            </p:cNvCxnSpPr>
            <p:nvPr/>
          </p:nvCxnSpPr>
          <p:spPr>
            <a:xfrm flipH="1" flipV="1">
              <a:off x="5653440" y="2797560"/>
              <a:ext cx="541440" cy="1800"/>
            </a:xfrm>
            <a:prstGeom prst="straightConnector1">
              <a:avLst/>
            </a:prstGeom>
            <a:ln w="19050">
              <a:solidFill>
                <a:srgbClr val="000000"/>
              </a:solidFill>
              <a:round/>
              <a:tailEnd type="arrow" w="med" len="med"/>
            </a:ln>
          </p:spPr>
        </p:cxnSp>
        <p:cxnSp>
          <p:nvCxnSpPr>
            <p:cNvPr id="809" name="Gewinkelte Verbindung 115"/>
            <p:cNvCxnSpPr>
              <a:stCxn id="804" idx="3"/>
              <a:endCxn id="798" idx="3"/>
            </p:cNvCxnSpPr>
            <p:nvPr/>
          </p:nvCxnSpPr>
          <p:spPr>
            <a:xfrm>
              <a:off x="8075880" y="2799000"/>
              <a:ext cx="7200" cy="1755360"/>
            </a:xfrm>
            <a:prstGeom prst="bentConnector3">
              <a:avLst>
                <a:gd name="adj1" fmla="val 9010526"/>
              </a:avLst>
            </a:prstGeom>
            <a:ln w="19050">
              <a:solidFill>
                <a:srgbClr val="000000"/>
              </a:solidFill>
              <a:round/>
              <a:tailEnd type="arrow" w="med" len="med"/>
            </a:ln>
          </p:spPr>
        </p:cxnSp>
        <p:sp>
          <p:nvSpPr>
            <p:cNvPr id="810" name="Rectangle 62"/>
            <p:cNvSpPr/>
            <p:nvPr/>
          </p:nvSpPr>
          <p:spPr>
            <a:xfrm>
              <a:off x="7755120" y="2642760"/>
              <a:ext cx="683280" cy="15228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US" sz="1000" b="0" strike="noStrike" spc="-1">
                  <a:solidFill>
                    <a:schemeClr val="dk1"/>
                  </a:solidFill>
                  <a:latin typeface="Calibri"/>
                </a:rPr>
                <a:t>Ja</a:t>
              </a:r>
              <a:endParaRPr lang="de-DE" sz="1000" b="0" strike="noStrike" spc="-1">
                <a:solidFill>
                  <a:srgbClr val="000000"/>
                </a:solidFill>
                <a:latin typeface="Arial"/>
              </a:endParaRPr>
            </a:p>
          </p:txBody>
        </p:sp>
        <p:sp>
          <p:nvSpPr>
            <p:cNvPr id="811" name="Rectangle 18"/>
            <p:cNvSpPr/>
            <p:nvPr/>
          </p:nvSpPr>
          <p:spPr>
            <a:xfrm>
              <a:off x="3553560" y="5722920"/>
              <a:ext cx="4745520" cy="88812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700" b="0" strike="noStrike" spc="-1">
                <a:solidFill>
                  <a:srgbClr val="000000"/>
                </a:solidFill>
                <a:latin typeface="Arial"/>
              </a:endParaRPr>
            </a:p>
            <a:p>
              <a:pPr algn="ctr" defTabSz="914400">
                <a:lnSpc>
                  <a:spcPct val="100000"/>
                </a:lnSpc>
              </a:pPr>
              <a:r>
                <a:rPr lang="en-GB" sz="1800" b="0" strike="noStrike" spc="-1">
                  <a:solidFill>
                    <a:schemeClr val="lt1"/>
                  </a:solidFill>
                  <a:latin typeface="Calibri"/>
                </a:rPr>
                <a:t>Management von Workflows</a:t>
              </a:r>
              <a:endParaRPr lang="de-DE" sz="1800" b="0" strike="noStrike" spc="-1">
                <a:solidFill>
                  <a:srgbClr val="000000"/>
                </a:solidFill>
                <a:latin typeface="Arial"/>
              </a:endParaRPr>
            </a:p>
          </p:txBody>
        </p:sp>
        <p:sp>
          <p:nvSpPr>
            <p:cNvPr id="812" name="Rectangle 18"/>
            <p:cNvSpPr/>
            <p:nvPr/>
          </p:nvSpPr>
          <p:spPr>
            <a:xfrm>
              <a:off x="3776400" y="6113160"/>
              <a:ext cx="1880280" cy="3632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Pflege der Incident Workflows</a:t>
              </a:r>
              <a:endParaRPr lang="de-DE" sz="1200" b="0" strike="noStrike" spc="-1">
                <a:solidFill>
                  <a:srgbClr val="000000"/>
                </a:solidFill>
                <a:latin typeface="Arial"/>
              </a:endParaRPr>
            </a:p>
          </p:txBody>
        </p:sp>
        <p:sp>
          <p:nvSpPr>
            <p:cNvPr id="813" name="Rectangle 18"/>
            <p:cNvSpPr/>
            <p:nvPr/>
          </p:nvSpPr>
          <p:spPr>
            <a:xfrm>
              <a:off x="6203160" y="6110280"/>
              <a:ext cx="1880280" cy="3632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Pflege der Service-Request Workflows</a:t>
              </a:r>
              <a:endParaRPr lang="de-DE" sz="1200" b="0" strike="noStrike" spc="-1">
                <a:solidFill>
                  <a:srgbClr val="000000"/>
                </a:solidFill>
                <a:latin typeface="Arial"/>
              </a:endParaRPr>
            </a:p>
          </p:txBody>
        </p:sp>
        <p:sp>
          <p:nvSpPr>
            <p:cNvPr id="814" name="Rectangle 18"/>
            <p:cNvSpPr/>
            <p:nvPr/>
          </p:nvSpPr>
          <p:spPr>
            <a:xfrm>
              <a:off x="7156080" y="3178440"/>
              <a:ext cx="920160" cy="3632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Abschließen</a:t>
              </a:r>
              <a:endParaRPr lang="de-DE" sz="1200" b="0" strike="noStrike" spc="-1">
                <a:solidFill>
                  <a:srgbClr val="000000"/>
                </a:solidFill>
                <a:latin typeface="Arial"/>
              </a:endParaRPr>
            </a:p>
          </p:txBody>
        </p:sp>
        <p:sp>
          <p:nvSpPr>
            <p:cNvPr id="815" name="Rectangle 18"/>
            <p:cNvSpPr/>
            <p:nvPr/>
          </p:nvSpPr>
          <p:spPr>
            <a:xfrm>
              <a:off x="3776400" y="4936320"/>
              <a:ext cx="1880280" cy="3632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Lösen Sie  auf.</a:t>
              </a:r>
              <a:endParaRPr lang="de-DE" sz="1200" b="0" strike="noStrike" spc="-1">
                <a:solidFill>
                  <a:srgbClr val="000000"/>
                </a:solidFill>
                <a:latin typeface="Arial"/>
              </a:endParaRPr>
            </a:p>
          </p:txBody>
        </p:sp>
        <p:sp>
          <p:nvSpPr>
            <p:cNvPr id="816" name="Rectangle 18"/>
            <p:cNvSpPr/>
            <p:nvPr/>
          </p:nvSpPr>
          <p:spPr>
            <a:xfrm>
              <a:off x="6202440" y="4936680"/>
              <a:ext cx="1880280" cy="3632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000" b="0" strike="noStrike" spc="-1">
                  <a:solidFill>
                    <a:schemeClr val="dk1"/>
                  </a:solidFill>
                  <a:latin typeface="Calibri"/>
                </a:rPr>
                <a:t>Überprüfung und Abschließen von Major Incidents</a:t>
              </a:r>
              <a:endParaRPr lang="de-DE" sz="1000" b="0" strike="noStrike" spc="-1">
                <a:solidFill>
                  <a:srgbClr val="000000"/>
                </a:solidFill>
                <a:latin typeface="Arial"/>
              </a:endParaRPr>
            </a:p>
          </p:txBody>
        </p:sp>
        <p:cxnSp>
          <p:nvCxnSpPr>
            <p:cNvPr id="817" name="Gerade Verbindung mit Pfeil 91"/>
            <p:cNvCxnSpPr>
              <a:stCxn id="815" idx="3"/>
              <a:endCxn id="816" idx="1"/>
            </p:cNvCxnSpPr>
            <p:nvPr/>
          </p:nvCxnSpPr>
          <p:spPr>
            <a:xfrm>
              <a:off x="5656680" y="5117760"/>
              <a:ext cx="546120" cy="720"/>
            </a:xfrm>
            <a:prstGeom prst="straightConnector1">
              <a:avLst/>
            </a:prstGeom>
            <a:ln w="19050">
              <a:solidFill>
                <a:srgbClr val="000000"/>
              </a:solidFill>
              <a:round/>
              <a:tailEnd type="arrow" w="med" len="med"/>
            </a:ln>
          </p:spPr>
        </p:cxnSp>
        <p:sp>
          <p:nvSpPr>
            <p:cNvPr id="793" name="Flussdiagramm: Dokument 98"/>
            <p:cNvSpPr/>
            <p:nvPr/>
          </p:nvSpPr>
          <p:spPr>
            <a:xfrm>
              <a:off x="1313640" y="1820520"/>
              <a:ext cx="1689120" cy="82584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00" b="0" strike="noStrike" spc="-1">
                  <a:solidFill>
                    <a:schemeClr val="dk1"/>
                  </a:solidFill>
                  <a:latin typeface="Calibri"/>
                </a:rPr>
                <a:t>Benachrichtigungen oder Anfragen von Anwendern, Informationen aus anderen Quellen (einschließlich Überwachung)</a:t>
              </a:r>
              <a:endParaRPr lang="de-DE" sz="1000" b="0" strike="noStrike" spc="-1">
                <a:solidFill>
                  <a:srgbClr val="000000"/>
                </a:solidFill>
                <a:latin typeface="Arial"/>
              </a:endParaRPr>
            </a:p>
          </p:txBody>
        </p:sp>
        <p:sp>
          <p:nvSpPr>
            <p:cNvPr id="818" name="Flussdiagramm: Dokument 99"/>
            <p:cNvSpPr/>
            <p:nvPr/>
          </p:nvSpPr>
          <p:spPr>
            <a:xfrm>
              <a:off x="8957880" y="2119680"/>
              <a:ext cx="1693440" cy="3592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endParaRPr lang="en-GB" sz="1200" b="0" strike="noStrike" spc="-1">
                <a:solidFill>
                  <a:schemeClr val="dk1"/>
                </a:solidFill>
                <a:latin typeface="Calibri"/>
              </a:endParaRPr>
            </a:p>
          </p:txBody>
        </p:sp>
        <p:sp>
          <p:nvSpPr>
            <p:cNvPr id="802" name="Flussdiagramm: Dokument 100"/>
            <p:cNvSpPr/>
            <p:nvPr/>
          </p:nvSpPr>
          <p:spPr>
            <a:xfrm>
              <a:off x="8861040" y="2061360"/>
              <a:ext cx="1693440" cy="3592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200" b="0" strike="noStrike" spc="-1">
                  <a:solidFill>
                    <a:schemeClr val="dk1"/>
                  </a:solidFill>
                  <a:latin typeface="Calibri"/>
                </a:rPr>
                <a:t>SLAs</a:t>
              </a:r>
              <a:endParaRPr lang="de-DE" sz="1200" b="0" strike="noStrike" spc="-1">
                <a:solidFill>
                  <a:srgbClr val="000000"/>
                </a:solidFill>
                <a:latin typeface="Arial"/>
              </a:endParaRPr>
            </a:p>
          </p:txBody>
        </p:sp>
        <p:cxnSp>
          <p:nvCxnSpPr>
            <p:cNvPr id="819" name="Gerade Verbindung mit Pfeil 121"/>
            <p:cNvCxnSpPr/>
            <p:nvPr/>
          </p:nvCxnSpPr>
          <p:spPr>
            <a:xfrm flipH="1">
              <a:off x="7322040" y="2598120"/>
              <a:ext cx="1540800" cy="5400"/>
            </a:xfrm>
            <a:prstGeom prst="straightConnector1">
              <a:avLst/>
            </a:prstGeom>
            <a:ln w="19050">
              <a:solidFill>
                <a:srgbClr val="000000"/>
              </a:solidFill>
              <a:prstDash val="sysDash"/>
              <a:round/>
              <a:tailEnd type="arrow" w="med" len="med"/>
            </a:ln>
          </p:spPr>
        </p:cxnSp>
        <p:cxnSp>
          <p:nvCxnSpPr>
            <p:cNvPr id="820" name="Gerade Verbindung mit Pfeil 126"/>
            <p:cNvCxnSpPr>
              <a:stCxn id="797" idx="2"/>
              <a:endCxn id="815" idx="0"/>
            </p:cNvCxnSpPr>
            <p:nvPr/>
          </p:nvCxnSpPr>
          <p:spPr>
            <a:xfrm>
              <a:off x="4715640" y="4738680"/>
              <a:ext cx="1080" cy="198000"/>
            </a:xfrm>
            <a:prstGeom prst="straightConnector1">
              <a:avLst/>
            </a:prstGeom>
            <a:ln w="19050">
              <a:solidFill>
                <a:srgbClr val="000000"/>
              </a:solidFill>
              <a:round/>
              <a:tailEnd type="arrow" w="med" len="med"/>
            </a:ln>
          </p:spPr>
        </p:cxnSp>
        <p:sp>
          <p:nvSpPr>
            <p:cNvPr id="821" name="Zylinder 145"/>
            <p:cNvSpPr/>
            <p:nvPr/>
          </p:nvSpPr>
          <p:spPr>
            <a:xfrm>
              <a:off x="1328400" y="3516120"/>
              <a:ext cx="1693440" cy="414720"/>
            </a:xfrm>
            <a:prstGeom prst="can">
              <a:avLst>
                <a:gd name="adj" fmla="val 25000"/>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horzOverflow="overflow" lIns="90000" tIns="45000" rIns="90000" bIns="45000" numCol="1" spcCol="0" anchor="ctr">
              <a:noAutofit/>
            </a:bodyPr>
            <a:lstStyle/>
            <a:p>
              <a:pPr algn="ctr" defTabSz="914400">
                <a:lnSpc>
                  <a:spcPct val="100000"/>
                </a:lnSpc>
              </a:pPr>
              <a:r>
                <a:rPr lang="en-GB" sz="1200" b="0" strike="noStrike" spc="-1">
                  <a:solidFill>
                    <a:schemeClr val="dk1"/>
                  </a:solidFill>
                  <a:latin typeface="Calibri"/>
                </a:rPr>
                <a:t>CMDB</a:t>
              </a:r>
              <a:endParaRPr lang="de-DE" sz="1200" b="0" strike="noStrike" spc="-1">
                <a:solidFill>
                  <a:srgbClr val="000000"/>
                </a:solidFill>
                <a:latin typeface="Arial"/>
              </a:endParaRPr>
            </a:p>
          </p:txBody>
        </p:sp>
        <p:sp>
          <p:nvSpPr>
            <p:cNvPr id="822" name="Flussdiagramm: Dokument 147"/>
            <p:cNvSpPr/>
            <p:nvPr/>
          </p:nvSpPr>
          <p:spPr>
            <a:xfrm>
              <a:off x="1330560" y="4718160"/>
              <a:ext cx="1689120" cy="37548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00" b="0" strike="noStrike" spc="-1">
                  <a:solidFill>
                    <a:schemeClr val="dk1"/>
                  </a:solidFill>
                  <a:latin typeface="Calibri"/>
                </a:rPr>
                <a:t>Informationen zum Release</a:t>
              </a:r>
              <a:endParaRPr lang="de-DE" sz="1000" b="0" strike="noStrike" spc="-1">
                <a:solidFill>
                  <a:srgbClr val="000000"/>
                </a:solidFill>
                <a:latin typeface="Arial"/>
              </a:endParaRPr>
            </a:p>
          </p:txBody>
        </p:sp>
        <p:cxnSp>
          <p:nvCxnSpPr>
            <p:cNvPr id="823" name="Verbinder: gekrümmt 153"/>
            <p:cNvCxnSpPr/>
            <p:nvPr/>
          </p:nvCxnSpPr>
          <p:spPr>
            <a:xfrm rot="5400000" flipH="1" flipV="1">
              <a:off x="2892600" y="4590360"/>
              <a:ext cx="613800" cy="81360"/>
            </a:xfrm>
            <a:prstGeom prst="curvedConnector3">
              <a:avLst>
                <a:gd name="adj1" fmla="val 25000"/>
              </a:avLst>
            </a:prstGeom>
            <a:ln w="19050">
              <a:solidFill>
                <a:srgbClr val="000000"/>
              </a:solidFill>
              <a:prstDash val="sysDash"/>
              <a:round/>
            </a:ln>
          </p:spPr>
        </p:cxnSp>
        <p:sp>
          <p:nvSpPr>
            <p:cNvPr id="824" name="Zylinder 154"/>
            <p:cNvSpPr/>
            <p:nvPr/>
          </p:nvSpPr>
          <p:spPr>
            <a:xfrm>
              <a:off x="1317240" y="4116600"/>
              <a:ext cx="1693440" cy="414720"/>
            </a:xfrm>
            <a:prstGeom prst="can">
              <a:avLst>
                <a:gd name="adj" fmla="val 25000"/>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00" b="0" strike="noStrike" spc="-1">
                  <a:solidFill>
                    <a:schemeClr val="dk1"/>
                  </a:solidFill>
                  <a:latin typeface="Calibri"/>
                </a:rPr>
                <a:t>Datenbank der bekannten Fehler (KEDB)</a:t>
              </a:r>
              <a:endParaRPr lang="de-DE" sz="1000" b="0" strike="noStrike" spc="-1">
                <a:solidFill>
                  <a:srgbClr val="000000"/>
                </a:solidFill>
                <a:latin typeface="Arial"/>
              </a:endParaRPr>
            </a:p>
          </p:txBody>
        </p:sp>
        <p:cxnSp>
          <p:nvCxnSpPr>
            <p:cNvPr id="825" name="Verbinder: gekrümmt 167"/>
            <p:cNvCxnSpPr>
              <a:stCxn id="822" idx="3"/>
            </p:cNvCxnSpPr>
            <p:nvPr/>
          </p:nvCxnSpPr>
          <p:spPr>
            <a:xfrm>
              <a:off x="3019680" y="4905720"/>
              <a:ext cx="507600" cy="164880"/>
            </a:xfrm>
            <a:prstGeom prst="curvedConnector3">
              <a:avLst>
                <a:gd name="adj1" fmla="val 100000"/>
              </a:avLst>
            </a:prstGeom>
            <a:ln w="19050">
              <a:solidFill>
                <a:srgbClr val="000000"/>
              </a:solidFill>
              <a:prstDash val="sysDash"/>
              <a:round/>
              <a:tailEnd type="arrow" w="med" len="med"/>
            </a:ln>
          </p:spPr>
        </p:cxnSp>
        <p:cxnSp>
          <p:nvCxnSpPr>
            <p:cNvPr id="826" name="Verbinder: gekrümmt 168"/>
            <p:cNvCxnSpPr/>
            <p:nvPr/>
          </p:nvCxnSpPr>
          <p:spPr>
            <a:xfrm rot="16200000" flipV="1">
              <a:off x="2872440" y="3967560"/>
              <a:ext cx="638280" cy="77040"/>
            </a:xfrm>
            <a:prstGeom prst="curvedConnector3">
              <a:avLst>
                <a:gd name="adj1" fmla="val 25000"/>
              </a:avLst>
            </a:prstGeom>
            <a:ln w="19050">
              <a:solidFill>
                <a:srgbClr val="000000"/>
              </a:solidFill>
              <a:prstDash val="sysDash"/>
              <a:round/>
            </a:ln>
          </p:spPr>
        </p:cxnSp>
        <p:cxnSp>
          <p:nvCxnSpPr>
            <p:cNvPr id="827" name="Verbinder: gekrümmt 175"/>
            <p:cNvCxnSpPr>
              <a:stCxn id="821" idx="1"/>
            </p:cNvCxnSpPr>
            <p:nvPr/>
          </p:nvCxnSpPr>
          <p:spPr>
            <a:xfrm rot="10800000" flipH="1">
              <a:off x="1328040" y="3593160"/>
              <a:ext cx="2197440" cy="130680"/>
            </a:xfrm>
            <a:prstGeom prst="curvedConnector4">
              <a:avLst>
                <a:gd name="adj1" fmla="val -7160"/>
                <a:gd name="adj2" fmla="val 324309"/>
              </a:avLst>
            </a:prstGeom>
            <a:ln w="19050">
              <a:solidFill>
                <a:srgbClr val="000000"/>
              </a:solidFill>
              <a:prstDash val="sysDash"/>
              <a:round/>
              <a:tailEnd type="arrow" w="med" len="med"/>
            </a:ln>
          </p:spPr>
        </p:cxnSp>
        <p:cxnSp>
          <p:nvCxnSpPr>
            <p:cNvPr id="828" name="Verbinder: gekrümmt 188"/>
            <p:cNvCxnSpPr>
              <a:stCxn id="824" idx="1"/>
            </p:cNvCxnSpPr>
            <p:nvPr/>
          </p:nvCxnSpPr>
          <p:spPr>
            <a:xfrm rot="10800000" flipH="1" flipV="1">
              <a:off x="1316880" y="4323600"/>
              <a:ext cx="1884240" cy="13680"/>
            </a:xfrm>
            <a:prstGeom prst="curvedConnector4">
              <a:avLst>
                <a:gd name="adj1" fmla="val -8580"/>
                <a:gd name="adj2" fmla="val 3354054"/>
              </a:avLst>
            </a:prstGeom>
            <a:ln w="19050">
              <a:solidFill>
                <a:srgbClr val="000000"/>
              </a:solidFill>
              <a:prstDash val="sysDash"/>
              <a:round/>
            </a:ln>
          </p:spPr>
        </p:cxnSp>
        <p:sp>
          <p:nvSpPr>
            <p:cNvPr id="829" name="Flussdiagramm: Dokument 226"/>
            <p:cNvSpPr/>
            <p:nvPr/>
          </p:nvSpPr>
          <p:spPr>
            <a:xfrm>
              <a:off x="8865000" y="3654000"/>
              <a:ext cx="1693440" cy="3592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200" b="0" strike="noStrike" spc="-1">
                  <a:solidFill>
                    <a:schemeClr val="dk1"/>
                  </a:solidFill>
                  <a:latin typeface="Calibri"/>
                </a:rPr>
                <a:t>Request for Change (Antrag auf Änderung)</a:t>
              </a:r>
              <a:endParaRPr lang="de-DE" sz="1200" b="0" strike="noStrike" spc="-1">
                <a:solidFill>
                  <a:srgbClr val="000000"/>
                </a:solidFill>
                <a:latin typeface="Arial"/>
              </a:endParaRPr>
            </a:p>
          </p:txBody>
        </p:sp>
        <p:cxnSp>
          <p:nvCxnSpPr>
            <p:cNvPr id="830" name="Verbinder: gekrümmt 227"/>
            <p:cNvCxnSpPr>
              <a:stCxn id="800" idx="2"/>
            </p:cNvCxnSpPr>
            <p:nvPr/>
          </p:nvCxnSpPr>
          <p:spPr>
            <a:xfrm rot="16200000" flipH="1">
              <a:off x="7253640" y="2221920"/>
              <a:ext cx="293040" cy="2932200"/>
            </a:xfrm>
            <a:prstGeom prst="curvedConnector3">
              <a:avLst>
                <a:gd name="adj1" fmla="val 100000"/>
              </a:avLst>
            </a:prstGeom>
            <a:ln w="19050">
              <a:solidFill>
                <a:srgbClr val="000000"/>
              </a:solidFill>
              <a:prstDash val="sysDash"/>
              <a:round/>
              <a:tailEnd type="arrow" w="med" len="med"/>
            </a:ln>
          </p:spPr>
        </p:cxnSp>
        <p:cxnSp>
          <p:nvCxnSpPr>
            <p:cNvPr id="831" name="Verbinder: gekrümmt 231"/>
            <p:cNvCxnSpPr>
              <a:stCxn id="815" idx="2"/>
              <a:endCxn id="829" idx="3"/>
            </p:cNvCxnSpPr>
            <p:nvPr/>
          </p:nvCxnSpPr>
          <p:spPr>
            <a:xfrm rot="5400000" flipH="1" flipV="1">
              <a:off x="6904440" y="1645560"/>
              <a:ext cx="1466280" cy="5842440"/>
            </a:xfrm>
            <a:prstGeom prst="curvedConnector4">
              <a:avLst>
                <a:gd name="adj1" fmla="val -11468"/>
                <a:gd name="adj2" fmla="val 102175"/>
              </a:avLst>
            </a:prstGeom>
            <a:ln w="19050">
              <a:solidFill>
                <a:srgbClr val="000000"/>
              </a:solidFill>
              <a:prstDash val="sysDash"/>
              <a:round/>
              <a:tailEnd type="arrow" w="med" len="med"/>
            </a:ln>
          </p:spPr>
        </p:cxnSp>
        <p:sp>
          <p:nvSpPr>
            <p:cNvPr id="832" name="Flussdiagramm: Dokument 237"/>
            <p:cNvSpPr/>
            <p:nvPr/>
          </p:nvSpPr>
          <p:spPr>
            <a:xfrm>
              <a:off x="8865360" y="3178440"/>
              <a:ext cx="1693440" cy="3592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00" b="0" strike="noStrike" spc="-1">
                  <a:solidFill>
                    <a:schemeClr val="dk1"/>
                  </a:solidFill>
                  <a:latin typeface="Calibri"/>
                </a:rPr>
                <a:t>Incident oder Service-Request [abgeschlossen]</a:t>
              </a:r>
              <a:endParaRPr lang="de-DE" sz="1000" b="0" strike="noStrike" spc="-1">
                <a:solidFill>
                  <a:srgbClr val="000000"/>
                </a:solidFill>
                <a:latin typeface="Arial"/>
              </a:endParaRPr>
            </a:p>
          </p:txBody>
        </p:sp>
        <p:sp>
          <p:nvSpPr>
            <p:cNvPr id="833" name="Flussdiagramm: Dokument 242"/>
            <p:cNvSpPr/>
            <p:nvPr/>
          </p:nvSpPr>
          <p:spPr>
            <a:xfrm>
              <a:off x="1304640" y="2720160"/>
              <a:ext cx="1689120" cy="53568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00" b="0" strike="noStrike" spc="-1">
                  <a:solidFill>
                    <a:schemeClr val="dk1"/>
                  </a:solidFill>
                  <a:latin typeface="Calibri"/>
                </a:rPr>
                <a:t>Incident und Service-Request Workflows</a:t>
              </a:r>
              <a:endParaRPr lang="de-DE" sz="1000" b="0" strike="noStrike" spc="-1">
                <a:solidFill>
                  <a:srgbClr val="000000"/>
                </a:solidFill>
                <a:latin typeface="Arial"/>
              </a:endParaRPr>
            </a:p>
          </p:txBody>
        </p:sp>
        <p:cxnSp>
          <p:nvCxnSpPr>
            <p:cNvPr id="834" name="Gerade Verbindung mit Pfeil 243"/>
            <p:cNvCxnSpPr>
              <a:stCxn id="833" idx="3"/>
            </p:cNvCxnSpPr>
            <p:nvPr/>
          </p:nvCxnSpPr>
          <p:spPr>
            <a:xfrm>
              <a:off x="2993760" y="2988000"/>
              <a:ext cx="560160" cy="2880"/>
            </a:xfrm>
            <a:prstGeom prst="straightConnector1">
              <a:avLst/>
            </a:prstGeom>
            <a:ln w="19050">
              <a:solidFill>
                <a:srgbClr val="000000"/>
              </a:solidFill>
              <a:prstDash val="sysDash"/>
              <a:round/>
              <a:tailEnd type="arrow" w="med" len="med"/>
            </a:ln>
          </p:spPr>
        </p:cxnSp>
        <p:cxnSp>
          <p:nvCxnSpPr>
            <p:cNvPr id="835" name="Verbinder: gekrümmt 246"/>
            <p:cNvCxnSpPr>
              <a:stCxn id="811" idx="1"/>
              <a:endCxn id="833" idx="1"/>
            </p:cNvCxnSpPr>
            <p:nvPr/>
          </p:nvCxnSpPr>
          <p:spPr>
            <a:xfrm rot="10800000">
              <a:off x="1304280" y="2988000"/>
              <a:ext cx="2249280" cy="3179160"/>
            </a:xfrm>
            <a:prstGeom prst="curvedConnector3">
              <a:avLst>
                <a:gd name="adj1" fmla="val 116712"/>
              </a:avLst>
            </a:prstGeom>
            <a:ln w="19050">
              <a:solidFill>
                <a:srgbClr val="000000"/>
              </a:solidFill>
              <a:prstDash val="sysDash"/>
              <a:round/>
            </a:ln>
          </p:spPr>
        </p:cxnSp>
        <p:sp>
          <p:nvSpPr>
            <p:cNvPr id="808" name="Flussdiagramm: Verzweigung 68"/>
            <p:cNvSpPr/>
            <p:nvPr/>
          </p:nvSpPr>
          <p:spPr>
            <a:xfrm>
              <a:off x="3772080" y="2611440"/>
              <a:ext cx="1881360" cy="372240"/>
            </a:xfrm>
            <a:prstGeom prst="flowChartDecision">
              <a:avLst/>
            </a:prstGeom>
            <a:solidFill>
              <a:schemeClr val="accent1">
                <a:lumMod val="40000"/>
                <a:lumOff val="60000"/>
              </a:schemeClr>
            </a:solid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900" b="0" strike="noStrike" spc="-1">
                  <a:solidFill>
                    <a:schemeClr val="dk1"/>
                  </a:solidFill>
                  <a:latin typeface="Calibri"/>
                </a:rPr>
                <a:t>Eskalation erforderlich?</a:t>
              </a:r>
              <a:endParaRPr lang="de-DE" sz="900" b="0" strike="noStrike" spc="-1">
                <a:solidFill>
                  <a:srgbClr val="000000"/>
                </a:solidFill>
                <a:latin typeface="Arial"/>
              </a:endParaRPr>
            </a:p>
          </p:txBody>
        </p:sp>
        <p:sp>
          <p:nvSpPr>
            <p:cNvPr id="836" name="Rectangle 18"/>
            <p:cNvSpPr/>
            <p:nvPr/>
          </p:nvSpPr>
          <p:spPr>
            <a:xfrm>
              <a:off x="3772080" y="3181320"/>
              <a:ext cx="920160" cy="3632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Eskalieren</a:t>
              </a:r>
              <a:endParaRPr lang="de-DE" sz="1200" b="0" strike="noStrike" spc="-1">
                <a:solidFill>
                  <a:srgbClr val="000000"/>
                </a:solidFill>
                <a:latin typeface="Arial"/>
              </a:endParaRPr>
            </a:p>
          </p:txBody>
        </p:sp>
        <p:cxnSp>
          <p:nvCxnSpPr>
            <p:cNvPr id="837" name="Gewinkelte Verbindung 115"/>
            <p:cNvCxnSpPr>
              <a:stCxn id="808" idx="2"/>
              <a:endCxn id="836" idx="0"/>
            </p:cNvCxnSpPr>
            <p:nvPr/>
          </p:nvCxnSpPr>
          <p:spPr>
            <a:xfrm rot="5400000">
              <a:off x="4373280" y="2842200"/>
              <a:ext cx="198000" cy="480960"/>
            </a:xfrm>
            <a:prstGeom prst="bentConnector3">
              <a:avLst>
                <a:gd name="adj1" fmla="val 34426"/>
              </a:avLst>
            </a:prstGeom>
            <a:ln w="19050">
              <a:solidFill>
                <a:srgbClr val="000000"/>
              </a:solidFill>
              <a:round/>
              <a:tailEnd type="arrow" w="med" len="med"/>
            </a:ln>
          </p:spPr>
        </p:cxnSp>
        <p:cxnSp>
          <p:nvCxnSpPr>
            <p:cNvPr id="838" name="Gewinkelte Verbindung 115"/>
            <p:cNvCxnSpPr>
              <a:stCxn id="808" idx="2"/>
              <a:endCxn id="800" idx="0"/>
            </p:cNvCxnSpPr>
            <p:nvPr/>
          </p:nvCxnSpPr>
          <p:spPr>
            <a:xfrm rot="16200000" flipH="1">
              <a:off x="5226120" y="2470320"/>
              <a:ext cx="195120" cy="1221480"/>
            </a:xfrm>
            <a:prstGeom prst="bentConnector3">
              <a:avLst>
                <a:gd name="adj1" fmla="val 33271"/>
              </a:avLst>
            </a:prstGeom>
            <a:ln w="19050">
              <a:solidFill>
                <a:srgbClr val="000000"/>
              </a:solidFill>
              <a:round/>
              <a:tailEnd type="arrow" w="med" len="med"/>
            </a:ln>
          </p:spPr>
        </p:cxnSp>
        <p:cxnSp>
          <p:nvCxnSpPr>
            <p:cNvPr id="839" name="Gerade Verbindung mit Pfeil 101"/>
            <p:cNvCxnSpPr>
              <a:stCxn id="836" idx="3"/>
              <a:endCxn id="800" idx="1"/>
            </p:cNvCxnSpPr>
            <p:nvPr/>
          </p:nvCxnSpPr>
          <p:spPr>
            <a:xfrm flipV="1">
              <a:off x="4692240" y="3359880"/>
              <a:ext cx="302040" cy="3240"/>
            </a:xfrm>
            <a:prstGeom prst="straightConnector1">
              <a:avLst/>
            </a:prstGeom>
            <a:ln w="19050">
              <a:solidFill>
                <a:srgbClr val="000000"/>
              </a:solidFill>
              <a:round/>
              <a:tailEnd type="arrow" w="med" len="med"/>
            </a:ln>
          </p:spPr>
        </p:cxnSp>
        <p:cxnSp>
          <p:nvCxnSpPr>
            <p:cNvPr id="840" name="Gerade Verbindung mit Pfeil 102"/>
            <p:cNvCxnSpPr>
              <a:stCxn id="800" idx="3"/>
              <a:endCxn id="814" idx="1"/>
            </p:cNvCxnSpPr>
            <p:nvPr/>
          </p:nvCxnSpPr>
          <p:spPr>
            <a:xfrm>
              <a:off x="6874200" y="3359880"/>
              <a:ext cx="282240" cy="360"/>
            </a:xfrm>
            <a:prstGeom prst="straightConnector1">
              <a:avLst/>
            </a:prstGeom>
            <a:ln w="19050">
              <a:solidFill>
                <a:srgbClr val="000000"/>
              </a:solidFill>
              <a:round/>
              <a:tailEnd type="arrow" w="med" len="med"/>
            </a:ln>
          </p:spPr>
        </p:cxnSp>
        <p:sp>
          <p:nvSpPr>
            <p:cNvPr id="841" name="Rectangle 62"/>
            <p:cNvSpPr/>
            <p:nvPr/>
          </p:nvSpPr>
          <p:spPr>
            <a:xfrm>
              <a:off x="3835800" y="2917800"/>
              <a:ext cx="683280" cy="15228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US" sz="1000" b="0" strike="noStrike" spc="-1">
                  <a:solidFill>
                    <a:schemeClr val="dk1"/>
                  </a:solidFill>
                  <a:latin typeface="Calibri"/>
                </a:rPr>
                <a:t>Ja</a:t>
              </a:r>
              <a:endParaRPr lang="de-DE" sz="1000" b="0" strike="noStrike" spc="-1">
                <a:solidFill>
                  <a:srgbClr val="000000"/>
                </a:solidFill>
                <a:latin typeface="Arial"/>
              </a:endParaRPr>
            </a:p>
          </p:txBody>
        </p:sp>
        <p:sp>
          <p:nvSpPr>
            <p:cNvPr id="842" name="Rectangle 62"/>
            <p:cNvSpPr/>
            <p:nvPr/>
          </p:nvSpPr>
          <p:spPr>
            <a:xfrm>
              <a:off x="5010840" y="2911320"/>
              <a:ext cx="683280" cy="15228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US" sz="1000" b="0" strike="noStrike" spc="-1">
                  <a:solidFill>
                    <a:schemeClr val="dk1"/>
                  </a:solidFill>
                  <a:latin typeface="Calibri"/>
                </a:rPr>
                <a:t>Nein</a:t>
              </a:r>
              <a:endParaRPr lang="de-DE" sz="1000" b="0" strike="noStrike" spc="-1">
                <a:solidFill>
                  <a:srgbClr val="000000"/>
                </a:solidFill>
                <a:latin typeface="Arial"/>
              </a:endParaRPr>
            </a:p>
          </p:txBody>
        </p:sp>
        <p:sp>
          <p:nvSpPr>
            <p:cNvPr id="843" name="Flussdiagramm: Dokument 142"/>
            <p:cNvSpPr/>
            <p:nvPr/>
          </p:nvSpPr>
          <p:spPr>
            <a:xfrm>
              <a:off x="5342760" y="2307600"/>
              <a:ext cx="252360" cy="748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16560" rIns="90000" bIns="16560" anchor="ctr">
              <a:noAutofit/>
            </a:bodyPr>
            <a:lstStyle/>
            <a:p>
              <a:pPr algn="ctr" defTabSz="914400">
                <a:lnSpc>
                  <a:spcPct val="100000"/>
                </a:lnSpc>
              </a:pPr>
              <a:endParaRPr lang="en-GB" sz="1000" b="0" strike="noStrike" spc="-1">
                <a:solidFill>
                  <a:schemeClr val="dk1"/>
                </a:solidFill>
                <a:latin typeface="Calibri"/>
              </a:endParaRPr>
            </a:p>
          </p:txBody>
        </p:sp>
        <p:sp>
          <p:nvSpPr>
            <p:cNvPr id="844" name="Flussdiagramm: Dokument 148"/>
            <p:cNvSpPr/>
            <p:nvPr/>
          </p:nvSpPr>
          <p:spPr>
            <a:xfrm>
              <a:off x="8865720" y="4941000"/>
              <a:ext cx="1693440" cy="3592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200" b="0" strike="noStrike" spc="-1">
                  <a:solidFill>
                    <a:schemeClr val="dk1"/>
                  </a:solidFill>
                  <a:latin typeface="Calibri"/>
                </a:rPr>
                <a:t>Incident</a:t>
              </a:r>
              <a:endParaRPr lang="de-DE" sz="1200" b="0" strike="noStrike" spc="-1">
                <a:solidFill>
                  <a:srgbClr val="000000"/>
                </a:solidFill>
                <a:latin typeface="Arial"/>
              </a:endParaRPr>
            </a:p>
            <a:p>
              <a:pPr algn="ctr" defTabSz="914400">
                <a:lnSpc>
                  <a:spcPct val="100000"/>
                </a:lnSpc>
              </a:pPr>
              <a:r>
                <a:rPr lang="en-GB" sz="1200" b="0" strike="noStrike" spc="-1">
                  <a:solidFill>
                    <a:schemeClr val="dk1"/>
                  </a:solidFill>
                  <a:latin typeface="Calibri"/>
                </a:rPr>
                <a:t>[Major, geschlossen]</a:t>
              </a:r>
              <a:endParaRPr lang="de-DE" sz="1200" b="0" strike="noStrike" spc="-1">
                <a:solidFill>
                  <a:srgbClr val="000000"/>
                </a:solidFill>
                <a:latin typeface="Arial"/>
              </a:endParaRPr>
            </a:p>
          </p:txBody>
        </p:sp>
        <p:cxnSp>
          <p:nvCxnSpPr>
            <p:cNvPr id="845" name="Gerade Verbindung mit Pfeil 149"/>
            <p:cNvCxnSpPr>
              <a:stCxn id="814" idx="3"/>
              <a:endCxn id="832" idx="1"/>
            </p:cNvCxnSpPr>
            <p:nvPr/>
          </p:nvCxnSpPr>
          <p:spPr>
            <a:xfrm flipV="1">
              <a:off x="8076240" y="3358080"/>
              <a:ext cx="789480" cy="2160"/>
            </a:xfrm>
            <a:prstGeom prst="straightConnector1">
              <a:avLst/>
            </a:prstGeom>
            <a:ln w="19050">
              <a:solidFill>
                <a:srgbClr val="000000"/>
              </a:solidFill>
              <a:prstDash val="sysDash"/>
              <a:round/>
              <a:tailEnd type="arrow" w="med" len="med"/>
            </a:ln>
          </p:spPr>
        </p:cxnSp>
        <p:cxnSp>
          <p:nvCxnSpPr>
            <p:cNvPr id="846" name="Gerade Verbindung mit Pfeil 155"/>
            <p:cNvCxnSpPr>
              <a:stCxn id="816" idx="3"/>
              <a:endCxn id="844" idx="1"/>
            </p:cNvCxnSpPr>
            <p:nvPr/>
          </p:nvCxnSpPr>
          <p:spPr>
            <a:xfrm>
              <a:off x="8082720" y="5118120"/>
              <a:ext cx="783360" cy="2880"/>
            </a:xfrm>
            <a:prstGeom prst="straightConnector1">
              <a:avLst/>
            </a:prstGeom>
            <a:ln w="19050">
              <a:solidFill>
                <a:srgbClr val="000000"/>
              </a:solidFill>
              <a:prstDash val="sysDash"/>
              <a:round/>
              <a:tailEnd type="arrow" w="med" len="med"/>
            </a:ln>
          </p:spPr>
        </p:cxnSp>
        <p:sp>
          <p:nvSpPr>
            <p:cNvPr id="847" name="Line 28"/>
            <p:cNvSpPr/>
            <p:nvPr/>
          </p:nvSpPr>
          <p:spPr>
            <a:xfrm>
              <a:off x="10548720" y="3724200"/>
              <a:ext cx="1179360" cy="360"/>
            </a:xfrm>
            <a:prstGeom prst="line">
              <a:avLst/>
            </a:prstGeom>
            <a:ln w="25400">
              <a:solidFill>
                <a:srgbClr val="A6A6A6"/>
              </a:solidFill>
              <a:round/>
              <a:tailEnd type="triangle" w="med" len="me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strike="noStrike" spc="-1">
                <a:solidFill>
                  <a:schemeClr val="dk1"/>
                </a:solidFill>
                <a:latin typeface="Calibri"/>
              </a:endParaRPr>
            </a:p>
          </p:txBody>
        </p:sp>
        <p:sp>
          <p:nvSpPr>
            <p:cNvPr id="848" name="TextBox 2"/>
            <p:cNvSpPr/>
            <p:nvPr/>
          </p:nvSpPr>
          <p:spPr>
            <a:xfrm>
              <a:off x="10658880" y="3490200"/>
              <a:ext cx="659880" cy="272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GB" sz="1200" b="0" strike="noStrike" spc="-1">
                  <a:solidFill>
                    <a:schemeClr val="dk1"/>
                  </a:solidFill>
                  <a:latin typeface="Calibri"/>
                </a:rPr>
                <a:t>zu CHM</a:t>
              </a:r>
              <a:endParaRPr lang="de-DE" sz="1200" b="0" strike="noStrike" spc="-1">
                <a:solidFill>
                  <a:srgbClr val="000000"/>
                </a:solidFill>
                <a:latin typeface="Arial"/>
              </a:endParaRPr>
            </a:p>
          </p:txBody>
        </p: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850" name="Google Shape;961;p77"/>
          <p:cNvGrpSpPr/>
          <p:nvPr/>
        </p:nvGrpSpPr>
        <p:grpSpPr>
          <a:xfrm>
            <a:off x="609480" y="1825200"/>
            <a:ext cx="10970640" cy="4603320"/>
            <a:chOff x="609480" y="1825200"/>
            <a:chExt cx="10970640" cy="4603320"/>
          </a:xfrm>
        </p:grpSpPr>
        <p:sp>
          <p:nvSpPr>
            <p:cNvPr id="851" name="Google Shape;962;p77"/>
            <p:cNvSpPr/>
            <p:nvPr/>
          </p:nvSpPr>
          <p:spPr>
            <a:xfrm>
              <a:off x="609480" y="2027520"/>
              <a:ext cx="10970640" cy="440100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852" name="Google Shape;963;p77"/>
            <p:cNvSpPr/>
            <p:nvPr/>
          </p:nvSpPr>
          <p:spPr>
            <a:xfrm>
              <a:off x="609480" y="2027520"/>
              <a:ext cx="10970640" cy="4401000"/>
            </a:xfrm>
            <a:prstGeom prst="rect">
              <a:avLst/>
            </a:prstGeom>
            <a:noFill/>
            <a:ln w="0">
              <a:noFill/>
            </a:ln>
          </p:spPr>
          <p:style>
            <a:lnRef idx="0">
              <a:scrgbClr r="0" g="0" b="0"/>
            </a:lnRef>
            <a:fillRef idx="0">
              <a:scrgbClr r="0" g="0" b="0"/>
            </a:fillRef>
            <a:effectRef idx="0">
              <a:scrgbClr r="0" g="0" b="0"/>
            </a:effectRef>
            <a:fontRef idx="minor"/>
          </p:style>
          <p:txBody>
            <a:bodyPr lIns="851760" tIns="270720" rIns="851760" bIns="92520" anchor="t">
              <a:noAutofit/>
            </a:bodyPr>
            <a:lstStyle/>
            <a:p>
              <a:pPr marL="114480" lvl="1" indent="-114480" defTabSz="914400">
                <a:lnSpc>
                  <a:spcPct val="90000"/>
                </a:lnSpc>
                <a:buClr>
                  <a:srgbClr val="000000"/>
                </a:buClr>
                <a:buFont typeface="Calibri"/>
                <a:buChar char="•"/>
              </a:pPr>
              <a:r>
                <a:rPr lang="en-US" sz="1500" b="1" strike="noStrike" spc="-1">
                  <a:solidFill>
                    <a:schemeClr val="dk1"/>
                  </a:solidFill>
                  <a:latin typeface="Calibri"/>
                  <a:ea typeface="Calibri"/>
                </a:rPr>
                <a:t>Management von Incidents und Service-Requests</a:t>
              </a:r>
              <a:endParaRPr lang="de-DE" sz="15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1300" b="0" strike="noStrike" spc="-1">
                  <a:solidFill>
                    <a:schemeClr val="dk1"/>
                  </a:solidFill>
                  <a:latin typeface="Calibri"/>
                  <a:ea typeface="Calibri"/>
                </a:rPr>
                <a:t>Registrieren Sie einen Incident oder Service-Request</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1300" b="0" strike="noStrike" spc="-1">
                  <a:solidFill>
                    <a:schemeClr val="dk1"/>
                  </a:solidFill>
                  <a:latin typeface="Calibri"/>
                  <a:ea typeface="Calibri"/>
                </a:rPr>
                <a:t>Klassifizieren und Priorisieren eines Incidents oder Service-Requests einschließlich der Überprüfung anhand von Major Incident-Kriterien</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1300" b="0" strike="noStrike" spc="-1">
                  <a:solidFill>
                    <a:schemeClr val="dk1"/>
                  </a:solidFill>
                  <a:latin typeface="Calibri"/>
                  <a:ea typeface="Calibri"/>
                </a:rPr>
                <a:t>Eskalieren Sie einen Incident oder ein Service-Request nach Bedarf</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1300" b="0" strike="noStrike" spc="-1">
                  <a:solidFill>
                    <a:schemeClr val="dk1"/>
                  </a:solidFill>
                  <a:latin typeface="Calibri"/>
                  <a:ea typeface="Calibri"/>
                </a:rPr>
                <a:t>Lösen eines Incidents oder Erfüllen eines Service-Requests</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1300" b="0" strike="noStrike" spc="-1">
                  <a:solidFill>
                    <a:schemeClr val="dk1"/>
                  </a:solidFill>
                  <a:latin typeface="Calibri"/>
                  <a:ea typeface="Calibri"/>
                </a:rPr>
                <a:t>Abschließen eines Incidents oder Service-Requests</a:t>
              </a:r>
              <a:endParaRPr lang="de-DE" sz="1300" b="0" strike="noStrike" spc="-1">
                <a:solidFill>
                  <a:srgbClr val="000000"/>
                </a:solidFill>
                <a:latin typeface="Arial"/>
              </a:endParaRPr>
            </a:p>
            <a:p>
              <a:pPr marL="114480" indent="-31680" defTabSz="914400">
                <a:lnSpc>
                  <a:spcPct val="90000"/>
                </a:lnSpc>
                <a:spcBef>
                  <a:spcPts val="196"/>
                </a:spcBef>
                <a:tabLst>
                  <a:tab pos="0" algn="l"/>
                </a:tabLst>
              </a:pPr>
              <a:endParaRPr lang="de-DE" sz="1200" b="0" strike="noStrike" spc="-1">
                <a:solidFill>
                  <a:srgbClr val="000000"/>
                </a:solidFill>
                <a:latin typeface="Arial"/>
              </a:endParaRPr>
            </a:p>
            <a:p>
              <a:pPr marL="114480" lvl="1" indent="-114480" defTabSz="914400">
                <a:lnSpc>
                  <a:spcPct val="90000"/>
                </a:lnSpc>
                <a:spcBef>
                  <a:spcPts val="196"/>
                </a:spcBef>
                <a:buClr>
                  <a:srgbClr val="000000"/>
                </a:buClr>
                <a:buFont typeface="Calibri"/>
                <a:buChar char="•"/>
                <a:tabLst>
                  <a:tab pos="0" algn="l"/>
                </a:tabLst>
              </a:pPr>
              <a:r>
                <a:rPr lang="en-US" sz="1500" b="1" strike="noStrike" spc="-1">
                  <a:solidFill>
                    <a:schemeClr val="dk1"/>
                  </a:solidFill>
                  <a:latin typeface="Calibri"/>
                  <a:ea typeface="Calibri"/>
                </a:rPr>
                <a:t>Management von Major Incidents</a:t>
              </a:r>
              <a:endParaRPr lang="de-DE" sz="15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Identifizierung eines Incidents als Major Incident basierend auf vereinbarten Kriterien</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Beauftragen Sie einen Major Incident-Koordinator für den Incident</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Behandlung von Major Incidents mit höchster Priorität</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Informieren der Beteiligten und Eskalieren des Major Incident nach Bedarf</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Behebung des Major Incident</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Durchführung eines Major Incident Reviews und Abschließen des Major Incidents</a:t>
              </a:r>
              <a:endParaRPr lang="de-DE" sz="1300" b="0" strike="noStrike" spc="-1">
                <a:solidFill>
                  <a:srgbClr val="000000"/>
                </a:solidFill>
                <a:latin typeface="Arial"/>
              </a:endParaRPr>
            </a:p>
            <a:p>
              <a:pPr marL="114480" indent="-31680" defTabSz="914400">
                <a:lnSpc>
                  <a:spcPct val="90000"/>
                </a:lnSpc>
                <a:spcBef>
                  <a:spcPts val="196"/>
                </a:spcBef>
                <a:tabLst>
                  <a:tab pos="0" algn="l"/>
                </a:tabLst>
              </a:pPr>
              <a:endParaRPr lang="de-DE" sz="1200" b="0" strike="noStrike" spc="-1">
                <a:solidFill>
                  <a:srgbClr val="000000"/>
                </a:solidFill>
                <a:latin typeface="Arial"/>
              </a:endParaRPr>
            </a:p>
            <a:p>
              <a:pPr marL="114480" lvl="1" indent="-114480" defTabSz="914400">
                <a:lnSpc>
                  <a:spcPct val="90000"/>
                </a:lnSpc>
                <a:spcBef>
                  <a:spcPts val="196"/>
                </a:spcBef>
                <a:buClr>
                  <a:srgbClr val="000000"/>
                </a:buClr>
                <a:buFont typeface="Calibri"/>
                <a:buChar char="•"/>
                <a:tabLst>
                  <a:tab pos="0" algn="l"/>
                </a:tabLst>
              </a:pPr>
              <a:r>
                <a:rPr lang="en-US" sz="1500" b="1" strike="noStrike" spc="-1">
                  <a:solidFill>
                    <a:schemeClr val="dk1"/>
                  </a:solidFill>
                  <a:latin typeface="Calibri"/>
                  <a:ea typeface="Calibri"/>
                </a:rPr>
                <a:t>Management von Workflows, die zur Lösung von Incidents und zur Erfüllung von Service-Requests erforderlich sind</a:t>
              </a:r>
              <a:endParaRPr lang="de-DE" sz="15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Pflegen Sie die schrittweisen Workflows für bekannte und wiederkehrende Incidents unter Berücksichtigung der KEDB</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Pflege von Workflows für standardisierte Service-Requests</a:t>
              </a:r>
              <a:endParaRPr lang="de-DE" sz="1300" b="0" strike="noStrike" spc="-1">
                <a:solidFill>
                  <a:srgbClr val="000000"/>
                </a:solidFill>
                <a:latin typeface="Arial"/>
              </a:endParaRPr>
            </a:p>
          </p:txBody>
        </p:sp>
        <p:sp>
          <p:nvSpPr>
            <p:cNvPr id="853" name="Google Shape;964;p77"/>
            <p:cNvSpPr/>
            <p:nvPr/>
          </p:nvSpPr>
          <p:spPr>
            <a:xfrm>
              <a:off x="1158120" y="1825200"/>
              <a:ext cx="7678800" cy="4024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854" name="Google Shape;965;p77"/>
            <p:cNvSpPr/>
            <p:nvPr/>
          </p:nvSpPr>
          <p:spPr>
            <a:xfrm>
              <a:off x="1176840" y="1845000"/>
              <a:ext cx="7641360" cy="3628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Laufende Ausführung von Prozessen</a:t>
              </a:r>
              <a:endParaRPr lang="de-DE" sz="1800" b="0" strike="noStrike" spc="-1">
                <a:solidFill>
                  <a:srgbClr val="000000"/>
                </a:solidFill>
                <a:latin typeface="Arial"/>
              </a:endParaRPr>
            </a:p>
          </p:txBody>
        </p:sp>
      </p:grpSp>
      <p:sp>
        <p:nvSpPr>
          <p:cNvPr id="855" name="PlaceHolder 2"/>
          <p:cNvSpPr>
            <a:spLocks noGrp="1"/>
          </p:cNvSpPr>
          <p:nvPr>
            <p:ph type="sldNum" idx="10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5890DCBA-AC42-4905-B51B-4EF517FEEE4E}" type="slidenum">
              <a:rPr lang="en-US" sz="1200" b="0" strike="noStrike" spc="-1">
                <a:solidFill>
                  <a:srgbClr val="888888"/>
                </a:solidFill>
                <a:latin typeface="Calibri"/>
                <a:ea typeface="Calibri"/>
              </a:rPr>
              <a:t>88</a:t>
            </a:fld>
            <a:endParaRPr lang="de-DE" sz="1200" b="0" strike="noStrike" spc="-1">
              <a:solidFill>
                <a:srgbClr val="000000"/>
              </a:solidFill>
              <a:latin typeface="Times New Roman"/>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857" name="Google Shape;972;p78"/>
          <p:cNvGraphicFramePr/>
          <p:nvPr>
            <p:extLst>
              <p:ext uri="{D42A27DB-BD31-4B8C-83A1-F6EECF244321}">
                <p14:modId xmlns:p14="http://schemas.microsoft.com/office/powerpoint/2010/main" val="960169754"/>
              </p:ext>
            </p:extLst>
          </p:nvPr>
        </p:nvGraphicFramePr>
        <p:xfrm>
          <a:off x="1080000" y="1697040"/>
          <a:ext cx="10080000" cy="3383280"/>
        </p:xfrm>
        <a:graphic>
          <a:graphicData uri="http://schemas.openxmlformats.org/drawingml/2006/table">
            <a:tbl>
              <a:tblPr/>
              <a:tblGrid>
                <a:gridCol w="2213280">
                  <a:extLst>
                    <a:ext uri="{9D8B030D-6E8A-4147-A177-3AD203B41FA5}">
                      <a16:colId xmlns:a16="http://schemas.microsoft.com/office/drawing/2014/main" val="20000"/>
                    </a:ext>
                  </a:extLst>
                </a:gridCol>
                <a:gridCol w="5455080">
                  <a:extLst>
                    <a:ext uri="{9D8B030D-6E8A-4147-A177-3AD203B41FA5}">
                      <a16:colId xmlns:a16="http://schemas.microsoft.com/office/drawing/2014/main" val="20001"/>
                    </a:ext>
                  </a:extLst>
                </a:gridCol>
                <a:gridCol w="241164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600" b="1" strike="noStrike" spc="-1">
                          <a:solidFill>
                            <a:schemeClr val="dk1"/>
                          </a:solidFill>
                          <a:latin typeface="Calibri" panose="020F0502020204030204" pitchFamily="34" charset="0"/>
                          <a:ea typeface="Arial"/>
                          <a:cs typeface="Calibri" panose="020F0502020204030204" pitchFamily="34" charset="0"/>
                        </a:rPr>
                        <a:t>Prozess-Verantwortlicher ISRM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Allgemeine Aufgaben eines Prozess-Verantwortlichen im Kontext des ISRM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1 insgesamt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r h="0">
                <a:tc>
                  <a:txBody>
                    <a:bodyPr/>
                    <a:lstStyle/>
                    <a:p>
                      <a:pPr>
                        <a:lnSpc>
                          <a:spcPct val="100000"/>
                        </a:lnSpc>
                        <a:tabLst>
                          <a:tab pos="0" algn="l"/>
                        </a:tabLst>
                      </a:pPr>
                      <a:r>
                        <a:rPr lang="en-US" sz="1600" b="1" strike="noStrike" spc="-1">
                          <a:solidFill>
                            <a:schemeClr val="dk1"/>
                          </a:solidFill>
                          <a:latin typeface="Calibri" panose="020F0502020204030204" pitchFamily="34" charset="0"/>
                          <a:ea typeface="Arial"/>
                          <a:cs typeface="Calibri" panose="020F0502020204030204" pitchFamily="34" charset="0"/>
                        </a:rPr>
                        <a:t>Prozess-Manager ISRM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Allgemeine Aufgaben eines Prozess-Managers, plus: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600" b="0" strike="noStrike" spc="-1">
                          <a:solidFill>
                            <a:schemeClr val="dk1"/>
                          </a:solidFill>
                          <a:latin typeface="Calibri" panose="020F0502020204030204" pitchFamily="34" charset="0"/>
                          <a:ea typeface="Arial"/>
                          <a:cs typeface="Calibri" panose="020F0502020204030204" pitchFamily="34" charset="0"/>
                        </a:rPr>
                        <a:t>Sicherstellen, dass alle Incidents und Service-Requests aufgezeichnet werden und dass die Aufzeichnungen von ausreichender Qualität sind, um eine Rückverfolgbarkeit und langfristige Analyse zu ermöglichen.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600" b="0" strike="noStrike" spc="-1">
                          <a:solidFill>
                            <a:schemeClr val="dk1"/>
                          </a:solidFill>
                          <a:latin typeface="Calibri" panose="020F0502020204030204" pitchFamily="34" charset="0"/>
                          <a:ea typeface="Arial"/>
                          <a:cs typeface="Calibri" panose="020F0502020204030204" pitchFamily="34" charset="0"/>
                        </a:rPr>
                        <a:t>Überwachung des Gesamtfortschritts bei der Lösung von Incidents und der Erfüllung von Service-Requests sowie Identifizierung potenzieller Verstöße gegen die angestrebten Reaktions- und Lösungszeiten.</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1 </a:t>
                      </a:r>
                      <a:r>
                        <a:rPr lang="en-US" sz="1600" b="0" strike="noStrike" spc="-1" dirty="0" err="1">
                          <a:solidFill>
                            <a:schemeClr val="dk1"/>
                          </a:solidFill>
                          <a:latin typeface="Calibri" panose="020F0502020204030204" pitchFamily="34" charset="0"/>
                          <a:ea typeface="Arial"/>
                          <a:cs typeface="Calibri" panose="020F0502020204030204" pitchFamily="34" charset="0"/>
                        </a:rPr>
                        <a:t>insgesamt</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5"/>
                    </a:solidFill>
                  </a:tcPr>
                </a:tc>
                <a:extLst>
                  <a:ext uri="{0D108BD9-81ED-4DB2-BD59-A6C34878D82A}">
                    <a16:rowId xmlns:a16="http://schemas.microsoft.com/office/drawing/2014/main" val="10002"/>
                  </a:ext>
                </a:extLst>
              </a:tr>
            </a:tbl>
          </a:graphicData>
        </a:graphic>
      </p:graphicFrame>
      <p:sp>
        <p:nvSpPr>
          <p:cNvPr id="858" name="PlaceHolder 2"/>
          <p:cNvSpPr>
            <a:spLocks noGrp="1"/>
          </p:cNvSpPr>
          <p:nvPr>
            <p:ph type="sldNum" idx="103"/>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D1FD8ADB-D040-4C2A-AC99-82B30C62B4BB}" type="slidenum">
              <a:rPr lang="en-US" sz="1200" b="0" strike="noStrike" spc="-1">
                <a:solidFill>
                  <a:srgbClr val="888888"/>
                </a:solidFill>
                <a:latin typeface="Calibri"/>
                <a:ea typeface="Calibri"/>
              </a:rPr>
              <a:t>89</a:t>
            </a:fld>
            <a:endParaRPr lang="de-DE" sz="1200" b="0" strike="noStrike" spc="-1">
              <a:solidFill>
                <a:srgbClr val="000000"/>
              </a:solidFill>
              <a:latin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ITSM-Prinzipien</a:t>
            </a:r>
            <a:endParaRPr lang="de-DE" sz="3200" b="0" strike="noStrike" spc="-1">
              <a:solidFill>
                <a:srgbClr val="000000"/>
              </a:solidFill>
              <a:latin typeface="Arial"/>
            </a:endParaRPr>
          </a:p>
        </p:txBody>
      </p:sp>
      <p:graphicFrame>
        <p:nvGraphicFramePr>
          <p:cNvPr id="132" name="Google Shape;364;p21"/>
          <p:cNvGraphicFramePr/>
          <p:nvPr>
            <p:extLst>
              <p:ext uri="{D42A27DB-BD31-4B8C-83A1-F6EECF244321}">
                <p14:modId xmlns:p14="http://schemas.microsoft.com/office/powerpoint/2010/main" val="24843737"/>
              </p:ext>
            </p:extLst>
          </p:nvPr>
        </p:nvGraphicFramePr>
        <p:xfrm>
          <a:off x="609480" y="1661040"/>
          <a:ext cx="10972440" cy="4607520"/>
        </p:xfrm>
        <a:graphic>
          <a:graphicData uri="http://schemas.openxmlformats.org/drawingml/2006/table">
            <a:tbl>
              <a:tblPr/>
              <a:tblGrid>
                <a:gridCol w="3856320">
                  <a:extLst>
                    <a:ext uri="{9D8B030D-6E8A-4147-A177-3AD203B41FA5}">
                      <a16:colId xmlns:a16="http://schemas.microsoft.com/office/drawing/2014/main" val="20000"/>
                    </a:ext>
                  </a:extLst>
                </a:gridCol>
                <a:gridCol w="711612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dirty="0" err="1">
                          <a:solidFill>
                            <a:schemeClr val="lt1"/>
                          </a:solidFill>
                          <a:latin typeface="Calibri" panose="020F0502020204030204" pitchFamily="34" charset="0"/>
                          <a:ea typeface="Arial"/>
                          <a:cs typeface="Calibri" panose="020F0502020204030204" pitchFamily="34" charset="0"/>
                        </a:rPr>
                        <a:t>Prinzip</a:t>
                      </a:r>
                      <a:endParaRPr lang="de-DE" sz="18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Erläuterung</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Service- und Kundenorientierung</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tint val="20000"/>
                      </a:schemeClr>
                    </a:solidFill>
                  </a:tcPr>
                </a:tc>
                <a:tc>
                  <a:txBody>
                    <a:bodyPr/>
                    <a:lstStyle/>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IT-gestützte Lösungen, die Kunden und Anwendern zur Verfügung gestellt werden, sind als Services organisiert und werden nach klar definierten Service Levels geliefert.</a:t>
                      </a:r>
                      <a:endParaRPr lang="de-DE" sz="16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18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Die Services sind auf die Bedürfnisse und Erwartungen der (potenziellen) Kunden abgestimmt. Sowohl der Service Provider als auch der Kunde sind sich der vereinbarten Service-Ziele bewusst.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Prozess-Orientierung</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lt1"/>
                    </a:solidFill>
                  </a:tcPr>
                </a:tc>
                <a:tc>
                  <a:txBody>
                    <a:bodyPr/>
                    <a:lstStyle/>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Die Aktivitäten, die zur Planung, Erbringung, zum Betreiben und Steuern von Services erforderlich sind, werden im Rahmen von gut verstandenen und effektiven Prozessen durchgeführt.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lt1"/>
                    </a:solidFill>
                  </a:tcPr>
                </a:tc>
                <a:extLst>
                  <a:ext uri="{0D108BD9-81ED-4DB2-BD59-A6C34878D82A}">
                    <a16:rowId xmlns:a16="http://schemas.microsoft.com/office/drawing/2014/main" val="10002"/>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Kontinuierliche Verbesserung</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tint val="20000"/>
                      </a:schemeClr>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Das </a:t>
                      </a:r>
                      <a:r>
                        <a:rPr lang="en-US" sz="1600" b="0" strike="noStrike" spc="-1" dirty="0" err="1">
                          <a:solidFill>
                            <a:schemeClr val="dk1"/>
                          </a:solidFill>
                          <a:latin typeface="Calibri" panose="020F0502020204030204" pitchFamily="34" charset="0"/>
                          <a:ea typeface="Arial"/>
                          <a:cs typeface="Calibri" panose="020F0502020204030204" pitchFamily="34" charset="0"/>
                        </a:rPr>
                        <a:t>gesamte</a:t>
                      </a:r>
                      <a:r>
                        <a:rPr lang="en-US" sz="1600" b="0" strike="noStrike" spc="-1" dirty="0">
                          <a:solidFill>
                            <a:schemeClr val="dk1"/>
                          </a:solidFill>
                          <a:latin typeface="Calibri" panose="020F0502020204030204" pitchFamily="34" charset="0"/>
                          <a:ea typeface="Arial"/>
                          <a:cs typeface="Calibri" panose="020F0502020204030204" pitchFamily="34" charset="0"/>
                        </a:rPr>
                        <a:t> Service-Management-System </a:t>
                      </a:r>
                      <a:r>
                        <a:rPr lang="en-US" sz="1600" b="0" strike="noStrike" spc="-1" dirty="0" err="1">
                          <a:solidFill>
                            <a:schemeClr val="dk1"/>
                          </a:solidFill>
                          <a:latin typeface="Calibri" panose="020F0502020204030204" pitchFamily="34" charset="0"/>
                          <a:ea typeface="Arial"/>
                          <a:cs typeface="Calibri" panose="020F0502020204030204" pitchFamily="34" charset="0"/>
                        </a:rPr>
                        <a:t>folgt</a:t>
                      </a:r>
                      <a:r>
                        <a:rPr lang="en-US" sz="1600" b="0" strike="noStrike" spc="-1" dirty="0">
                          <a:solidFill>
                            <a:schemeClr val="dk1"/>
                          </a:solidFill>
                          <a:latin typeface="Calibri" panose="020F0502020204030204" pitchFamily="34" charset="0"/>
                          <a:ea typeface="Arial"/>
                          <a:cs typeface="Calibri" panose="020F0502020204030204" pitchFamily="34" charset="0"/>
                        </a:rPr>
                        <a:t> dem Plan-Do-Check-Act-Ansatz.</a:t>
                      </a:r>
                      <a:endParaRPr lang="de-DE" sz="1600" b="0" strike="noStrike" spc="-1" dirty="0">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1800" b="0" strike="noStrike" spc="-1" dirty="0">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Alle </a:t>
                      </a:r>
                      <a:r>
                        <a:rPr lang="en-US" sz="1600" b="0" strike="noStrike" spc="-1" dirty="0" err="1">
                          <a:solidFill>
                            <a:schemeClr val="dk1"/>
                          </a:solidFill>
                          <a:latin typeface="Calibri" panose="020F0502020204030204" pitchFamily="34" charset="0"/>
                          <a:ea typeface="Arial"/>
                          <a:cs typeface="Calibri" panose="020F0502020204030204" pitchFamily="34" charset="0"/>
                        </a:rPr>
                        <a:t>Prozesse</a:t>
                      </a:r>
                      <a:r>
                        <a:rPr lang="en-US" sz="1600" b="0" strike="noStrike" spc="-1" dirty="0">
                          <a:solidFill>
                            <a:schemeClr val="dk1"/>
                          </a:solidFill>
                          <a:latin typeface="Calibri" panose="020F0502020204030204" pitchFamily="34" charset="0"/>
                          <a:ea typeface="Arial"/>
                          <a:cs typeface="Calibri" panose="020F0502020204030204" pitchFamily="34" charset="0"/>
                        </a:rPr>
                        <a:t> und </a:t>
                      </a:r>
                      <a:r>
                        <a:rPr lang="en-US" sz="1600" b="0" strike="noStrike" spc="-1" dirty="0" err="1">
                          <a:solidFill>
                            <a:schemeClr val="dk1"/>
                          </a:solidFill>
                          <a:latin typeface="Calibri" panose="020F0502020204030204" pitchFamily="34" charset="0"/>
                          <a:ea typeface="Arial"/>
                          <a:cs typeface="Calibri" panose="020F0502020204030204" pitchFamily="34" charset="0"/>
                        </a:rPr>
                        <a:t>Aktivitäten</a:t>
                      </a:r>
                      <a:r>
                        <a:rPr lang="en-US" sz="1600" b="0" strike="noStrike" spc="-1" dirty="0">
                          <a:solidFill>
                            <a:schemeClr val="dk1"/>
                          </a:solidFill>
                          <a:latin typeface="Calibri" panose="020F0502020204030204" pitchFamily="34" charset="0"/>
                          <a:ea typeface="Arial"/>
                          <a:cs typeface="Calibri" panose="020F0502020204030204" pitchFamily="34" charset="0"/>
                        </a:rPr>
                        <a:t>, die für das Management von IT-Services </a:t>
                      </a:r>
                      <a:r>
                        <a:rPr lang="en-US" sz="1600" b="0" strike="noStrike" spc="-1" dirty="0" err="1">
                          <a:solidFill>
                            <a:schemeClr val="dk1"/>
                          </a:solidFill>
                          <a:latin typeface="Calibri" panose="020F0502020204030204" pitchFamily="34" charset="0"/>
                          <a:ea typeface="Arial"/>
                          <a:cs typeface="Calibri" panose="020F0502020204030204" pitchFamily="34" charset="0"/>
                        </a:rPr>
                        <a:t>erforderlich</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sind</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sowie</a:t>
                      </a:r>
                      <a:r>
                        <a:rPr lang="en-US" sz="1600" b="0" strike="noStrike" spc="-1" dirty="0">
                          <a:solidFill>
                            <a:schemeClr val="dk1"/>
                          </a:solidFill>
                          <a:latin typeface="Calibri" panose="020F0502020204030204" pitchFamily="34" charset="0"/>
                          <a:ea typeface="Arial"/>
                          <a:cs typeface="Calibri" panose="020F0502020204030204" pitchFamily="34" charset="0"/>
                        </a:rPr>
                        <a:t> die Services </a:t>
                      </a:r>
                      <a:r>
                        <a:rPr lang="en-US" sz="1600" b="0" strike="noStrike" spc="-1" dirty="0" err="1">
                          <a:solidFill>
                            <a:schemeClr val="dk1"/>
                          </a:solidFill>
                          <a:latin typeface="Calibri" panose="020F0502020204030204" pitchFamily="34" charset="0"/>
                          <a:ea typeface="Arial"/>
                          <a:cs typeface="Calibri" panose="020F0502020204030204" pitchFamily="34" charset="0"/>
                        </a:rPr>
                        <a:t>selbst</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werden</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einer</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Bewertung</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unterzogen</a:t>
                      </a:r>
                      <a:r>
                        <a:rPr lang="en-US" sz="1600" b="0" strike="noStrike" spc="-1" dirty="0">
                          <a:solidFill>
                            <a:schemeClr val="dk1"/>
                          </a:solidFill>
                          <a:latin typeface="Calibri" panose="020F0502020204030204" pitchFamily="34" charset="0"/>
                          <a:ea typeface="Arial"/>
                          <a:cs typeface="Calibri" panose="020F0502020204030204" pitchFamily="34" charset="0"/>
                        </a:rPr>
                        <a:t>, um </a:t>
                      </a:r>
                      <a:r>
                        <a:rPr lang="en-US" sz="1600" b="0" strike="noStrike" spc="-1" dirty="0" err="1">
                          <a:solidFill>
                            <a:schemeClr val="dk1"/>
                          </a:solidFill>
                          <a:latin typeface="Calibri" panose="020F0502020204030204" pitchFamily="34" charset="0"/>
                          <a:ea typeface="Arial"/>
                          <a:cs typeface="Calibri" panose="020F0502020204030204" pitchFamily="34" charset="0"/>
                        </a:rPr>
                        <a:t>Verbesserungsmöglichkeiten</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zu</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identifizieren</a:t>
                      </a:r>
                      <a:r>
                        <a:rPr lang="en-US" sz="1600" b="0" strike="noStrike" spc="-1" dirty="0">
                          <a:solidFill>
                            <a:schemeClr val="dk1"/>
                          </a:solidFill>
                          <a:latin typeface="Calibri" panose="020F0502020204030204" pitchFamily="34" charset="0"/>
                          <a:ea typeface="Arial"/>
                          <a:cs typeface="Calibri" panose="020F0502020204030204" pitchFamily="34" charset="0"/>
                        </a:rPr>
                        <a:t> und </a:t>
                      </a:r>
                      <a:r>
                        <a:rPr lang="en-US" sz="1600" b="0" strike="noStrike" spc="-1" dirty="0" err="1">
                          <a:solidFill>
                            <a:schemeClr val="dk1"/>
                          </a:solidFill>
                          <a:latin typeface="Calibri" panose="020F0502020204030204" pitchFamily="34" charset="0"/>
                          <a:ea typeface="Arial"/>
                          <a:cs typeface="Calibri" panose="020F0502020204030204" pitchFamily="34" charset="0"/>
                        </a:rPr>
                        <a:t>geeignete</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Folgemaßnahmen</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zu</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ergreifen</a:t>
                      </a:r>
                      <a:r>
                        <a:rPr lang="en-US" sz="1600" b="0" strike="noStrike" spc="-1" dirty="0">
                          <a:solidFill>
                            <a:schemeClr val="dk1"/>
                          </a:solidFill>
                          <a:latin typeface="Calibri" panose="020F0502020204030204" pitchFamily="34" charset="0"/>
                          <a:ea typeface="Arial"/>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3"/>
                  </a:ext>
                </a:extLst>
              </a:tr>
            </a:tbl>
          </a:graphicData>
        </a:graphic>
      </p:graphicFrame>
      <p:sp>
        <p:nvSpPr>
          <p:cNvPr id="133" name="PlaceHolder 2"/>
          <p:cNvSpPr>
            <a:spLocks noGrp="1"/>
          </p:cNvSpPr>
          <p:nvPr>
            <p:ph type="sldNum" idx="24"/>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78328111-F6A3-4313-9DC4-D5DBFF453919}" type="slidenum">
              <a:rPr lang="en-US" sz="1200" b="0" strike="noStrike" spc="-1">
                <a:solidFill>
                  <a:srgbClr val="888888"/>
                </a:solidFill>
                <a:latin typeface="Calibri"/>
                <a:ea typeface="Calibri"/>
              </a:rPr>
              <a:t>9</a:t>
            </a:fld>
            <a:endParaRPr lang="de-DE" sz="1200" b="0" strike="noStrike" spc="-1">
              <a:solidFill>
                <a:srgbClr val="000000"/>
              </a:solidFill>
              <a:latin typeface="Times New Roman"/>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860" name="Google Shape;979;p79"/>
          <p:cNvGraphicFramePr/>
          <p:nvPr>
            <p:extLst>
              <p:ext uri="{D42A27DB-BD31-4B8C-83A1-F6EECF244321}">
                <p14:modId xmlns:p14="http://schemas.microsoft.com/office/powerpoint/2010/main" val="238666504"/>
              </p:ext>
            </p:extLst>
          </p:nvPr>
        </p:nvGraphicFramePr>
        <p:xfrm>
          <a:off x="1080000" y="1697040"/>
          <a:ext cx="10080000" cy="3779520"/>
        </p:xfrm>
        <a:graphic>
          <a:graphicData uri="http://schemas.openxmlformats.org/drawingml/2006/table">
            <a:tbl>
              <a:tblPr/>
              <a:tblGrid>
                <a:gridCol w="2212920">
                  <a:extLst>
                    <a:ext uri="{9D8B030D-6E8A-4147-A177-3AD203B41FA5}">
                      <a16:colId xmlns:a16="http://schemas.microsoft.com/office/drawing/2014/main" val="20000"/>
                    </a:ext>
                  </a:extLst>
                </a:gridCol>
                <a:gridCol w="5520600">
                  <a:extLst>
                    <a:ext uri="{9D8B030D-6E8A-4147-A177-3AD203B41FA5}">
                      <a16:colId xmlns:a16="http://schemas.microsoft.com/office/drawing/2014/main" val="20001"/>
                    </a:ext>
                  </a:extLst>
                </a:gridCol>
                <a:gridCol w="234648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Case-Verantwortlicher: </a:t>
                      </a:r>
                      <a:r>
                        <a:rPr lang="en-US" sz="1600" b="1" strike="noStrike" spc="-1">
                          <a:solidFill>
                            <a:schemeClr val="dk1"/>
                          </a:solidFill>
                          <a:latin typeface="Calibri" panose="020F0502020204030204" pitchFamily="34" charset="0"/>
                          <a:ea typeface="Arial"/>
                          <a:cs typeface="Calibri" panose="020F0502020204030204" pitchFamily="34" charset="0"/>
                        </a:rPr>
                        <a:t>Incident-Verantwortlicher / Service-Request-Verantwortlicher</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Koordinierung und Übernahme der Gesamtverantwortung für alle Aktivitäten im Lebenszyklus eines bestimmten Incidents oder Service-Requests.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Überwachung des Fortschritts bei der Lösung von Incidents oder der Erfüllung von Anfragen unter Berücksichtigung des vereinbarten Zeitrahmens.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Triggern Sie Erinnerungen an die an der Lösung von Incidents oder der Erfüllung von Anfragen beteiligten Personen und eskalieren Sie diese bei Bedarf an den Prozess-Manager.</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Triggern Sie im Falle einer (potenziellen) SLA-Verletzung die Kommunikation und Eskalation wie im SLM-Prozess definiert.</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Sicherstellung eines angemessenen Dokumentationsniveaus für den jeweiligen Incident oder Service-Request.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1 pro Incident / Service-Request</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861" name="PlaceHolder 2"/>
          <p:cNvSpPr>
            <a:spLocks noGrp="1"/>
          </p:cNvSpPr>
          <p:nvPr>
            <p:ph type="sldNum" idx="104"/>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EC467CEF-F96D-491D-A683-3125255368D9}" type="slidenum">
              <a:rPr lang="en-US" sz="1200" b="0" strike="noStrike" spc="-1">
                <a:solidFill>
                  <a:srgbClr val="888888"/>
                </a:solidFill>
                <a:latin typeface="Calibri"/>
                <a:ea typeface="Calibri"/>
              </a:rPr>
              <a:t>90</a:t>
            </a:fld>
            <a:endParaRPr lang="de-DE" sz="1200" b="0" strike="noStrike" spc="-1">
              <a:solidFill>
                <a:srgbClr val="000000"/>
              </a:solidFill>
              <a:latin typeface="Times New Roman"/>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2"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Schnittstellen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863" name="PlaceHolder 2"/>
          <p:cNvSpPr>
            <a:spLocks noGrp="1"/>
          </p:cNvSpPr>
          <p:nvPr>
            <p:ph type="sldNum" idx="105"/>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97941FC5-3B51-4F1A-90A2-CD1F5F1418BC}" type="slidenum">
              <a:rPr lang="en-US" sz="1200" b="0" strike="noStrike" spc="-1">
                <a:solidFill>
                  <a:srgbClr val="888888"/>
                </a:solidFill>
                <a:latin typeface="Calibri"/>
                <a:ea typeface="Calibri"/>
              </a:rPr>
              <a:t>91</a:t>
            </a:fld>
            <a:endParaRPr lang="de-DE" sz="1200" b="0" strike="noStrike" spc="-1">
              <a:solidFill>
                <a:srgbClr val="000000"/>
              </a:solidFill>
              <a:latin typeface="Times New Roman"/>
            </a:endParaRPr>
          </a:p>
        </p:txBody>
      </p:sp>
      <p:grpSp>
        <p:nvGrpSpPr>
          <p:cNvPr id="864" name="Diagram9"/>
          <p:cNvGrpSpPr/>
          <p:nvPr/>
        </p:nvGrpSpPr>
        <p:grpSpPr>
          <a:xfrm>
            <a:off x="609480" y="1494720"/>
            <a:ext cx="10581480" cy="5028480"/>
            <a:chOff x="609480" y="1494720"/>
            <a:chExt cx="10581480" cy="5028480"/>
          </a:xfrm>
        </p:grpSpPr>
        <p:sp>
          <p:nvSpPr>
            <p:cNvPr id="865" name="Rectangle 864"/>
            <p:cNvSpPr/>
            <p:nvPr/>
          </p:nvSpPr>
          <p:spPr>
            <a:xfrm>
              <a:off x="609480" y="1494720"/>
              <a:ext cx="10581480" cy="5028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866" name="Rectangle 865"/>
            <p:cNvSpPr/>
            <p:nvPr/>
          </p:nvSpPr>
          <p:spPr>
            <a:xfrm rot="16200000">
              <a:off x="-936360" y="4088160"/>
              <a:ext cx="3862440" cy="767520"/>
            </a:xfrm>
            <a:prstGeom prst="rect">
              <a:avLst/>
            </a:prstGeom>
            <a:noFill/>
            <a:ln w="0">
              <a:noFill/>
            </a:ln>
          </p:spPr>
          <p:style>
            <a:lnRef idx="0">
              <a:scrgbClr r="0" g="0" b="0"/>
            </a:lnRef>
            <a:fillRef idx="0">
              <a:scrgbClr r="0" g="0" b="0"/>
            </a:fillRef>
            <a:effectRef idx="0">
              <a:scrgbClr r="0" g="0" b="0"/>
            </a:effectRef>
            <a:fontRef idx="minor"/>
          </p:style>
          <p:txBody>
            <a:bodyPr lIns="0" tIns="0" rIns="678600" bIns="0" numCol="1" spcCol="1440" anchor="t">
              <a:noAutofit/>
            </a:bodyPr>
            <a:lstStyle/>
            <a:p>
              <a:pPr algn="r" defTabSz="2444760">
                <a:lnSpc>
                  <a:spcPct val="90000"/>
                </a:lnSpc>
                <a:spcAft>
                  <a:spcPts val="1925"/>
                </a:spcAft>
                <a:tabLst>
                  <a:tab pos="0" algn="l"/>
                </a:tabLst>
              </a:pPr>
              <a:r>
                <a:rPr lang="en-GB" sz="5500" b="0" strike="noStrike" spc="-1">
                  <a:solidFill>
                    <a:srgbClr val="000000"/>
                  </a:solidFill>
                  <a:latin typeface="Calibri"/>
                </a:rPr>
                <a:t>Eingehend</a:t>
              </a:r>
              <a:endParaRPr lang="de-DE" sz="5500" b="0" strike="noStrike" spc="-1">
                <a:solidFill>
                  <a:srgbClr val="000000"/>
                </a:solidFill>
                <a:latin typeface="Arial"/>
              </a:endParaRPr>
            </a:p>
          </p:txBody>
        </p:sp>
        <p:sp>
          <p:nvSpPr>
            <p:cNvPr id="867" name="Rectangle 866"/>
            <p:cNvSpPr/>
            <p:nvPr/>
          </p:nvSpPr>
          <p:spPr>
            <a:xfrm>
              <a:off x="1398240" y="2509200"/>
              <a:ext cx="4279320" cy="39222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9720" tIns="678600" rIns="99720" bIns="99720" numCol="1" spcCol="1440" anchor="t">
              <a:noAutofit/>
            </a:bodyPr>
            <a:lstStyle/>
            <a:p>
              <a:pPr marL="114480" lvl="1" indent="-114480" defTabSz="600120">
                <a:lnSpc>
                  <a:spcPct val="90000"/>
                </a:lnSpc>
                <a:spcAft>
                  <a:spcPts val="601"/>
                </a:spcAft>
                <a:buClr>
                  <a:srgbClr val="FFFFFF"/>
                </a:buClr>
                <a:buFont typeface="Symbol"/>
                <a:buChar char=""/>
              </a:pPr>
              <a:r>
                <a:rPr lang="en-GB" sz="1300" b="1" strike="noStrike" spc="-1">
                  <a:solidFill>
                    <a:schemeClr val="lt1"/>
                  </a:solidFill>
                  <a:latin typeface="Calibri"/>
                </a:rPr>
                <a:t>SLM: </a:t>
              </a:r>
              <a:r>
                <a:rPr lang="en-GB" sz="1300" b="0" strike="noStrike" spc="-1">
                  <a:solidFill>
                    <a:schemeClr val="lt1"/>
                  </a:solidFill>
                  <a:latin typeface="Calibri"/>
                </a:rPr>
                <a:t>SLAs mit Informationen über vereinbarte Service-Ziele, um eine Priorisierung von Incidents und Service-Requests zu ermöglichen</a:t>
              </a:r>
              <a:endParaRPr lang="de-DE" sz="1300" b="0" strike="noStrike" spc="-1">
                <a:solidFill>
                  <a:srgbClr val="000000"/>
                </a:solidFill>
                <a:latin typeface="Arial"/>
              </a:endParaRPr>
            </a:p>
            <a:p>
              <a:pPr marL="114480" lvl="1" indent="-114480" defTabSz="600120">
                <a:lnSpc>
                  <a:spcPct val="90000"/>
                </a:lnSpc>
                <a:spcAft>
                  <a:spcPts val="601"/>
                </a:spcAft>
                <a:buClr>
                  <a:srgbClr val="FFFFFF"/>
                </a:buClr>
                <a:buFont typeface="Symbol"/>
                <a:buChar char=""/>
              </a:pPr>
              <a:r>
                <a:rPr lang="en-GB" sz="1300" b="1" strike="noStrike" spc="-1">
                  <a:solidFill>
                    <a:schemeClr val="lt1"/>
                  </a:solidFill>
                  <a:latin typeface="Calibri"/>
                </a:rPr>
                <a:t>PM: </a:t>
              </a:r>
              <a:r>
                <a:rPr lang="en-GB" sz="1300" b="0" strike="noStrike" spc="-1">
                  <a:solidFill>
                    <a:schemeClr val="lt1"/>
                  </a:solidFill>
                  <a:latin typeface="Calibri"/>
                </a:rPr>
                <a:t>Datenbank für bekannte Fehler (KEDB) mit Informationen über bekannte Fehler und zugehörige Workarounds zur Unterstützung der Lösung von Incidents, die durch bekannte Fehler verursacht wurden</a:t>
              </a:r>
              <a:endParaRPr lang="de-DE" sz="1300" b="0" strike="noStrike" spc="-1">
                <a:solidFill>
                  <a:srgbClr val="000000"/>
                </a:solidFill>
                <a:latin typeface="Arial"/>
              </a:endParaRPr>
            </a:p>
            <a:p>
              <a:pPr marL="114480" lvl="1" indent="-114480" defTabSz="600120">
                <a:lnSpc>
                  <a:spcPct val="90000"/>
                </a:lnSpc>
                <a:spcAft>
                  <a:spcPts val="601"/>
                </a:spcAft>
                <a:buClr>
                  <a:srgbClr val="FFFFFF"/>
                </a:buClr>
                <a:buFont typeface="Symbol"/>
                <a:buChar char=""/>
              </a:pPr>
              <a:r>
                <a:rPr lang="en-GB" sz="1300" b="1" strike="noStrike" spc="-1">
                  <a:solidFill>
                    <a:schemeClr val="lt1"/>
                  </a:solidFill>
                  <a:latin typeface="Calibri"/>
                </a:rPr>
                <a:t>CONFM: </a:t>
              </a:r>
              <a:r>
                <a:rPr lang="en-GB" sz="1300" b="0" strike="noStrike" spc="-1">
                  <a:solidFill>
                    <a:schemeClr val="lt1"/>
                  </a:solidFill>
                  <a:latin typeface="Calibri"/>
                </a:rPr>
                <a:t>CMDB mit Informationen über Configuration Items und ihre Beziehungen zur Unterstützung der Klassifikation, Priorisierung, Eskalation und Lösung von Incidents und der Erfüllung von Service-Requests</a:t>
              </a:r>
              <a:endParaRPr lang="de-DE" sz="1300" b="0" strike="noStrike" spc="-1">
                <a:solidFill>
                  <a:srgbClr val="000000"/>
                </a:solidFill>
                <a:latin typeface="Arial"/>
              </a:endParaRPr>
            </a:p>
            <a:p>
              <a:pPr marL="114480" lvl="1" indent="-114480" defTabSz="600120">
                <a:lnSpc>
                  <a:spcPct val="90000"/>
                </a:lnSpc>
                <a:spcAft>
                  <a:spcPts val="601"/>
                </a:spcAft>
                <a:buClr>
                  <a:srgbClr val="FFFFFF"/>
                </a:buClr>
                <a:buFont typeface="Symbol"/>
                <a:buChar char=""/>
              </a:pPr>
              <a:r>
                <a:rPr lang="en-GB" sz="1300" b="1" strike="noStrike" spc="-1">
                  <a:solidFill>
                    <a:schemeClr val="lt1"/>
                  </a:solidFill>
                  <a:latin typeface="Calibri"/>
                </a:rPr>
                <a:t>RDM: </a:t>
              </a:r>
              <a:r>
                <a:rPr lang="en-GB" sz="1300" b="0" strike="noStrike" spc="-1">
                  <a:solidFill>
                    <a:schemeClr val="lt1"/>
                  </a:solidFill>
                  <a:latin typeface="Calibri"/>
                </a:rPr>
                <a:t>Informationen über geplante oder kürzlich eingesetzte Releases zur Unterstützung der Lösung von Incidents (z. B. um zu verstehen, ob Incidents möglicherweise mit Releases zusammenhängen</a:t>
              </a:r>
              <a:r>
                <a:rPr lang="en-GB" sz="1100" b="0" strike="noStrike" spc="-1">
                  <a:solidFill>
                    <a:schemeClr val="lt1"/>
                  </a:solidFill>
                  <a:latin typeface="Calibri"/>
                </a:rPr>
                <a:t>)</a:t>
              </a:r>
              <a:endParaRPr lang="de-DE" sz="1100" b="0" strike="noStrike" spc="-1">
                <a:solidFill>
                  <a:srgbClr val="000000"/>
                </a:solidFill>
                <a:latin typeface="Arial"/>
              </a:endParaRPr>
            </a:p>
          </p:txBody>
        </p:sp>
        <p:sp>
          <p:nvSpPr>
            <p:cNvPr id="868" name="Rectangle 867"/>
            <p:cNvSpPr/>
            <p:nvPr/>
          </p:nvSpPr>
          <p:spPr>
            <a:xfrm rot="16200000">
              <a:off x="4938120" y="4134960"/>
              <a:ext cx="3922200" cy="767520"/>
            </a:xfrm>
            <a:prstGeom prst="rect">
              <a:avLst/>
            </a:prstGeom>
            <a:noFill/>
            <a:ln w="0">
              <a:noFill/>
            </a:ln>
          </p:spPr>
          <p:style>
            <a:lnRef idx="0">
              <a:scrgbClr r="0" g="0" b="0"/>
            </a:lnRef>
            <a:fillRef idx="0">
              <a:scrgbClr r="0" g="0" b="0"/>
            </a:fillRef>
            <a:effectRef idx="0">
              <a:scrgbClr r="0" g="0" b="0"/>
            </a:effectRef>
            <a:fontRef idx="minor"/>
          </p:style>
          <p:txBody>
            <a:bodyPr lIns="0" tIns="0" rIns="678600" bIns="0" numCol="1" spcCol="1440" anchor="t">
              <a:noAutofit/>
            </a:bodyPr>
            <a:lstStyle/>
            <a:p>
              <a:pPr algn="r" defTabSz="2444760">
                <a:lnSpc>
                  <a:spcPct val="90000"/>
                </a:lnSpc>
                <a:spcAft>
                  <a:spcPts val="601"/>
                </a:spcAft>
                <a:tabLst>
                  <a:tab pos="0" algn="l"/>
                </a:tabLst>
              </a:pPr>
              <a:r>
                <a:rPr lang="en-GB" sz="5500" b="0" strike="noStrike" spc="-1">
                  <a:solidFill>
                    <a:srgbClr val="000000"/>
                  </a:solidFill>
                  <a:latin typeface="Calibri"/>
                </a:rPr>
                <a:t>Ausgehend</a:t>
              </a:r>
              <a:endParaRPr lang="de-DE" sz="5500" b="0" strike="noStrike" spc="-1">
                <a:solidFill>
                  <a:srgbClr val="000000"/>
                </a:solidFill>
                <a:latin typeface="Arial"/>
              </a:endParaRPr>
            </a:p>
          </p:txBody>
        </p:sp>
        <p:sp>
          <p:nvSpPr>
            <p:cNvPr id="869" name="Rectangle 868"/>
            <p:cNvSpPr/>
            <p:nvPr/>
          </p:nvSpPr>
          <p:spPr>
            <a:xfrm>
              <a:off x="7285320" y="2556000"/>
              <a:ext cx="3831120" cy="39222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13760" tIns="678600" rIns="113760" bIns="113760" numCol="1" spcCol="1440" anchor="t">
              <a:noAutofit/>
            </a:bodyPr>
            <a:lstStyle/>
            <a:p>
              <a:pPr marL="171360" lvl="1" indent="-171360" defTabSz="711360">
                <a:lnSpc>
                  <a:spcPct val="90000"/>
                </a:lnSpc>
                <a:spcAft>
                  <a:spcPts val="601"/>
                </a:spcAft>
                <a:buClr>
                  <a:srgbClr val="FFFFFF"/>
                </a:buClr>
                <a:buFont typeface="Symbol"/>
                <a:buChar char=""/>
              </a:pPr>
              <a:r>
                <a:rPr lang="en-GB" sz="1500" b="1" strike="noStrike" spc="-1">
                  <a:solidFill>
                    <a:schemeClr val="lt1"/>
                  </a:solidFill>
                  <a:latin typeface="Calibri"/>
                </a:rPr>
                <a:t>PM: </a:t>
              </a:r>
              <a:r>
                <a:rPr lang="en-GB" sz="1500" b="0" strike="noStrike" spc="-1">
                  <a:solidFill>
                    <a:schemeClr val="lt1"/>
                  </a:solidFill>
                  <a:latin typeface="Calibri"/>
                </a:rPr>
                <a:t>Trendinformationen zu Incidents, einschließlich Informationen aus Incident Tickets und Berichten, um Muster- und Trendanalysen zu ermöglichen</a:t>
              </a:r>
              <a:endParaRPr lang="de-DE" sz="1500" b="0" strike="noStrike" spc="-1">
                <a:solidFill>
                  <a:srgbClr val="000000"/>
                </a:solidFill>
                <a:latin typeface="Arial"/>
              </a:endParaRPr>
            </a:p>
            <a:p>
              <a:pPr marL="171360" lvl="1" indent="-171360" defTabSz="711360">
                <a:lnSpc>
                  <a:spcPct val="90000"/>
                </a:lnSpc>
                <a:spcAft>
                  <a:spcPts val="601"/>
                </a:spcAft>
                <a:buClr>
                  <a:srgbClr val="FFFFFF"/>
                </a:buClr>
                <a:buFont typeface="Symbol"/>
                <a:buChar char=""/>
              </a:pPr>
              <a:r>
                <a:rPr lang="en-GB" sz="1500" b="1" strike="noStrike" spc="-1">
                  <a:solidFill>
                    <a:schemeClr val="lt1"/>
                  </a:solidFill>
                  <a:latin typeface="Calibri"/>
                </a:rPr>
                <a:t>CHM: </a:t>
              </a:r>
              <a:r>
                <a:rPr lang="en-GB" sz="1500" b="0" strike="noStrike" spc="-1">
                  <a:solidFill>
                    <a:schemeClr val="lt1"/>
                  </a:solidFill>
                  <a:latin typeface="Calibri"/>
                </a:rPr>
                <a:t>Requests for Change zur Behebung von Incidents oder zum Erfüllen von Service-Requests</a:t>
              </a:r>
              <a:endParaRPr lang="de-DE" sz="1500" b="0" strike="noStrike" spc="-1">
                <a:solidFill>
                  <a:srgbClr val="000000"/>
                </a:solidFill>
                <a:latin typeface="Arial"/>
              </a:endParaRPr>
            </a:p>
          </p:txBody>
        </p:sp>
      </p:grpSp>
      <p:sp>
        <p:nvSpPr>
          <p:cNvPr id="870" name="Rectangle 869"/>
          <p:cNvSpPr/>
          <p:nvPr/>
        </p:nvSpPr>
        <p:spPr>
          <a:xfrm>
            <a:off x="6660000" y="1842480"/>
            <a:ext cx="1242360" cy="1242360"/>
          </a:xfrm>
          <a:prstGeom prst="rect">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871" name="Rectangle 870"/>
          <p:cNvSpPr/>
          <p:nvPr/>
        </p:nvSpPr>
        <p:spPr>
          <a:xfrm>
            <a:off x="913680" y="1908000"/>
            <a:ext cx="1140840" cy="114084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2" name="PlaceHolder 1"/>
          <p:cNvSpPr>
            <a:spLocks noGrp="1"/>
          </p:cNvSpPr>
          <p:nvPr>
            <p:ph type="title"/>
          </p:nvPr>
        </p:nvSpPr>
        <p:spPr>
          <a:xfrm>
            <a:off x="914400" y="2130480"/>
            <a:ext cx="10361160" cy="146772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Problem Management (PM)</a:t>
            </a:r>
            <a:endParaRPr lang="de-DE" sz="3200" b="0" strike="noStrike" spc="-1">
              <a:solidFill>
                <a:srgbClr val="000000"/>
              </a:solidFill>
              <a:latin typeface="Arial"/>
            </a:endParaRPr>
          </a:p>
        </p:txBody>
      </p:sp>
      <p:sp>
        <p:nvSpPr>
          <p:cNvPr id="873" name="PlaceHolder 2"/>
          <p:cNvSpPr>
            <a:spLocks noGrp="1"/>
          </p:cNvSpPr>
          <p:nvPr>
            <p:ph type="sldNum" idx="106"/>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89B1FFC0-B380-45EC-B088-87A8D19D47B1}" type="slidenum">
              <a:rPr lang="en-US" sz="1200" b="0" strike="noStrike" spc="-1">
                <a:solidFill>
                  <a:srgbClr val="FFFFFF"/>
                </a:solidFill>
                <a:latin typeface="Calibri"/>
                <a:ea typeface="Calibri"/>
              </a:rPr>
              <a:t>92</a:t>
            </a:fld>
            <a:endParaRPr lang="de-DE" sz="1200" b="0" strike="noStrike" spc="-1">
              <a:solidFill>
                <a:srgbClr val="000000"/>
              </a:solidFill>
              <a:latin typeface="Times New Roman"/>
            </a:endParaRPr>
          </a:p>
        </p:txBody>
      </p:sp>
      <p:sp>
        <p:nvSpPr>
          <p:cNvPr id="874" name="Google Shape;1011;p83"/>
          <p:cNvSpPr/>
          <p:nvPr/>
        </p:nvSpPr>
        <p:spPr>
          <a:xfrm>
            <a:off x="2895480" y="3933720"/>
            <a:ext cx="6398640" cy="170280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875" name="Google Shape;1012;p83"/>
          <p:cNvSpPr/>
          <p:nvPr/>
        </p:nvSpPr>
        <p:spPr>
          <a:xfrm>
            <a:off x="2969640" y="4040640"/>
            <a:ext cx="1704240" cy="32724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876" name="Google Shape;1013;p83"/>
          <p:cNvSpPr/>
          <p:nvPr/>
        </p:nvSpPr>
        <p:spPr>
          <a:xfrm>
            <a:off x="2969640" y="4448520"/>
            <a:ext cx="623088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dirty="0" err="1">
                <a:solidFill>
                  <a:schemeClr val="dk1"/>
                </a:solidFill>
                <a:latin typeface="Calibri"/>
                <a:ea typeface="Calibri"/>
              </a:rPr>
              <a:t>Identifizieren</a:t>
            </a:r>
            <a:r>
              <a:rPr lang="en-US" sz="1800" b="0" strike="noStrike" spc="-1" dirty="0">
                <a:solidFill>
                  <a:schemeClr val="dk1"/>
                </a:solidFill>
                <a:latin typeface="Calibri"/>
                <a:ea typeface="Calibri"/>
              </a:rPr>
              <a:t> und </a:t>
            </a:r>
            <a:r>
              <a:rPr lang="en-US" sz="1800" b="0" strike="noStrike" spc="-1" dirty="0" err="1">
                <a:solidFill>
                  <a:schemeClr val="dk1"/>
                </a:solidFill>
                <a:latin typeface="Calibri"/>
                <a:ea typeface="Calibri"/>
              </a:rPr>
              <a:t>Untersuchen</a:t>
            </a:r>
            <a:r>
              <a:rPr lang="en-US" sz="1800" b="0" strike="noStrike" spc="-1" dirty="0">
                <a:solidFill>
                  <a:schemeClr val="dk1"/>
                </a:solidFill>
                <a:latin typeface="Calibri"/>
                <a:ea typeface="Calibri"/>
              </a:rPr>
              <a:t> von </a:t>
            </a:r>
            <a:r>
              <a:rPr lang="en-US" sz="1800" b="0" strike="noStrike" spc="-1" dirty="0" err="1">
                <a:solidFill>
                  <a:schemeClr val="dk1"/>
                </a:solidFill>
                <a:latin typeface="Calibri"/>
                <a:ea typeface="Calibri"/>
              </a:rPr>
              <a:t>Problemen</a:t>
            </a:r>
            <a:r>
              <a:rPr lang="en-US" sz="1800" b="0" strike="noStrike" spc="-1" dirty="0">
                <a:solidFill>
                  <a:schemeClr val="dk1"/>
                </a:solidFill>
                <a:latin typeface="Calibri"/>
                <a:ea typeface="Calibri"/>
              </a:rPr>
              <a:t>, um </a:t>
            </a:r>
            <a:r>
              <a:rPr lang="en-US" sz="1800" b="0" strike="noStrike" spc="-1" dirty="0" err="1">
                <a:solidFill>
                  <a:schemeClr val="dk1"/>
                </a:solidFill>
                <a:latin typeface="Calibri"/>
                <a:ea typeface="Calibri"/>
              </a:rPr>
              <a:t>ihre</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Auswirkungen</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zu</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verringern</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oder</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zu</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verhindern</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dass</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sie</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weitere</a:t>
            </a:r>
            <a:r>
              <a:rPr lang="en-US" sz="1800" b="0" strike="noStrike" spc="-1" dirty="0">
                <a:solidFill>
                  <a:schemeClr val="dk1"/>
                </a:solidFill>
                <a:latin typeface="Calibri"/>
                <a:ea typeface="Calibri"/>
              </a:rPr>
              <a:t> Incidents </a:t>
            </a:r>
            <a:r>
              <a:rPr lang="en-US" sz="1800" b="0" strike="noStrike" spc="-1" dirty="0" err="1">
                <a:solidFill>
                  <a:schemeClr val="dk1"/>
                </a:solidFill>
                <a:latin typeface="Calibri"/>
                <a:ea typeface="Calibri"/>
              </a:rPr>
              <a:t>verursachen</a:t>
            </a:r>
            <a:endParaRPr lang="de-DE" sz="1800" b="0" strike="noStrike" spc="-1" dirty="0">
              <a:solidFill>
                <a:srgbClr val="000000"/>
              </a:solidFill>
              <a:latin typeface="Aria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Die wichtigsten Fragen</a:t>
            </a:r>
            <a:endParaRPr lang="de-DE" sz="3200" b="0" strike="noStrike" spc="-1">
              <a:solidFill>
                <a:srgbClr val="000000"/>
              </a:solidFill>
              <a:latin typeface="Arial"/>
            </a:endParaRPr>
          </a:p>
        </p:txBody>
      </p:sp>
      <p:grpSp>
        <p:nvGrpSpPr>
          <p:cNvPr id="878" name="Google Shape;1020;p84"/>
          <p:cNvGrpSpPr/>
          <p:nvPr/>
        </p:nvGrpSpPr>
        <p:grpSpPr>
          <a:xfrm>
            <a:off x="2126160" y="1698480"/>
            <a:ext cx="7939440" cy="4620600"/>
            <a:chOff x="2126160" y="1698480"/>
            <a:chExt cx="7939440" cy="4620600"/>
          </a:xfrm>
        </p:grpSpPr>
        <p:sp>
          <p:nvSpPr>
            <p:cNvPr id="879" name="Google Shape;1021;p84"/>
            <p:cNvSpPr/>
            <p:nvPr/>
          </p:nvSpPr>
          <p:spPr>
            <a:xfrm rot="10800000">
              <a:off x="2770920" y="1698120"/>
              <a:ext cx="7294680" cy="1283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880" name="Google Shape;1022;p84"/>
            <p:cNvSpPr/>
            <p:nvPr/>
          </p:nvSpPr>
          <p:spPr>
            <a:xfrm>
              <a:off x="3090240" y="1698480"/>
              <a:ext cx="6973560" cy="1283040"/>
            </a:xfrm>
            <a:prstGeom prst="rect">
              <a:avLst/>
            </a:prstGeom>
            <a:noFill/>
            <a:ln w="0">
              <a:noFill/>
            </a:ln>
          </p:spPr>
          <p:style>
            <a:lnRef idx="0">
              <a:scrgbClr r="0" g="0" b="0"/>
            </a:lnRef>
            <a:fillRef idx="0">
              <a:scrgbClr r="0" g="0" b="0"/>
            </a:fillRef>
            <a:effectRef idx="0">
              <a:scrgbClr r="0" g="0" b="0"/>
            </a:effectRef>
            <a:fontRef idx="minor"/>
          </p:style>
          <p:txBody>
            <a:bodyPr lIns="566640" tIns="102960" rIns="191880" bIns="102960" anchor="ctr">
              <a:noAutofit/>
            </a:bodyPr>
            <a:lstStyle/>
            <a:p>
              <a:pPr algn="ctr" defTabSz="914400">
                <a:lnSpc>
                  <a:spcPct val="90000"/>
                </a:lnSpc>
                <a:tabLst>
                  <a:tab pos="0" algn="l"/>
                </a:tabLst>
              </a:pPr>
              <a:r>
                <a:rPr lang="en-US" sz="2700" b="0" strike="noStrike" spc="-1">
                  <a:solidFill>
                    <a:schemeClr val="lt1"/>
                  </a:solidFill>
                  <a:latin typeface="Calibri"/>
                  <a:ea typeface="Calibri"/>
                </a:rPr>
                <a:t>Wie werden Probleme identifiziert?</a:t>
              </a:r>
              <a:endParaRPr lang="de-DE" sz="2700" b="0" strike="noStrike" spc="-1">
                <a:solidFill>
                  <a:srgbClr val="000000"/>
                </a:solidFill>
                <a:latin typeface="Arial"/>
              </a:endParaRPr>
            </a:p>
          </p:txBody>
        </p:sp>
        <p:sp>
          <p:nvSpPr>
            <p:cNvPr id="881" name="Google Shape;1023;p84"/>
            <p:cNvSpPr/>
            <p:nvPr/>
          </p:nvSpPr>
          <p:spPr>
            <a:xfrm>
              <a:off x="2126160" y="1698480"/>
              <a:ext cx="1283040" cy="1283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882" name="Google Shape;1024;p84"/>
            <p:cNvSpPr/>
            <p:nvPr/>
          </p:nvSpPr>
          <p:spPr>
            <a:xfrm rot="10800000">
              <a:off x="2770920" y="3367080"/>
              <a:ext cx="7294680" cy="1283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883" name="Google Shape;1025;p84"/>
            <p:cNvSpPr/>
            <p:nvPr/>
          </p:nvSpPr>
          <p:spPr>
            <a:xfrm>
              <a:off x="3090240" y="3367080"/>
              <a:ext cx="6973560" cy="1283040"/>
            </a:xfrm>
            <a:prstGeom prst="rect">
              <a:avLst/>
            </a:prstGeom>
            <a:noFill/>
            <a:ln w="0">
              <a:noFill/>
            </a:ln>
          </p:spPr>
          <p:style>
            <a:lnRef idx="0">
              <a:scrgbClr r="0" g="0" b="0"/>
            </a:lnRef>
            <a:fillRef idx="0">
              <a:scrgbClr r="0" g="0" b="0"/>
            </a:fillRef>
            <a:effectRef idx="0">
              <a:scrgbClr r="0" g="0" b="0"/>
            </a:effectRef>
            <a:fontRef idx="minor"/>
          </p:style>
          <p:txBody>
            <a:bodyPr lIns="566640" tIns="102960" rIns="191880" bIns="102960" anchor="ctr">
              <a:noAutofit/>
            </a:bodyPr>
            <a:lstStyle/>
            <a:p>
              <a:pPr algn="ctr" defTabSz="914400">
                <a:lnSpc>
                  <a:spcPct val="90000"/>
                </a:lnSpc>
                <a:tabLst>
                  <a:tab pos="0" algn="l"/>
                </a:tabLst>
              </a:pPr>
              <a:r>
                <a:rPr lang="en-US" sz="2700" b="0" strike="noStrike" spc="-1">
                  <a:solidFill>
                    <a:schemeClr val="lt1"/>
                  </a:solidFill>
                  <a:latin typeface="Calibri"/>
                  <a:ea typeface="Calibri"/>
                </a:rPr>
                <a:t>Wie werden Probleme untersucht und auf eine Weise gehandhabt, dass ihre Auswirkungen minimiert werden?</a:t>
              </a:r>
              <a:endParaRPr lang="de-DE" sz="2700" b="0" strike="noStrike" spc="-1">
                <a:solidFill>
                  <a:srgbClr val="000000"/>
                </a:solidFill>
                <a:latin typeface="Arial"/>
              </a:endParaRPr>
            </a:p>
          </p:txBody>
        </p:sp>
        <p:sp>
          <p:nvSpPr>
            <p:cNvPr id="884" name="Google Shape;1026;p84"/>
            <p:cNvSpPr/>
            <p:nvPr/>
          </p:nvSpPr>
          <p:spPr>
            <a:xfrm>
              <a:off x="2126160" y="3367080"/>
              <a:ext cx="1283040" cy="1283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885" name="Google Shape;1027;p84"/>
            <p:cNvSpPr/>
            <p:nvPr/>
          </p:nvSpPr>
          <p:spPr>
            <a:xfrm rot="10800000">
              <a:off x="2770920" y="5035680"/>
              <a:ext cx="7294680" cy="1283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886" name="Google Shape;1028;p84"/>
            <p:cNvSpPr/>
            <p:nvPr/>
          </p:nvSpPr>
          <p:spPr>
            <a:xfrm>
              <a:off x="3090240" y="5035680"/>
              <a:ext cx="6973560" cy="1283040"/>
            </a:xfrm>
            <a:prstGeom prst="rect">
              <a:avLst/>
            </a:prstGeom>
            <a:noFill/>
            <a:ln w="0">
              <a:noFill/>
            </a:ln>
          </p:spPr>
          <p:style>
            <a:lnRef idx="0">
              <a:scrgbClr r="0" g="0" b="0"/>
            </a:lnRef>
            <a:fillRef idx="0">
              <a:scrgbClr r="0" g="0" b="0"/>
            </a:fillRef>
            <a:effectRef idx="0">
              <a:scrgbClr r="0" g="0" b="0"/>
            </a:effectRef>
            <a:fontRef idx="minor"/>
          </p:style>
          <p:txBody>
            <a:bodyPr lIns="566640" tIns="102960" rIns="191880" bIns="102960" anchor="ctr">
              <a:noAutofit/>
            </a:bodyPr>
            <a:lstStyle/>
            <a:p>
              <a:pPr algn="ctr" defTabSz="914400">
                <a:lnSpc>
                  <a:spcPct val="90000"/>
                </a:lnSpc>
                <a:tabLst>
                  <a:tab pos="0" algn="l"/>
                </a:tabLst>
              </a:pPr>
              <a:r>
                <a:rPr lang="en-US" sz="2700" b="0" strike="noStrike" spc="-1">
                  <a:solidFill>
                    <a:schemeClr val="lt1"/>
                  </a:solidFill>
                  <a:latin typeface="Calibri"/>
                  <a:ea typeface="Calibri"/>
                </a:rPr>
                <a:t>Welche Informationen über bekannte Fehler und Workarounds müssen gepflegt werden?</a:t>
              </a:r>
              <a:endParaRPr lang="de-DE" sz="2700" b="0" strike="noStrike" spc="-1">
                <a:solidFill>
                  <a:srgbClr val="000000"/>
                </a:solidFill>
                <a:latin typeface="Arial"/>
              </a:endParaRPr>
            </a:p>
          </p:txBody>
        </p:sp>
        <p:sp>
          <p:nvSpPr>
            <p:cNvPr id="887" name="Google Shape;1029;p84"/>
            <p:cNvSpPr/>
            <p:nvPr/>
          </p:nvSpPr>
          <p:spPr>
            <a:xfrm>
              <a:off x="2126160" y="5035680"/>
              <a:ext cx="1283040" cy="1283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888" name="PlaceHolder 2"/>
          <p:cNvSpPr>
            <a:spLocks noGrp="1"/>
          </p:cNvSpPr>
          <p:nvPr>
            <p:ph type="sldNum" idx="107"/>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D9885BE-47DF-456E-8F10-2F23A1A27A9D}" type="slidenum">
              <a:rPr lang="en-US" sz="1200" b="0" strike="noStrike" spc="-1">
                <a:solidFill>
                  <a:srgbClr val="888888"/>
                </a:solidFill>
                <a:latin typeface="Calibri"/>
                <a:ea typeface="Calibri"/>
              </a:rPr>
              <a:t>93</a:t>
            </a:fld>
            <a:endParaRPr lang="de-DE" sz="1200" b="0" strike="noStrike" spc="-1">
              <a:solidFill>
                <a:srgbClr val="000000"/>
              </a:solidFill>
              <a:latin typeface="Times New Roman"/>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Wichtige Begriffe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890" name="PlaceHolder 2"/>
          <p:cNvSpPr>
            <a:spLocks noGrp="1"/>
          </p:cNvSpPr>
          <p:nvPr>
            <p:ph type="sldNum" idx="108"/>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290123A5-864A-464C-A92E-28F836DEB367}" type="slidenum">
              <a:rPr lang="en-US" sz="1200" b="0" strike="noStrike" spc="-1">
                <a:solidFill>
                  <a:srgbClr val="888888"/>
                </a:solidFill>
                <a:latin typeface="Calibri"/>
                <a:ea typeface="Calibri"/>
              </a:rPr>
              <a:t>94</a:t>
            </a:fld>
            <a:endParaRPr lang="de-DE" sz="1200" b="0" strike="noStrike" spc="-1">
              <a:solidFill>
                <a:srgbClr val="000000"/>
              </a:solidFill>
              <a:latin typeface="Times New Roman"/>
            </a:endParaRPr>
          </a:p>
        </p:txBody>
      </p:sp>
      <p:graphicFrame>
        <p:nvGraphicFramePr>
          <p:cNvPr id="891" name="Google Shape;1038;p85"/>
          <p:cNvGraphicFramePr/>
          <p:nvPr/>
        </p:nvGraphicFramePr>
        <p:xfrm>
          <a:off x="708840" y="1655640"/>
          <a:ext cx="10774080" cy="1068000"/>
        </p:xfrm>
        <a:graphic>
          <a:graphicData uri="http://schemas.openxmlformats.org/drawingml/2006/table">
            <a:tbl>
              <a:tblPr/>
              <a:tblGrid>
                <a:gridCol w="10774080">
                  <a:extLst>
                    <a:ext uri="{9D8B030D-6E8A-4147-A177-3AD203B41FA5}">
                      <a16:colId xmlns:a16="http://schemas.microsoft.com/office/drawing/2014/main" val="20000"/>
                    </a:ext>
                  </a:extLst>
                </a:gridCol>
              </a:tblGrid>
              <a:tr h="183960">
                <a:tc>
                  <a:txBody>
                    <a:bodyPr/>
                    <a:lstStyle/>
                    <a:p>
                      <a:pPr>
                        <a:lnSpc>
                          <a:spcPct val="100000"/>
                        </a:lnSpc>
                        <a:tabLst>
                          <a:tab pos="0" algn="l"/>
                        </a:tabLst>
                      </a:pPr>
                      <a:r>
                        <a:rPr lang="en-US" sz="1400" b="1" strike="noStrike" spc="-1">
                          <a:solidFill>
                            <a:schemeClr val="lt1"/>
                          </a:solidFill>
                          <a:latin typeface="Arial"/>
                          <a:ea typeface="Arial"/>
                        </a:rPr>
                        <a:t>Definition nach FitSM-0:</a:t>
                      </a:r>
                      <a:endParaRPr lang="de-DE" sz="1400" b="0" strike="noStrike" spc="-1">
                        <a:solidFill>
                          <a:srgbClr val="000000"/>
                        </a:solidFill>
                        <a:latin typeface="Arial"/>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763200">
                <a:tc>
                  <a:txBody>
                    <a:bodyPr/>
                    <a:lstStyle/>
                    <a:p>
                      <a:pPr>
                        <a:lnSpc>
                          <a:spcPct val="100000"/>
                        </a:lnSpc>
                        <a:tabLst>
                          <a:tab pos="0" algn="l"/>
                        </a:tabLst>
                      </a:pPr>
                      <a:r>
                        <a:rPr lang="en-US" sz="1400" b="1" strike="noStrike" spc="-1">
                          <a:solidFill>
                            <a:schemeClr val="dk1"/>
                          </a:solidFill>
                          <a:latin typeface="Arial"/>
                          <a:ea typeface="Arial"/>
                        </a:rPr>
                        <a:t>Problem:</a:t>
                      </a:r>
                      <a:endParaRPr lang="de-DE" sz="1400" b="0" strike="noStrike" spc="-1">
                        <a:solidFill>
                          <a:srgbClr val="000000"/>
                        </a:solidFill>
                        <a:latin typeface="Arial"/>
                      </a:endParaRPr>
                    </a:p>
                    <a:p>
                      <a:pPr marL="457200">
                        <a:lnSpc>
                          <a:spcPct val="100000"/>
                        </a:lnSpc>
                        <a:tabLst>
                          <a:tab pos="0" algn="l"/>
                        </a:tabLst>
                      </a:pPr>
                      <a:r>
                        <a:rPr lang="en-GB" sz="1400" b="0" strike="noStrike" spc="-1">
                          <a:solidFill>
                            <a:schemeClr val="dk1"/>
                          </a:solidFill>
                          <a:latin typeface="Arial"/>
                          <a:ea typeface="Arial"/>
                        </a:rPr>
                        <a:t>Grundlegende Ursache für einen oder mehrere Incidents, die eine weitere Untersuchung erfordert, um zu verhindern, dass sich Incidents wiederholen oder um die negativen Auswirkungen auf die Services zu reduzieren</a:t>
                      </a:r>
                      <a:endParaRPr lang="de-DE" sz="1400" b="0" strike="noStrike" spc="-1">
                        <a:solidFill>
                          <a:srgbClr val="000000"/>
                        </a:solidFill>
                        <a:latin typeface="Arial"/>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892" name="Google Shape;1039;p85"/>
          <p:cNvGraphicFramePr/>
          <p:nvPr/>
        </p:nvGraphicFramePr>
        <p:xfrm>
          <a:off x="708840" y="2791440"/>
          <a:ext cx="10774080" cy="1152960"/>
        </p:xfrm>
        <a:graphic>
          <a:graphicData uri="http://schemas.openxmlformats.org/drawingml/2006/table">
            <a:tbl>
              <a:tblPr/>
              <a:tblGrid>
                <a:gridCol w="10774080">
                  <a:extLst>
                    <a:ext uri="{9D8B030D-6E8A-4147-A177-3AD203B41FA5}">
                      <a16:colId xmlns:a16="http://schemas.microsoft.com/office/drawing/2014/main" val="20000"/>
                    </a:ext>
                  </a:extLst>
                </a:gridCol>
              </a:tblGrid>
              <a:tr h="179280">
                <a:tc>
                  <a:txBody>
                    <a:bodyPr/>
                    <a:lstStyle/>
                    <a:p>
                      <a:pPr>
                        <a:lnSpc>
                          <a:spcPct val="100000"/>
                        </a:lnSpc>
                        <a:tabLst>
                          <a:tab pos="0" algn="l"/>
                        </a:tabLst>
                      </a:pPr>
                      <a:r>
                        <a:rPr lang="en-US" sz="1400" b="1" strike="noStrike" spc="-1">
                          <a:solidFill>
                            <a:schemeClr val="lt1"/>
                          </a:solidFill>
                          <a:latin typeface="Arial"/>
                          <a:ea typeface="Arial"/>
                        </a:rPr>
                        <a:t>Definition nach FitSM-0:</a:t>
                      </a:r>
                      <a:endParaRPr lang="de-DE" sz="1400" b="0" strike="noStrike" spc="-1">
                        <a:solidFill>
                          <a:srgbClr val="000000"/>
                        </a:solidFill>
                        <a:latin typeface="Arial"/>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848160">
                <a:tc>
                  <a:txBody>
                    <a:bodyPr/>
                    <a:lstStyle/>
                    <a:p>
                      <a:pPr>
                        <a:lnSpc>
                          <a:spcPct val="100000"/>
                        </a:lnSpc>
                        <a:tabLst>
                          <a:tab pos="0" algn="l"/>
                        </a:tabLst>
                      </a:pPr>
                      <a:r>
                        <a:rPr lang="en-US" sz="1400" b="1" strike="noStrike" spc="-1">
                          <a:solidFill>
                            <a:schemeClr val="dk1"/>
                          </a:solidFill>
                          <a:latin typeface="Arial"/>
                          <a:ea typeface="Arial"/>
                        </a:rPr>
                        <a:t>Bekannter Fehler:</a:t>
                      </a:r>
                      <a:endParaRPr lang="de-DE" sz="1400" b="0" strike="noStrike" spc="-1">
                        <a:solidFill>
                          <a:srgbClr val="000000"/>
                        </a:solidFill>
                        <a:latin typeface="Arial"/>
                      </a:endParaRPr>
                    </a:p>
                    <a:p>
                      <a:pPr marL="457200">
                        <a:lnSpc>
                          <a:spcPct val="100000"/>
                        </a:lnSpc>
                        <a:tabLst>
                          <a:tab pos="0" algn="l"/>
                        </a:tabLst>
                      </a:pPr>
                      <a:r>
                        <a:rPr lang="en-GB" sz="1400" b="0" strike="noStrike" spc="-1">
                          <a:solidFill>
                            <a:schemeClr val="dk1"/>
                          </a:solidFill>
                          <a:latin typeface="Arial"/>
                          <a:ea typeface="Arial"/>
                        </a:rPr>
                        <a:t>Problem, das (noch) nicht gelöst wurde, für das es aber dokumentierte Workarounds oder Maßnahmen zur Verringerung oder Vermeidung negativer Auswirkungen auf die Services gibt</a:t>
                      </a:r>
                      <a:endParaRPr lang="de-DE" sz="1400" b="0" strike="noStrike" spc="-1">
                        <a:solidFill>
                          <a:srgbClr val="000000"/>
                        </a:solidFill>
                        <a:latin typeface="Arial"/>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893" name="Google Shape;1040;p85"/>
          <p:cNvGraphicFramePr/>
          <p:nvPr/>
        </p:nvGraphicFramePr>
        <p:xfrm>
          <a:off x="708840" y="4014720"/>
          <a:ext cx="10774080" cy="2209800"/>
        </p:xfrm>
        <a:graphic>
          <a:graphicData uri="http://schemas.openxmlformats.org/drawingml/2006/table">
            <a:tbl>
              <a:tblPr/>
              <a:tblGrid>
                <a:gridCol w="10774080">
                  <a:extLst>
                    <a:ext uri="{9D8B030D-6E8A-4147-A177-3AD203B41FA5}">
                      <a16:colId xmlns:a16="http://schemas.microsoft.com/office/drawing/2014/main" val="20000"/>
                    </a:ext>
                  </a:extLst>
                </a:gridCol>
              </a:tblGrid>
              <a:tr h="179280">
                <a:tc>
                  <a:txBody>
                    <a:bodyPr/>
                    <a:lstStyle/>
                    <a:p>
                      <a:pPr>
                        <a:lnSpc>
                          <a:spcPct val="100000"/>
                        </a:lnSpc>
                        <a:tabLst>
                          <a:tab pos="0" algn="l"/>
                        </a:tabLst>
                      </a:pPr>
                      <a:r>
                        <a:rPr lang="en-US" sz="1400" b="1" strike="noStrike" spc="-1">
                          <a:solidFill>
                            <a:schemeClr val="lt1"/>
                          </a:solidFill>
                          <a:latin typeface="Arial"/>
                          <a:ea typeface="Arial"/>
                        </a:rPr>
                        <a:t>Definition nach FitSM-0:</a:t>
                      </a:r>
                      <a:endParaRPr lang="de-DE" sz="1400" b="0" strike="noStrike" spc="-1">
                        <a:solidFill>
                          <a:srgbClr val="000000"/>
                        </a:solidFill>
                        <a:latin typeface="Arial"/>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848160">
                <a:tc>
                  <a:txBody>
                    <a:bodyPr/>
                    <a:lstStyle/>
                    <a:p>
                      <a:pPr>
                        <a:lnSpc>
                          <a:spcPct val="100000"/>
                        </a:lnSpc>
                        <a:tabLst>
                          <a:tab pos="0" algn="l"/>
                        </a:tabLst>
                      </a:pPr>
                      <a:r>
                        <a:rPr lang="en-US" sz="1400" b="1" strike="noStrike" spc="-1" dirty="0">
                          <a:solidFill>
                            <a:schemeClr val="dk1"/>
                          </a:solidFill>
                          <a:latin typeface="Arial"/>
                          <a:ea typeface="Arial"/>
                        </a:rPr>
                        <a:t>Workaround:</a:t>
                      </a:r>
                      <a:endParaRPr lang="de-DE" sz="1400" b="0" strike="noStrike" spc="-1" dirty="0">
                        <a:solidFill>
                          <a:srgbClr val="000000"/>
                        </a:solidFill>
                        <a:latin typeface="Arial"/>
                      </a:endParaRPr>
                    </a:p>
                    <a:p>
                      <a:pPr marL="457200">
                        <a:lnSpc>
                          <a:spcPct val="100000"/>
                        </a:lnSpc>
                        <a:spcAft>
                          <a:spcPts val="601"/>
                        </a:spcAft>
                        <a:tabLst>
                          <a:tab pos="0" algn="l"/>
                        </a:tabLst>
                      </a:pPr>
                      <a:r>
                        <a:rPr lang="en-GB" sz="1500" b="0" strike="noStrike" spc="-1" dirty="0">
                          <a:solidFill>
                            <a:schemeClr val="dk1"/>
                          </a:solidFill>
                          <a:latin typeface="Calibri"/>
                          <a:ea typeface="Arial"/>
                        </a:rPr>
                        <a:t>Mittel </a:t>
                      </a:r>
                      <a:r>
                        <a:rPr lang="en-GB" sz="1500" b="0" strike="noStrike" spc="-1" dirty="0" err="1">
                          <a:solidFill>
                            <a:schemeClr val="dk1"/>
                          </a:solidFill>
                          <a:latin typeface="Calibri"/>
                          <a:ea typeface="Arial"/>
                        </a:rPr>
                        <a:t>zur</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Umgehung</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oder</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Abschwächung</a:t>
                      </a:r>
                      <a:r>
                        <a:rPr lang="en-GB" sz="1500" b="0" strike="noStrike" spc="-1" dirty="0">
                          <a:solidFill>
                            <a:schemeClr val="dk1"/>
                          </a:solidFill>
                          <a:latin typeface="Calibri"/>
                          <a:ea typeface="Arial"/>
                        </a:rPr>
                        <a:t> der </a:t>
                      </a:r>
                      <a:r>
                        <a:rPr lang="en-GB" sz="1500" b="0" strike="noStrike" spc="-1" dirty="0" err="1">
                          <a:solidFill>
                            <a:schemeClr val="dk1"/>
                          </a:solidFill>
                          <a:latin typeface="Calibri"/>
                          <a:ea typeface="Arial"/>
                        </a:rPr>
                        <a:t>Symptome</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eines</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bekannten</a:t>
                      </a:r>
                      <a:r>
                        <a:rPr lang="en-GB" sz="1500" b="0" strike="noStrike" spc="-1" dirty="0">
                          <a:solidFill>
                            <a:schemeClr val="dk1"/>
                          </a:solidFill>
                          <a:latin typeface="Calibri"/>
                          <a:ea typeface="Arial"/>
                        </a:rPr>
                        <a:t> Fehlers, die </a:t>
                      </a:r>
                      <a:r>
                        <a:rPr lang="en-GB" sz="1500" b="0" strike="noStrike" spc="-1" dirty="0" err="1">
                          <a:solidFill>
                            <a:schemeClr val="dk1"/>
                          </a:solidFill>
                          <a:latin typeface="Calibri"/>
                          <a:ea typeface="Arial"/>
                        </a:rPr>
                        <a:t>dazu</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beitragen</a:t>
                      </a:r>
                      <a:r>
                        <a:rPr lang="en-GB" sz="1500" b="0" strike="noStrike" spc="-1" dirty="0">
                          <a:solidFill>
                            <a:schemeClr val="dk1"/>
                          </a:solidFill>
                          <a:latin typeface="Calibri"/>
                          <a:ea typeface="Arial"/>
                        </a:rPr>
                        <a:t>, Incidents, die </a:t>
                      </a:r>
                      <a:r>
                        <a:rPr lang="en-GB" sz="1500" b="0" strike="noStrike" spc="-1" dirty="0" err="1">
                          <a:solidFill>
                            <a:schemeClr val="dk1"/>
                          </a:solidFill>
                          <a:latin typeface="Calibri"/>
                          <a:ea typeface="Arial"/>
                        </a:rPr>
                        <a:t>durch</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diesen</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bekannten</a:t>
                      </a:r>
                      <a:r>
                        <a:rPr lang="en-GB" sz="1500" b="0" strike="noStrike" spc="-1" dirty="0">
                          <a:solidFill>
                            <a:schemeClr val="dk1"/>
                          </a:solidFill>
                          <a:latin typeface="Calibri"/>
                          <a:ea typeface="Arial"/>
                        </a:rPr>
                        <a:t> Fehler </a:t>
                      </a:r>
                      <a:r>
                        <a:rPr lang="en-GB" sz="1500" b="0" strike="noStrike" spc="-1" dirty="0" err="1">
                          <a:solidFill>
                            <a:schemeClr val="dk1"/>
                          </a:solidFill>
                          <a:latin typeface="Calibri"/>
                          <a:ea typeface="Arial"/>
                        </a:rPr>
                        <a:t>verursacht</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wurden</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zu</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beheben</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während</a:t>
                      </a:r>
                      <a:r>
                        <a:rPr lang="en-GB" sz="1500" b="0" strike="noStrike" spc="-1" dirty="0">
                          <a:solidFill>
                            <a:schemeClr val="dk1"/>
                          </a:solidFill>
                          <a:latin typeface="Calibri"/>
                          <a:ea typeface="Arial"/>
                        </a:rPr>
                        <a:t> die </a:t>
                      </a:r>
                      <a:r>
                        <a:rPr lang="en-GB" sz="1500" b="0" strike="noStrike" spc="-1" dirty="0" err="1">
                          <a:solidFill>
                            <a:schemeClr val="dk1"/>
                          </a:solidFill>
                          <a:latin typeface="Calibri"/>
                          <a:ea typeface="Arial"/>
                        </a:rPr>
                        <a:t>zugrundeliegende</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Ursache</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nicht</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dauerhaft</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beseitigt</a:t>
                      </a:r>
                      <a:r>
                        <a:rPr lang="en-GB" sz="1500" b="0" strike="noStrike" spc="-1" dirty="0">
                          <a:solidFill>
                            <a:schemeClr val="dk1"/>
                          </a:solidFill>
                          <a:latin typeface="Calibri"/>
                          <a:ea typeface="Arial"/>
                        </a:rPr>
                        <a:t> </a:t>
                      </a:r>
                      <a:r>
                        <a:rPr lang="en-GB" sz="1500" b="0" strike="noStrike" spc="-1" dirty="0" err="1">
                          <a:solidFill>
                            <a:schemeClr val="dk1"/>
                          </a:solidFill>
                          <a:latin typeface="Calibri"/>
                          <a:ea typeface="Arial"/>
                        </a:rPr>
                        <a:t>wird</a:t>
                      </a:r>
                      <a:endParaRPr lang="de-DE" sz="1500" b="0" strike="noStrike" spc="-1" dirty="0">
                        <a:solidFill>
                          <a:srgbClr val="000000"/>
                        </a:solidFill>
                        <a:latin typeface="Arial"/>
                      </a:endParaRPr>
                    </a:p>
                    <a:p>
                      <a:pPr marL="457200">
                        <a:lnSpc>
                          <a:spcPct val="100000"/>
                        </a:lnSpc>
                        <a:tabLst>
                          <a:tab pos="0" algn="l"/>
                        </a:tabLst>
                      </a:pPr>
                      <a:r>
                        <a:rPr lang="en-GB" sz="1400" b="0" strike="noStrike" spc="-1" dirty="0" err="1">
                          <a:solidFill>
                            <a:schemeClr val="dk1"/>
                          </a:solidFill>
                          <a:latin typeface="Arial"/>
                          <a:ea typeface="Arial"/>
                        </a:rPr>
                        <a:t>Anmerkung</a:t>
                      </a:r>
                      <a:r>
                        <a:rPr lang="en-GB" sz="1400" b="0" strike="noStrike" spc="-1" dirty="0">
                          <a:solidFill>
                            <a:schemeClr val="dk1"/>
                          </a:solidFill>
                          <a:latin typeface="Arial"/>
                          <a:ea typeface="Arial"/>
                        </a:rPr>
                        <a:t> 1: Workarounds </a:t>
                      </a:r>
                      <a:r>
                        <a:rPr lang="en-GB" sz="1400" b="0" strike="noStrike" spc="-1" dirty="0" err="1">
                          <a:solidFill>
                            <a:schemeClr val="dk1"/>
                          </a:solidFill>
                          <a:latin typeface="Arial"/>
                          <a:ea typeface="Arial"/>
                        </a:rPr>
                        <a:t>werden</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häufig</a:t>
                      </a:r>
                      <a:r>
                        <a:rPr lang="en-GB" sz="1400" b="0" strike="noStrike" spc="-1" dirty="0">
                          <a:solidFill>
                            <a:schemeClr val="dk1"/>
                          </a:solidFill>
                          <a:latin typeface="Arial"/>
                          <a:ea typeface="Arial"/>
                        </a:rPr>
                        <a:t> in </a:t>
                      </a:r>
                      <a:r>
                        <a:rPr lang="en-GB" sz="1400" b="0" strike="noStrike" spc="-1" dirty="0" err="1">
                          <a:solidFill>
                            <a:schemeClr val="dk1"/>
                          </a:solidFill>
                          <a:latin typeface="Arial"/>
                          <a:ea typeface="Arial"/>
                        </a:rPr>
                        <a:t>Situationen</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angewandt</a:t>
                      </a:r>
                      <a:r>
                        <a:rPr lang="en-GB" sz="1400" b="0" strike="noStrike" spc="-1" dirty="0">
                          <a:solidFill>
                            <a:schemeClr val="dk1"/>
                          </a:solidFill>
                          <a:latin typeface="Arial"/>
                          <a:ea typeface="Arial"/>
                        </a:rPr>
                        <a:t>, in </a:t>
                      </a:r>
                      <a:r>
                        <a:rPr lang="en-GB" sz="1400" b="0" strike="noStrike" spc="-1" dirty="0" err="1">
                          <a:solidFill>
                            <a:schemeClr val="dk1"/>
                          </a:solidFill>
                          <a:latin typeface="Arial"/>
                          <a:ea typeface="Arial"/>
                        </a:rPr>
                        <a:t>denen</a:t>
                      </a:r>
                      <a:r>
                        <a:rPr lang="en-GB" sz="1400" b="0" strike="noStrike" spc="-1" dirty="0">
                          <a:solidFill>
                            <a:schemeClr val="dk1"/>
                          </a:solidFill>
                          <a:latin typeface="Arial"/>
                          <a:ea typeface="Arial"/>
                        </a:rPr>
                        <a:t> die </a:t>
                      </a:r>
                      <a:r>
                        <a:rPr lang="en-GB" sz="1400" b="0" strike="noStrike" spc="-1" dirty="0" err="1">
                          <a:solidFill>
                            <a:schemeClr val="dk1"/>
                          </a:solidFill>
                          <a:latin typeface="Arial"/>
                          <a:ea typeface="Arial"/>
                        </a:rPr>
                        <a:t>eigentliche</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zugrundeliegende</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Ursache</a:t>
                      </a:r>
                      <a:r>
                        <a:rPr lang="en-GB" sz="1400" b="0" strike="noStrike" spc="-1" dirty="0">
                          <a:solidFill>
                            <a:schemeClr val="dk1"/>
                          </a:solidFill>
                          <a:latin typeface="Arial"/>
                          <a:ea typeface="Arial"/>
                        </a:rPr>
                        <a:t> von (</a:t>
                      </a:r>
                      <a:r>
                        <a:rPr lang="en-GB" sz="1400" b="0" strike="noStrike" spc="-1" dirty="0" err="1">
                          <a:solidFill>
                            <a:schemeClr val="dk1"/>
                          </a:solidFill>
                          <a:latin typeface="Arial"/>
                          <a:ea typeface="Arial"/>
                        </a:rPr>
                        <a:t>wiederkehrenden</a:t>
                      </a:r>
                      <a:r>
                        <a:rPr lang="en-GB" sz="1400" b="0" strike="noStrike" spc="-1" dirty="0">
                          <a:solidFill>
                            <a:schemeClr val="dk1"/>
                          </a:solidFill>
                          <a:latin typeface="Arial"/>
                          <a:ea typeface="Arial"/>
                        </a:rPr>
                        <a:t>) Incidents </a:t>
                      </a:r>
                      <a:r>
                        <a:rPr lang="en-GB" sz="1400" b="0" strike="noStrike" spc="-1" dirty="0" err="1">
                          <a:solidFill>
                            <a:schemeClr val="dk1"/>
                          </a:solidFill>
                          <a:latin typeface="Arial"/>
                          <a:ea typeface="Arial"/>
                        </a:rPr>
                        <a:t>aufgrund</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mangelnder</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Ressourcen</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oder</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Fähigkeiten</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nicht</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behoben</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werden</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kann</a:t>
                      </a:r>
                      <a:r>
                        <a:rPr lang="en-GB" sz="1400" b="0" strike="noStrike" spc="-1" dirty="0">
                          <a:solidFill>
                            <a:schemeClr val="dk1"/>
                          </a:solidFill>
                          <a:latin typeface="Arial"/>
                          <a:ea typeface="Arial"/>
                        </a:rPr>
                        <a:t>.</a:t>
                      </a:r>
                      <a:endParaRPr lang="de-DE" sz="1400" b="0" strike="noStrike" spc="-1" dirty="0">
                        <a:solidFill>
                          <a:srgbClr val="000000"/>
                        </a:solidFill>
                        <a:latin typeface="Arial"/>
                      </a:endParaRPr>
                    </a:p>
                    <a:p>
                      <a:pPr marL="457200">
                        <a:lnSpc>
                          <a:spcPct val="100000"/>
                        </a:lnSpc>
                        <a:tabLst>
                          <a:tab pos="0" algn="l"/>
                        </a:tabLst>
                      </a:pPr>
                      <a:r>
                        <a:rPr lang="en-GB" sz="1400" b="0" strike="noStrike" spc="-1" dirty="0" err="1">
                          <a:solidFill>
                            <a:schemeClr val="dk1"/>
                          </a:solidFill>
                          <a:latin typeface="Arial"/>
                          <a:ea typeface="Arial"/>
                        </a:rPr>
                        <a:t>Anmerkung</a:t>
                      </a:r>
                      <a:r>
                        <a:rPr lang="en-GB" sz="1400" b="0" strike="noStrike" spc="-1" dirty="0">
                          <a:solidFill>
                            <a:schemeClr val="dk1"/>
                          </a:solidFill>
                          <a:latin typeface="Arial"/>
                          <a:ea typeface="Arial"/>
                        </a:rPr>
                        <a:t> 2: Ein Workaround </a:t>
                      </a:r>
                      <a:r>
                        <a:rPr lang="en-GB" sz="1400" b="0" strike="noStrike" spc="-1" dirty="0" err="1">
                          <a:solidFill>
                            <a:schemeClr val="dk1"/>
                          </a:solidFill>
                          <a:latin typeface="Arial"/>
                          <a:ea typeface="Arial"/>
                        </a:rPr>
                        <a:t>kann</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aus</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einer</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Reihe</a:t>
                      </a:r>
                      <a:r>
                        <a:rPr lang="en-GB" sz="1400" b="0" strike="noStrike" spc="-1" dirty="0">
                          <a:solidFill>
                            <a:schemeClr val="dk1"/>
                          </a:solidFill>
                          <a:latin typeface="Arial"/>
                          <a:ea typeface="Arial"/>
                        </a:rPr>
                        <a:t> von </a:t>
                      </a:r>
                      <a:r>
                        <a:rPr lang="en-GB" sz="1400" b="0" strike="noStrike" spc="-1" dirty="0" err="1">
                          <a:solidFill>
                            <a:schemeClr val="dk1"/>
                          </a:solidFill>
                          <a:latin typeface="Arial"/>
                          <a:ea typeface="Arial"/>
                        </a:rPr>
                        <a:t>Maßnahmen</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bestehen</a:t>
                      </a:r>
                      <a:r>
                        <a:rPr lang="en-GB" sz="1400" b="0" strike="noStrike" spc="-1" dirty="0">
                          <a:solidFill>
                            <a:schemeClr val="dk1"/>
                          </a:solidFill>
                          <a:latin typeface="Arial"/>
                          <a:ea typeface="Arial"/>
                        </a:rPr>
                        <a:t>, die </a:t>
                      </a:r>
                      <a:r>
                        <a:rPr lang="en-GB" sz="1400" b="0" strike="noStrike" spc="-1" dirty="0" err="1">
                          <a:solidFill>
                            <a:schemeClr val="dk1"/>
                          </a:solidFill>
                          <a:latin typeface="Arial"/>
                          <a:ea typeface="Arial"/>
                        </a:rPr>
                        <a:t>entweder</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vom</a:t>
                      </a:r>
                      <a:r>
                        <a:rPr lang="en-GB" sz="1400" b="0" strike="noStrike" spc="-1" dirty="0">
                          <a:solidFill>
                            <a:schemeClr val="dk1"/>
                          </a:solidFill>
                          <a:latin typeface="Arial"/>
                          <a:ea typeface="Arial"/>
                        </a:rPr>
                        <a:t> Service Provider </a:t>
                      </a:r>
                      <a:r>
                        <a:rPr lang="en-GB" sz="1400" b="0" strike="noStrike" spc="-1" dirty="0" err="1">
                          <a:solidFill>
                            <a:schemeClr val="dk1"/>
                          </a:solidFill>
                          <a:latin typeface="Arial"/>
                          <a:ea typeface="Arial"/>
                        </a:rPr>
                        <a:t>oder</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vom</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Anwender</a:t>
                      </a:r>
                      <a:r>
                        <a:rPr lang="en-GB" sz="1400" b="0" strike="noStrike" spc="-1" dirty="0">
                          <a:solidFill>
                            <a:schemeClr val="dk1"/>
                          </a:solidFill>
                          <a:latin typeface="Arial"/>
                          <a:ea typeface="Arial"/>
                        </a:rPr>
                        <a:t> des Services </a:t>
                      </a:r>
                      <a:r>
                        <a:rPr lang="en-GB" sz="1400" b="0" strike="noStrike" spc="-1" dirty="0" err="1">
                          <a:solidFill>
                            <a:schemeClr val="dk1"/>
                          </a:solidFill>
                          <a:latin typeface="Arial"/>
                          <a:ea typeface="Arial"/>
                        </a:rPr>
                        <a:t>auszuführen</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sind</a:t>
                      </a:r>
                      <a:r>
                        <a:rPr lang="en-GB" sz="1400" b="0" strike="noStrike" spc="-1" dirty="0">
                          <a:solidFill>
                            <a:schemeClr val="dk1"/>
                          </a:solidFill>
                          <a:latin typeface="Arial"/>
                          <a:ea typeface="Arial"/>
                        </a:rPr>
                        <a:t>.</a:t>
                      </a:r>
                      <a:endParaRPr lang="de-DE" sz="1400" b="0" strike="noStrike" spc="-1" dirty="0">
                        <a:solidFill>
                          <a:srgbClr val="000000"/>
                        </a:solidFill>
                        <a:latin typeface="Arial"/>
                      </a:endParaRPr>
                    </a:p>
                    <a:p>
                      <a:pPr marL="457200">
                        <a:lnSpc>
                          <a:spcPct val="100000"/>
                        </a:lnSpc>
                        <a:tabLst>
                          <a:tab pos="0" algn="l"/>
                        </a:tabLst>
                      </a:pPr>
                      <a:r>
                        <a:rPr lang="en-GB" sz="1400" b="0" strike="noStrike" spc="-1" dirty="0" err="1">
                          <a:solidFill>
                            <a:schemeClr val="dk1"/>
                          </a:solidFill>
                          <a:latin typeface="Arial"/>
                          <a:ea typeface="Arial"/>
                        </a:rPr>
                        <a:t>Hinweis</a:t>
                      </a:r>
                      <a:r>
                        <a:rPr lang="en-GB" sz="1400" b="0" strike="noStrike" spc="-1" dirty="0">
                          <a:solidFill>
                            <a:schemeClr val="dk1"/>
                          </a:solidFill>
                          <a:latin typeface="Arial"/>
                          <a:ea typeface="Arial"/>
                        </a:rPr>
                        <a:t> 3: Ein Workaround </a:t>
                      </a:r>
                      <a:r>
                        <a:rPr lang="en-GB" sz="1400" b="0" strike="noStrike" spc="-1" dirty="0" err="1">
                          <a:solidFill>
                            <a:schemeClr val="dk1"/>
                          </a:solidFill>
                          <a:latin typeface="Arial"/>
                          <a:ea typeface="Arial"/>
                        </a:rPr>
                        <a:t>wird</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auch</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als</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vorübergehende</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Abhilfe</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oder</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vorläufige</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Lösung</a:t>
                      </a:r>
                      <a:r>
                        <a:rPr lang="en-GB" sz="1400" b="0" strike="noStrike" spc="-1" dirty="0">
                          <a:solidFill>
                            <a:schemeClr val="dk1"/>
                          </a:solidFill>
                          <a:latin typeface="Arial"/>
                          <a:ea typeface="Arial"/>
                        </a:rPr>
                        <a:t> </a:t>
                      </a:r>
                      <a:r>
                        <a:rPr lang="en-GB" sz="1400" b="0" strike="noStrike" spc="-1" dirty="0" err="1">
                          <a:solidFill>
                            <a:schemeClr val="dk1"/>
                          </a:solidFill>
                          <a:latin typeface="Arial"/>
                          <a:ea typeface="Arial"/>
                        </a:rPr>
                        <a:t>bezeichnet</a:t>
                      </a:r>
                      <a:r>
                        <a:rPr lang="en-GB" sz="1400" b="0" strike="noStrike" spc="-1" dirty="0">
                          <a:solidFill>
                            <a:schemeClr val="dk1"/>
                          </a:solidFill>
                          <a:latin typeface="Arial"/>
                          <a:ea typeface="Arial"/>
                        </a:rPr>
                        <a:t>.</a:t>
                      </a:r>
                      <a:endParaRPr lang="de-DE" sz="1400" b="0" strike="noStrike" spc="-1" dirty="0">
                        <a:solidFill>
                          <a:srgbClr val="000000"/>
                        </a:solidFill>
                        <a:latin typeface="Arial"/>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4"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Wichtige Begriffe - Visualisierung</a:t>
            </a:r>
            <a:endParaRPr lang="de-DE" sz="3200" b="0" strike="noStrike" spc="-1">
              <a:solidFill>
                <a:srgbClr val="000000"/>
              </a:solidFill>
              <a:latin typeface="Arial"/>
            </a:endParaRPr>
          </a:p>
        </p:txBody>
      </p:sp>
      <p:sp>
        <p:nvSpPr>
          <p:cNvPr id="895" name="PlaceHolder 2"/>
          <p:cNvSpPr>
            <a:spLocks noGrp="1"/>
          </p:cNvSpPr>
          <p:nvPr>
            <p:ph type="sldNum" idx="109"/>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799FB757-6337-41B8-B7B5-13D517F1A65A}" type="slidenum">
              <a:rPr lang="en-US" sz="1200" b="0" strike="noStrike" spc="-1">
                <a:solidFill>
                  <a:srgbClr val="888888"/>
                </a:solidFill>
                <a:latin typeface="Calibri"/>
                <a:ea typeface="Calibri"/>
              </a:rPr>
              <a:t>95</a:t>
            </a:fld>
            <a:endParaRPr lang="de-DE" sz="1200" b="0" strike="noStrike" spc="-1">
              <a:solidFill>
                <a:srgbClr val="000000"/>
              </a:solidFill>
              <a:latin typeface="Times New Roman"/>
            </a:endParaRPr>
          </a:p>
        </p:txBody>
      </p:sp>
      <p:grpSp>
        <p:nvGrpSpPr>
          <p:cNvPr id="896" name="Google Shape;1048;p86"/>
          <p:cNvGrpSpPr/>
          <p:nvPr/>
        </p:nvGrpSpPr>
        <p:grpSpPr>
          <a:xfrm>
            <a:off x="2314440" y="4612680"/>
            <a:ext cx="2306880" cy="425880"/>
            <a:chOff x="2314440" y="4612680"/>
            <a:chExt cx="2306880" cy="425880"/>
          </a:xfrm>
        </p:grpSpPr>
        <p:sp>
          <p:nvSpPr>
            <p:cNvPr id="897" name="Google Shape;1049;p86"/>
            <p:cNvSpPr/>
            <p:nvPr/>
          </p:nvSpPr>
          <p:spPr>
            <a:xfrm>
              <a:off x="2314440" y="4612680"/>
              <a:ext cx="2306880" cy="425880"/>
            </a:xfrm>
            <a:prstGeom prst="rect">
              <a:avLst/>
            </a:prstGeom>
            <a:solidFill>
              <a:schemeClr val="accent4"/>
            </a:solidFill>
            <a:ln w="25400">
              <a:solidFill>
                <a:srgbClr val="5D4876"/>
              </a:solidFill>
              <a:round/>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lt1"/>
                </a:solidFill>
                <a:latin typeface="Calibri"/>
                <a:ea typeface="Calibri"/>
              </a:endParaRPr>
            </a:p>
          </p:txBody>
        </p:sp>
        <p:sp>
          <p:nvSpPr>
            <p:cNvPr id="898" name="Google Shape;1050;p86"/>
            <p:cNvSpPr/>
            <p:nvPr/>
          </p:nvSpPr>
          <p:spPr>
            <a:xfrm>
              <a:off x="2340000" y="4714560"/>
              <a:ext cx="2281320" cy="243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600" b="0" strike="noStrike" spc="-1">
                  <a:solidFill>
                    <a:schemeClr val="lt1"/>
                  </a:solidFill>
                  <a:latin typeface="Calibri"/>
                  <a:ea typeface="Calibri"/>
                </a:rPr>
                <a:t>Problem identifizieren</a:t>
              </a:r>
              <a:endParaRPr lang="de-DE" sz="1600" b="0" strike="noStrike" spc="-1">
                <a:solidFill>
                  <a:srgbClr val="000000"/>
                </a:solidFill>
                <a:latin typeface="Arial"/>
              </a:endParaRPr>
            </a:p>
          </p:txBody>
        </p:sp>
      </p:grpSp>
      <p:grpSp>
        <p:nvGrpSpPr>
          <p:cNvPr id="899" name="Google Shape;1051;p86"/>
          <p:cNvGrpSpPr/>
          <p:nvPr/>
        </p:nvGrpSpPr>
        <p:grpSpPr>
          <a:xfrm>
            <a:off x="2950560" y="3018600"/>
            <a:ext cx="1186200" cy="428040"/>
            <a:chOff x="2950560" y="3018600"/>
            <a:chExt cx="1186200" cy="428040"/>
          </a:xfrm>
        </p:grpSpPr>
        <p:sp>
          <p:nvSpPr>
            <p:cNvPr id="900" name="Google Shape;1052;p86"/>
            <p:cNvSpPr/>
            <p:nvPr/>
          </p:nvSpPr>
          <p:spPr>
            <a:xfrm>
              <a:off x="2950560" y="3018600"/>
              <a:ext cx="1186200" cy="428040"/>
            </a:xfrm>
            <a:custGeom>
              <a:avLst/>
              <a:gdLst>
                <a:gd name="textAreaLeft" fmla="*/ 0 w 1186200"/>
                <a:gd name="textAreaRight" fmla="*/ 1188360 w 1186200"/>
                <a:gd name="textAreaTop" fmla="*/ 0 h 428040"/>
                <a:gd name="textAreaBottom" fmla="*/ 430200 h 428040"/>
              </a:gdLst>
              <a:ahLst/>
              <a:cxnLst/>
              <a:rect l="textAreaLeft" t="textAreaTop" r="textAreaRight" b="textAreaBottom"/>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C5D8F1"/>
            </a:solidFill>
            <a:ln w="254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dk1"/>
                </a:solidFill>
                <a:latin typeface="Calibri"/>
                <a:ea typeface="Calibri"/>
              </a:endParaRPr>
            </a:p>
          </p:txBody>
        </p:sp>
        <p:sp>
          <p:nvSpPr>
            <p:cNvPr id="901" name="Google Shape;1053;p86"/>
            <p:cNvSpPr/>
            <p:nvPr/>
          </p:nvSpPr>
          <p:spPr>
            <a:xfrm>
              <a:off x="3160080" y="3061800"/>
              <a:ext cx="789120" cy="273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800" b="0" strike="noStrike" spc="-1">
                  <a:solidFill>
                    <a:schemeClr val="dk1"/>
                  </a:solidFill>
                  <a:latin typeface="Calibri"/>
                  <a:ea typeface="Calibri"/>
                </a:rPr>
                <a:t>Problem</a:t>
              </a:r>
              <a:endParaRPr lang="de-DE" sz="1800" b="0" strike="noStrike" spc="-1">
                <a:solidFill>
                  <a:srgbClr val="000000"/>
                </a:solidFill>
                <a:latin typeface="Arial"/>
              </a:endParaRPr>
            </a:p>
          </p:txBody>
        </p:sp>
      </p:grpSp>
      <p:grpSp>
        <p:nvGrpSpPr>
          <p:cNvPr id="902" name="Google Shape;1054;p86"/>
          <p:cNvGrpSpPr/>
          <p:nvPr/>
        </p:nvGrpSpPr>
        <p:grpSpPr>
          <a:xfrm>
            <a:off x="2939040" y="3788280"/>
            <a:ext cx="1296720" cy="513000"/>
            <a:chOff x="2939040" y="3788280"/>
            <a:chExt cx="1296720" cy="513000"/>
          </a:xfrm>
        </p:grpSpPr>
        <p:sp>
          <p:nvSpPr>
            <p:cNvPr id="903" name="Google Shape;1055;p86"/>
            <p:cNvSpPr/>
            <p:nvPr/>
          </p:nvSpPr>
          <p:spPr>
            <a:xfrm>
              <a:off x="3049560" y="3873240"/>
              <a:ext cx="1186200" cy="428040"/>
            </a:xfrm>
            <a:custGeom>
              <a:avLst/>
              <a:gdLst>
                <a:gd name="textAreaLeft" fmla="*/ 0 w 1186200"/>
                <a:gd name="textAreaRight" fmla="*/ 1188360 w 1186200"/>
                <a:gd name="textAreaTop" fmla="*/ 0 h 428040"/>
                <a:gd name="textAreaBottom" fmla="*/ 430200 h 428040"/>
              </a:gdLst>
              <a:ahLst/>
              <a:cxnLst/>
              <a:rect l="textAreaLeft" t="textAreaTop" r="textAreaRight" b="textAreaBottom"/>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C5D8F1"/>
            </a:solidFill>
            <a:ln w="254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dk1"/>
                </a:solidFill>
                <a:latin typeface="Calibri"/>
                <a:ea typeface="Calibri"/>
              </a:endParaRPr>
            </a:p>
          </p:txBody>
        </p:sp>
        <p:sp>
          <p:nvSpPr>
            <p:cNvPr id="904" name="Google Shape;1056;p86"/>
            <p:cNvSpPr/>
            <p:nvPr/>
          </p:nvSpPr>
          <p:spPr>
            <a:xfrm>
              <a:off x="2939040" y="3788280"/>
              <a:ext cx="1186200" cy="428040"/>
            </a:xfrm>
            <a:custGeom>
              <a:avLst/>
              <a:gdLst>
                <a:gd name="textAreaLeft" fmla="*/ 0 w 1186200"/>
                <a:gd name="textAreaRight" fmla="*/ 1188360 w 1186200"/>
                <a:gd name="textAreaTop" fmla="*/ 0 h 428040"/>
                <a:gd name="textAreaBottom" fmla="*/ 430200 h 428040"/>
              </a:gdLst>
              <a:ahLst/>
              <a:cxnLst/>
              <a:rect l="textAreaLeft" t="textAreaTop" r="textAreaRight" b="textAreaBottom"/>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C5D8F1"/>
            </a:solidFill>
            <a:ln w="254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dk1"/>
                </a:solidFill>
                <a:latin typeface="Calibri"/>
                <a:ea typeface="Calibri"/>
              </a:endParaRPr>
            </a:p>
          </p:txBody>
        </p:sp>
        <p:sp>
          <p:nvSpPr>
            <p:cNvPr id="905" name="Google Shape;1057;p86"/>
            <p:cNvSpPr/>
            <p:nvPr/>
          </p:nvSpPr>
          <p:spPr>
            <a:xfrm>
              <a:off x="3117600" y="3831480"/>
              <a:ext cx="852120" cy="273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800" b="0" strike="noStrike" spc="-1">
                  <a:solidFill>
                    <a:schemeClr val="dk1"/>
                  </a:solidFill>
                  <a:latin typeface="Calibri"/>
                  <a:ea typeface="Calibri"/>
                </a:rPr>
                <a:t>Incidents</a:t>
              </a:r>
              <a:endParaRPr lang="de-DE" sz="1800" b="0" strike="noStrike" spc="-1">
                <a:solidFill>
                  <a:srgbClr val="000000"/>
                </a:solidFill>
                <a:latin typeface="Arial"/>
              </a:endParaRPr>
            </a:p>
          </p:txBody>
        </p:sp>
      </p:grpSp>
      <p:sp>
        <p:nvSpPr>
          <p:cNvPr id="906" name="Google Shape;1058;p86"/>
          <p:cNvSpPr/>
          <p:nvPr/>
        </p:nvSpPr>
        <p:spPr>
          <a:xfrm>
            <a:off x="2000520" y="3447360"/>
            <a:ext cx="936360" cy="1066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400" b="0" strike="noStrike" spc="-1">
                <a:solidFill>
                  <a:schemeClr val="dk1"/>
                </a:solidFill>
                <a:latin typeface="Calibri"/>
                <a:ea typeface="Calibri"/>
              </a:rPr>
              <a:t>Identifizierte Muster von wiederkehrenden Incidents</a:t>
            </a:r>
            <a:endParaRPr lang="de-DE" sz="1400" b="0" strike="noStrike" spc="-1">
              <a:solidFill>
                <a:srgbClr val="000000"/>
              </a:solidFill>
              <a:latin typeface="Arial"/>
            </a:endParaRPr>
          </a:p>
        </p:txBody>
      </p:sp>
      <p:grpSp>
        <p:nvGrpSpPr>
          <p:cNvPr id="907" name="Google Shape;1059;p86"/>
          <p:cNvGrpSpPr/>
          <p:nvPr/>
        </p:nvGrpSpPr>
        <p:grpSpPr>
          <a:xfrm>
            <a:off x="4960080" y="4266720"/>
            <a:ext cx="2550600" cy="504000"/>
            <a:chOff x="4960080" y="4266720"/>
            <a:chExt cx="2550600" cy="504000"/>
          </a:xfrm>
        </p:grpSpPr>
        <p:sp>
          <p:nvSpPr>
            <p:cNvPr id="908" name="Google Shape;1060;p86"/>
            <p:cNvSpPr/>
            <p:nvPr/>
          </p:nvSpPr>
          <p:spPr>
            <a:xfrm>
              <a:off x="4960080" y="4305960"/>
              <a:ext cx="2550600" cy="464760"/>
            </a:xfrm>
            <a:prstGeom prst="rect">
              <a:avLst/>
            </a:prstGeom>
            <a:solidFill>
              <a:schemeClr val="accent4"/>
            </a:solidFill>
            <a:ln w="25400">
              <a:solidFill>
                <a:srgbClr val="5D4876"/>
              </a:solidFill>
              <a:round/>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lt1"/>
                </a:solidFill>
                <a:latin typeface="Calibri"/>
                <a:ea typeface="Calibri"/>
              </a:endParaRPr>
            </a:p>
          </p:txBody>
        </p:sp>
        <p:sp>
          <p:nvSpPr>
            <p:cNvPr id="909" name="Google Shape;1061;p86"/>
            <p:cNvSpPr/>
            <p:nvPr/>
          </p:nvSpPr>
          <p:spPr>
            <a:xfrm>
              <a:off x="4960080" y="4266720"/>
              <a:ext cx="2550600" cy="486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600" b="0" strike="noStrike" spc="-1">
                  <a:solidFill>
                    <a:schemeClr val="lt1"/>
                  </a:solidFill>
                  <a:latin typeface="Calibri"/>
                  <a:ea typeface="Calibri"/>
                </a:rPr>
                <a:t>Untersuchung der zugrundeliegenden Ursache</a:t>
              </a:r>
              <a:endParaRPr lang="de-DE" sz="1600" b="0" strike="noStrike" spc="-1">
                <a:solidFill>
                  <a:srgbClr val="000000"/>
                </a:solidFill>
                <a:latin typeface="Arial"/>
              </a:endParaRPr>
            </a:p>
          </p:txBody>
        </p:sp>
      </p:grpSp>
      <p:grpSp>
        <p:nvGrpSpPr>
          <p:cNvPr id="910" name="Google Shape;1062;p86"/>
          <p:cNvGrpSpPr/>
          <p:nvPr/>
        </p:nvGrpSpPr>
        <p:grpSpPr>
          <a:xfrm>
            <a:off x="4975200" y="4984560"/>
            <a:ext cx="2583000" cy="425880"/>
            <a:chOff x="4975200" y="4984560"/>
            <a:chExt cx="2583000" cy="425880"/>
          </a:xfrm>
        </p:grpSpPr>
        <p:sp>
          <p:nvSpPr>
            <p:cNvPr id="911" name="Google Shape;1063;p86"/>
            <p:cNvSpPr/>
            <p:nvPr/>
          </p:nvSpPr>
          <p:spPr>
            <a:xfrm>
              <a:off x="4975200" y="4984560"/>
              <a:ext cx="2583000" cy="425880"/>
            </a:xfrm>
            <a:prstGeom prst="rect">
              <a:avLst/>
            </a:prstGeom>
            <a:solidFill>
              <a:schemeClr val="accent4"/>
            </a:solidFill>
            <a:ln w="25400">
              <a:solidFill>
                <a:srgbClr val="5D4876"/>
              </a:solidFill>
              <a:round/>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lt1"/>
                </a:solidFill>
                <a:latin typeface="Calibri"/>
                <a:ea typeface="Calibri"/>
              </a:endParaRPr>
            </a:p>
          </p:txBody>
        </p:sp>
        <p:sp>
          <p:nvSpPr>
            <p:cNvPr id="912" name="Google Shape;1064;p86"/>
            <p:cNvSpPr/>
            <p:nvPr/>
          </p:nvSpPr>
          <p:spPr>
            <a:xfrm>
              <a:off x="4975200" y="5086440"/>
              <a:ext cx="2583000" cy="243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600" b="0" strike="noStrike" spc="-1">
                  <a:solidFill>
                    <a:schemeClr val="lt1"/>
                  </a:solidFill>
                  <a:latin typeface="Calibri"/>
                  <a:ea typeface="Calibri"/>
                </a:rPr>
                <a:t>Workaround identifizieren</a:t>
              </a:r>
              <a:endParaRPr lang="de-DE" sz="1600" b="0" strike="noStrike" spc="-1">
                <a:solidFill>
                  <a:srgbClr val="000000"/>
                </a:solidFill>
                <a:latin typeface="Arial"/>
              </a:endParaRPr>
            </a:p>
          </p:txBody>
        </p:sp>
      </p:grpSp>
      <p:grpSp>
        <p:nvGrpSpPr>
          <p:cNvPr id="913" name="Google Shape;1065;p86"/>
          <p:cNvGrpSpPr/>
          <p:nvPr/>
        </p:nvGrpSpPr>
        <p:grpSpPr>
          <a:xfrm>
            <a:off x="7815240" y="4320000"/>
            <a:ext cx="2306880" cy="442440"/>
            <a:chOff x="7815240" y="4320000"/>
            <a:chExt cx="2306880" cy="442440"/>
          </a:xfrm>
        </p:grpSpPr>
        <p:sp>
          <p:nvSpPr>
            <p:cNvPr id="914" name="Google Shape;1066;p86"/>
            <p:cNvSpPr/>
            <p:nvPr/>
          </p:nvSpPr>
          <p:spPr>
            <a:xfrm>
              <a:off x="7815240" y="4320000"/>
              <a:ext cx="2306880" cy="442440"/>
            </a:xfrm>
            <a:prstGeom prst="rect">
              <a:avLst/>
            </a:prstGeom>
            <a:solidFill>
              <a:schemeClr val="accent4"/>
            </a:solidFill>
            <a:ln w="25400">
              <a:solidFill>
                <a:srgbClr val="5D4876"/>
              </a:solidFill>
              <a:round/>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lt1"/>
                </a:solidFill>
                <a:latin typeface="Calibri"/>
                <a:ea typeface="Calibri"/>
              </a:endParaRPr>
            </a:p>
          </p:txBody>
        </p:sp>
        <p:sp>
          <p:nvSpPr>
            <p:cNvPr id="915" name="Google Shape;1067;p86"/>
            <p:cNvSpPr/>
            <p:nvPr/>
          </p:nvSpPr>
          <p:spPr>
            <a:xfrm>
              <a:off x="8151840" y="4430520"/>
              <a:ext cx="1663560" cy="243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600" b="0" strike="noStrike" spc="-1">
                  <a:solidFill>
                    <a:schemeClr val="lt1"/>
                  </a:solidFill>
                  <a:latin typeface="Calibri"/>
                  <a:ea typeface="Calibri"/>
                </a:rPr>
                <a:t>Lösung einleiten</a:t>
              </a:r>
              <a:endParaRPr lang="de-DE" sz="1600" b="0" strike="noStrike" spc="-1">
                <a:solidFill>
                  <a:srgbClr val="000000"/>
                </a:solidFill>
                <a:latin typeface="Arial"/>
              </a:endParaRPr>
            </a:p>
          </p:txBody>
        </p:sp>
      </p:grpSp>
      <p:cxnSp>
        <p:nvCxnSpPr>
          <p:cNvPr id="916" name="Google Shape;1068;p86"/>
          <p:cNvCxnSpPr>
            <a:stCxn id="897" idx="3"/>
            <a:endCxn id="908" idx="1"/>
          </p:cNvCxnSpPr>
          <p:nvPr/>
        </p:nvCxnSpPr>
        <p:spPr>
          <a:xfrm flipV="1">
            <a:off x="4621320" y="4538160"/>
            <a:ext cx="339120" cy="287640"/>
          </a:xfrm>
          <a:prstGeom prst="straightConnector1">
            <a:avLst/>
          </a:prstGeom>
          <a:ln w="25400">
            <a:solidFill>
              <a:srgbClr val="000000"/>
            </a:solidFill>
            <a:round/>
            <a:tailEnd type="triangle" w="med" len="med"/>
          </a:ln>
        </p:spPr>
      </p:cxnSp>
      <p:cxnSp>
        <p:nvCxnSpPr>
          <p:cNvPr id="917" name="Google Shape;1069;p86"/>
          <p:cNvCxnSpPr>
            <a:stCxn id="897" idx="3"/>
            <a:endCxn id="911" idx="1"/>
          </p:cNvCxnSpPr>
          <p:nvPr/>
        </p:nvCxnSpPr>
        <p:spPr>
          <a:xfrm>
            <a:off x="4621320" y="4825440"/>
            <a:ext cx="354240" cy="372240"/>
          </a:xfrm>
          <a:prstGeom prst="straightConnector1">
            <a:avLst/>
          </a:prstGeom>
          <a:ln w="25400">
            <a:solidFill>
              <a:srgbClr val="000000"/>
            </a:solidFill>
            <a:round/>
            <a:tailEnd type="triangle" w="med" len="med"/>
          </a:ln>
        </p:spPr>
      </p:cxnSp>
      <p:cxnSp>
        <p:nvCxnSpPr>
          <p:cNvPr id="918" name="Google Shape;1070;p86"/>
          <p:cNvCxnSpPr>
            <a:stCxn id="907" idx="3"/>
            <a:endCxn id="913" idx="1"/>
          </p:cNvCxnSpPr>
          <p:nvPr/>
        </p:nvCxnSpPr>
        <p:spPr>
          <a:xfrm>
            <a:off x="7510680" y="4518720"/>
            <a:ext cx="304920" cy="22680"/>
          </a:xfrm>
          <a:prstGeom prst="straightConnector1">
            <a:avLst/>
          </a:prstGeom>
          <a:ln w="25400">
            <a:solidFill>
              <a:srgbClr val="000000"/>
            </a:solidFill>
            <a:round/>
            <a:tailEnd type="triangle" w="med" len="med"/>
          </a:ln>
        </p:spPr>
      </p:cxnSp>
      <p:cxnSp>
        <p:nvCxnSpPr>
          <p:cNvPr id="919" name="Google Shape;1071;p86"/>
          <p:cNvCxnSpPr/>
          <p:nvPr/>
        </p:nvCxnSpPr>
        <p:spPr>
          <a:xfrm flipV="1">
            <a:off x="3468600" y="3448800"/>
            <a:ext cx="2160" cy="341640"/>
          </a:xfrm>
          <a:prstGeom prst="straightConnector1">
            <a:avLst/>
          </a:prstGeom>
          <a:ln w="25400">
            <a:solidFill>
              <a:srgbClr val="000000"/>
            </a:solidFill>
            <a:round/>
            <a:tailEnd type="triangle" w="med" len="med"/>
          </a:ln>
        </p:spPr>
      </p:cxnSp>
      <p:grpSp>
        <p:nvGrpSpPr>
          <p:cNvPr id="920" name="Google Shape;1072;p86"/>
          <p:cNvGrpSpPr/>
          <p:nvPr/>
        </p:nvGrpSpPr>
        <p:grpSpPr>
          <a:xfrm>
            <a:off x="5387400" y="3018600"/>
            <a:ext cx="1186200" cy="428040"/>
            <a:chOff x="5387400" y="3018600"/>
            <a:chExt cx="1186200" cy="428040"/>
          </a:xfrm>
        </p:grpSpPr>
        <p:sp>
          <p:nvSpPr>
            <p:cNvPr id="921" name="Google Shape;1073;p86"/>
            <p:cNvSpPr/>
            <p:nvPr/>
          </p:nvSpPr>
          <p:spPr>
            <a:xfrm>
              <a:off x="5387400" y="3018600"/>
              <a:ext cx="1186200" cy="428040"/>
            </a:xfrm>
            <a:custGeom>
              <a:avLst/>
              <a:gdLst>
                <a:gd name="textAreaLeft" fmla="*/ 0 w 1186200"/>
                <a:gd name="textAreaRight" fmla="*/ 1188360 w 1186200"/>
                <a:gd name="textAreaTop" fmla="*/ 0 h 428040"/>
                <a:gd name="textAreaBottom" fmla="*/ 430200 h 428040"/>
              </a:gdLst>
              <a:ahLst/>
              <a:cxnLst/>
              <a:rect l="textAreaLeft" t="textAreaTop" r="textAreaRight" b="textAreaBottom"/>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C5D8F1"/>
            </a:solidFill>
            <a:ln w="254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dk1"/>
                </a:solidFill>
                <a:latin typeface="Calibri"/>
                <a:ea typeface="Calibri"/>
              </a:endParaRPr>
            </a:p>
          </p:txBody>
        </p:sp>
        <p:sp>
          <p:nvSpPr>
            <p:cNvPr id="922" name="Google Shape;1074;p86"/>
            <p:cNvSpPr/>
            <p:nvPr/>
          </p:nvSpPr>
          <p:spPr>
            <a:xfrm>
              <a:off x="5596920" y="3061800"/>
              <a:ext cx="789120" cy="273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800" b="0" strike="noStrike" spc="-1">
                  <a:solidFill>
                    <a:schemeClr val="dk1"/>
                  </a:solidFill>
                  <a:latin typeface="Calibri"/>
                  <a:ea typeface="Calibri"/>
                </a:rPr>
                <a:t>Problem</a:t>
              </a:r>
              <a:endParaRPr lang="de-DE" sz="1800" b="0" strike="noStrike" spc="-1">
                <a:solidFill>
                  <a:srgbClr val="000000"/>
                </a:solidFill>
                <a:latin typeface="Arial"/>
              </a:endParaRPr>
            </a:p>
          </p:txBody>
        </p:sp>
      </p:grpSp>
      <p:sp>
        <p:nvSpPr>
          <p:cNvPr id="923" name="Google Shape;1075;p86"/>
          <p:cNvSpPr/>
          <p:nvPr/>
        </p:nvSpPr>
        <p:spPr>
          <a:xfrm rot="945000">
            <a:off x="5976360" y="3485160"/>
            <a:ext cx="1265400" cy="451080"/>
          </a:xfrm>
          <a:prstGeom prst="rect">
            <a:avLst/>
          </a:prstGeom>
          <a:noFill/>
          <a:ln w="25400">
            <a:solidFill>
              <a:srgbClr val="000000"/>
            </a:solidFill>
            <a:prstDash val="dash"/>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dk1"/>
                </a:solidFill>
                <a:latin typeface="Calibri"/>
                <a:ea typeface="Calibri"/>
              </a:rPr>
              <a:t>Bekannter Fehler</a:t>
            </a:r>
            <a:endParaRPr lang="de-DE" sz="1400" b="0" strike="noStrike" spc="-1">
              <a:solidFill>
                <a:srgbClr val="000000"/>
              </a:solidFill>
              <a:latin typeface="Arial"/>
            </a:endParaRPr>
          </a:p>
        </p:txBody>
      </p:sp>
      <p:cxnSp>
        <p:nvCxnSpPr>
          <p:cNvPr id="924" name="Google Shape;1076;p86"/>
          <p:cNvCxnSpPr/>
          <p:nvPr/>
        </p:nvCxnSpPr>
        <p:spPr>
          <a:xfrm>
            <a:off x="4138920" y="3199680"/>
            <a:ext cx="1224000" cy="2160"/>
          </a:xfrm>
          <a:prstGeom prst="straightConnector1">
            <a:avLst/>
          </a:prstGeom>
          <a:ln w="25400">
            <a:solidFill>
              <a:srgbClr val="000000"/>
            </a:solidFill>
            <a:round/>
            <a:tailEnd type="triangle" w="med" len="med"/>
          </a:ln>
        </p:spPr>
      </p:cxnSp>
      <p:grpSp>
        <p:nvGrpSpPr>
          <p:cNvPr id="925" name="Google Shape;1077;p86"/>
          <p:cNvGrpSpPr/>
          <p:nvPr/>
        </p:nvGrpSpPr>
        <p:grpSpPr>
          <a:xfrm>
            <a:off x="8375400" y="3018600"/>
            <a:ext cx="1186200" cy="810000"/>
            <a:chOff x="8375400" y="3018600"/>
            <a:chExt cx="1186200" cy="810000"/>
          </a:xfrm>
        </p:grpSpPr>
        <p:sp>
          <p:nvSpPr>
            <p:cNvPr id="926" name="Google Shape;1078;p86"/>
            <p:cNvSpPr/>
            <p:nvPr/>
          </p:nvSpPr>
          <p:spPr>
            <a:xfrm>
              <a:off x="8375400" y="3018600"/>
              <a:ext cx="1186200" cy="810000"/>
            </a:xfrm>
            <a:custGeom>
              <a:avLst/>
              <a:gdLst>
                <a:gd name="textAreaLeft" fmla="*/ 0 w 1186200"/>
                <a:gd name="textAreaRight" fmla="*/ 1188360 w 1186200"/>
                <a:gd name="textAreaTop" fmla="*/ 0 h 810000"/>
                <a:gd name="textAreaBottom" fmla="*/ 812160 h 810000"/>
              </a:gdLst>
              <a:ahLst/>
              <a:cxnLst/>
              <a:rect l="textAreaLeft" t="textAreaTop" r="textAreaRight" b="textAreaBottom"/>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C5D8F1"/>
            </a:solidFill>
            <a:ln w="254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dk1"/>
                </a:solidFill>
                <a:latin typeface="Calibri"/>
                <a:ea typeface="Calibri"/>
              </a:endParaRPr>
            </a:p>
          </p:txBody>
        </p:sp>
        <p:sp>
          <p:nvSpPr>
            <p:cNvPr id="927" name="Google Shape;1079;p86"/>
            <p:cNvSpPr/>
            <p:nvPr/>
          </p:nvSpPr>
          <p:spPr>
            <a:xfrm>
              <a:off x="8375400" y="3084480"/>
              <a:ext cx="1162800" cy="547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800" b="0" strike="noStrike" spc="-1">
                  <a:solidFill>
                    <a:schemeClr val="dk1"/>
                  </a:solidFill>
                  <a:latin typeface="Calibri"/>
                  <a:ea typeface="Calibri"/>
                </a:rPr>
                <a:t>Anfrage</a:t>
              </a:r>
              <a:endParaRPr lang="de-DE" sz="1800" b="0" strike="noStrike" spc="-1">
                <a:solidFill>
                  <a:srgbClr val="000000"/>
                </a:solidFill>
                <a:latin typeface="Arial"/>
              </a:endParaRPr>
            </a:p>
            <a:p>
              <a:pPr algn="ctr" defTabSz="914400">
                <a:lnSpc>
                  <a:spcPct val="100000"/>
                </a:lnSpc>
                <a:tabLst>
                  <a:tab pos="0" algn="l"/>
                </a:tabLst>
              </a:pPr>
              <a:r>
                <a:rPr lang="en-US" sz="1800" b="0" strike="noStrike" spc="-1">
                  <a:solidFill>
                    <a:schemeClr val="dk1"/>
                  </a:solidFill>
                  <a:latin typeface="Calibri"/>
                  <a:ea typeface="Calibri"/>
                </a:rPr>
                <a:t>für Change</a:t>
              </a:r>
              <a:endParaRPr lang="de-DE" sz="1800" b="0" strike="noStrike" spc="-1">
                <a:solidFill>
                  <a:srgbClr val="000000"/>
                </a:solidFill>
                <a:latin typeface="Arial"/>
              </a:endParaRPr>
            </a:p>
          </p:txBody>
        </p:sp>
      </p:grpSp>
      <p:cxnSp>
        <p:nvCxnSpPr>
          <p:cNvPr id="928" name="Google Shape;1080;p86"/>
          <p:cNvCxnSpPr/>
          <p:nvPr/>
        </p:nvCxnSpPr>
        <p:spPr>
          <a:xfrm>
            <a:off x="6575760" y="3188520"/>
            <a:ext cx="1801800" cy="2160"/>
          </a:xfrm>
          <a:prstGeom prst="straightConnector1">
            <a:avLst/>
          </a:prstGeom>
          <a:ln w="25400">
            <a:solidFill>
              <a:srgbClr val="000000"/>
            </a:solidFill>
            <a:round/>
            <a:tailEnd type="triangle" w="med" len="med"/>
          </a:ln>
        </p:spPr>
      </p:cxnSp>
      <p:cxnSp>
        <p:nvCxnSpPr>
          <p:cNvPr id="929" name="Google Shape;1081;p86"/>
          <p:cNvCxnSpPr/>
          <p:nvPr/>
        </p:nvCxnSpPr>
        <p:spPr>
          <a:xfrm>
            <a:off x="9569880" y="3188520"/>
            <a:ext cx="1496520" cy="13320"/>
          </a:xfrm>
          <a:prstGeom prst="straightConnector1">
            <a:avLst/>
          </a:prstGeom>
          <a:ln w="25400">
            <a:solidFill>
              <a:srgbClr val="A5A5A5"/>
            </a:solidFill>
            <a:round/>
            <a:tailEnd type="triangle" w="med" len="med"/>
          </a:ln>
        </p:spPr>
      </p:cxnSp>
      <p:sp>
        <p:nvSpPr>
          <p:cNvPr id="930" name="Google Shape;1082;p86"/>
          <p:cNvSpPr/>
          <p:nvPr/>
        </p:nvSpPr>
        <p:spPr>
          <a:xfrm>
            <a:off x="9817920" y="2830320"/>
            <a:ext cx="91368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a:ea typeface="Calibri"/>
              </a:rPr>
              <a:t>Zu CHM</a:t>
            </a:r>
            <a:endParaRPr lang="de-DE" sz="1800" b="0" strike="noStrike" spc="-1">
              <a:solidFill>
                <a:srgbClr val="000000"/>
              </a:solidFill>
              <a:latin typeface="Arial"/>
            </a:endParaRPr>
          </a:p>
        </p:txBody>
      </p:sp>
      <p:cxnSp>
        <p:nvCxnSpPr>
          <p:cNvPr id="931" name="Google Shape;1083;p86"/>
          <p:cNvCxnSpPr/>
          <p:nvPr/>
        </p:nvCxnSpPr>
        <p:spPr>
          <a:xfrm>
            <a:off x="536040" y="4015440"/>
            <a:ext cx="1496880" cy="13320"/>
          </a:xfrm>
          <a:prstGeom prst="straightConnector1">
            <a:avLst/>
          </a:prstGeom>
          <a:ln w="25400">
            <a:solidFill>
              <a:srgbClr val="A5A5A5"/>
            </a:solidFill>
            <a:round/>
            <a:tailEnd type="triangle" w="med" len="med"/>
          </a:ln>
        </p:spPr>
      </p:cxnSp>
      <p:sp>
        <p:nvSpPr>
          <p:cNvPr id="932" name="Google Shape;1084;p86"/>
          <p:cNvSpPr/>
          <p:nvPr/>
        </p:nvSpPr>
        <p:spPr>
          <a:xfrm>
            <a:off x="663480" y="3663000"/>
            <a:ext cx="120960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dirty="0">
                <a:solidFill>
                  <a:schemeClr val="dk1"/>
                </a:solidFill>
                <a:latin typeface="Calibri"/>
                <a:ea typeface="Calibri"/>
              </a:rPr>
              <a:t>Von der ISRM</a:t>
            </a:r>
            <a:endParaRPr lang="de-DE" sz="1800" b="0" strike="noStrike" spc="-1" dirty="0">
              <a:solidFill>
                <a:srgbClr val="000000"/>
              </a:solidFill>
              <a:latin typeface="Aria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sp>
        <p:nvSpPr>
          <p:cNvPr id="934" name="PlaceHolder 2"/>
          <p:cNvSpPr>
            <a:spLocks noGrp="1"/>
          </p:cNvSpPr>
          <p:nvPr>
            <p:ph type="sldNum" idx="110"/>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F7E55AAD-C860-45AF-8288-921E32D986E2}" type="slidenum">
              <a:rPr lang="en-US" sz="1200" b="0" strike="noStrike" spc="-1">
                <a:solidFill>
                  <a:srgbClr val="888888"/>
                </a:solidFill>
                <a:latin typeface="Calibri"/>
                <a:ea typeface="Calibri"/>
              </a:rPr>
              <a:t>96</a:t>
            </a:fld>
            <a:endParaRPr lang="de-DE" sz="1200" b="0" strike="noStrike" spc="-1">
              <a:solidFill>
                <a:srgbClr val="000000"/>
              </a:solidFill>
              <a:latin typeface="Times New Roman"/>
            </a:endParaRPr>
          </a:p>
        </p:txBody>
      </p:sp>
      <p:graphicFrame>
        <p:nvGraphicFramePr>
          <p:cNvPr id="935" name="Google Shape;1092;p87"/>
          <p:cNvGraphicFramePr/>
          <p:nvPr/>
        </p:nvGraphicFramePr>
        <p:xfrm>
          <a:off x="1981080" y="1697040"/>
          <a:ext cx="8229600" cy="3298190"/>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PR10 Problem Management</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PR10.1 Probleme müssen auf konsistente Art und Weise identifiziert und registriert werden, basierend auf der Analyse von Mustern und Trends beim Auftreten von Incidents.</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PR10.2 Probleme müssen untersucht werden, um Maßnahmen zu identifizieren, die sie beheben oder ihre Auswirkungen auf die Services verringern.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PR10.3 Wenn ein Problem nicht dauerhaft gelöst werden kann, muss ein bekannter Fehler zusammen mit Maßnahmen wie effektiven Workarounds und vorübergehenden Abhilfen registriert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PR10.4 Die Informationen über bekannte Fehler und effektive Workarounds müssen auf dem neuesten Stand gehalten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6"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937" name="Google Shape;1098;p88"/>
          <p:cNvGrpSpPr/>
          <p:nvPr/>
        </p:nvGrpSpPr>
        <p:grpSpPr>
          <a:xfrm>
            <a:off x="609480" y="1870200"/>
            <a:ext cx="10970640" cy="4276800"/>
            <a:chOff x="609480" y="1870200"/>
            <a:chExt cx="10970640" cy="4276800"/>
          </a:xfrm>
        </p:grpSpPr>
        <p:sp>
          <p:nvSpPr>
            <p:cNvPr id="938" name="Google Shape;1099;p88"/>
            <p:cNvSpPr/>
            <p:nvPr/>
          </p:nvSpPr>
          <p:spPr>
            <a:xfrm>
              <a:off x="609480" y="2180160"/>
              <a:ext cx="10970640" cy="39668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939" name="Google Shape;1100;p88"/>
            <p:cNvSpPr/>
            <p:nvPr/>
          </p:nvSpPr>
          <p:spPr>
            <a:xfrm>
              <a:off x="609480" y="2180160"/>
              <a:ext cx="10970640" cy="3966840"/>
            </a:xfrm>
            <a:prstGeom prst="rect">
              <a:avLst/>
            </a:prstGeom>
            <a:noFill/>
            <a:ln w="0">
              <a:noFill/>
            </a:ln>
          </p:spPr>
          <p:style>
            <a:lnRef idx="0">
              <a:scrgbClr r="0" g="0" b="0"/>
            </a:lnRef>
            <a:fillRef idx="0">
              <a:scrgbClr r="0" g="0" b="0"/>
            </a:fillRef>
            <a:effectRef idx="0">
              <a:scrgbClr r="0" g="0" b="0"/>
            </a:effectRef>
            <a:fontRef idx="minor"/>
          </p:style>
          <p:txBody>
            <a:bodyPr lIns="851760" tIns="437400" rIns="851760" bIns="149400" anchor="t">
              <a:noAutofit/>
            </a:bodyPr>
            <a:lstStyle/>
            <a:p>
              <a:pPr marL="228600" lvl="1" indent="-228600" defTabSz="914400">
                <a:lnSpc>
                  <a:spcPct val="100000"/>
                </a:lnSpc>
                <a:spcBef>
                  <a:spcPts val="601"/>
                </a:spcBef>
                <a:buClr>
                  <a:srgbClr val="000000"/>
                </a:buClr>
                <a:buFont typeface="Calibri"/>
                <a:buChar char="•"/>
              </a:pPr>
              <a:r>
                <a:rPr lang="en-US" sz="1600" b="0" strike="noStrike" spc="-1">
                  <a:solidFill>
                    <a:schemeClr val="dk1"/>
                  </a:solidFill>
                  <a:latin typeface="Calibri"/>
                  <a:ea typeface="Calibri"/>
                </a:rPr>
                <a:t>Definition einer standardisierten und wiederholbaren Weise zur Registrierung von Problemen, bekannten Fehlern und zugehörigen Workarounds sowie Einrichtung einer Datenbank für bekannte Fehler (KEDB) unter Verwendung eines geeigneten Werkzeugs oder einer anderen Form der Dokumentation.</a:t>
              </a:r>
              <a:endParaRPr lang="de-DE" sz="1600" b="0" strike="noStrike" spc="-1">
                <a:solidFill>
                  <a:srgbClr val="000000"/>
                </a:solidFill>
                <a:latin typeface="Arial"/>
              </a:endParaRPr>
            </a:p>
            <a:p>
              <a:pPr marL="228600" lvl="1" indent="-228600" defTabSz="914400">
                <a:lnSpc>
                  <a:spcPct val="100000"/>
                </a:lnSpc>
                <a:spcBef>
                  <a:spcPts val="601"/>
                </a:spcBef>
                <a:buClr>
                  <a:srgbClr val="000000"/>
                </a:buClr>
                <a:buFont typeface="Calibri"/>
                <a:buChar char="•"/>
              </a:pPr>
              <a:r>
                <a:rPr lang="en-US" sz="1600" b="0" strike="noStrike" spc="-1">
                  <a:solidFill>
                    <a:schemeClr val="dk1"/>
                  </a:solidFill>
                  <a:latin typeface="Calibri"/>
                  <a:ea typeface="Calibri"/>
                </a:rPr>
                <a:t>Einrichtung eines Werkzeugs (z. B. Ticket-/Workflow-Tool), das die Aufzeichnung und Bearbeitung (einschließlich Klassifikation, Priorisierung, Eskalation, Abschluss) von identifizierten Problemen unterstützt.</a:t>
              </a:r>
              <a:endParaRPr lang="de-DE" sz="1600" b="0" strike="noStrike" spc="-1">
                <a:solidFill>
                  <a:srgbClr val="000000"/>
                </a:solidFill>
                <a:latin typeface="Arial"/>
              </a:endParaRPr>
            </a:p>
            <a:p>
              <a:pPr marL="228600" lvl="1" indent="-228600" defTabSz="914400">
                <a:lnSpc>
                  <a:spcPct val="100000"/>
                </a:lnSpc>
                <a:spcBef>
                  <a:spcPts val="601"/>
                </a:spcBef>
                <a:buClr>
                  <a:srgbClr val="000000"/>
                </a:buClr>
                <a:buFont typeface="Calibri"/>
                <a:buChar char="•"/>
              </a:pPr>
              <a:r>
                <a:rPr lang="en-US" sz="1600" b="0" strike="noStrike" spc="-1">
                  <a:solidFill>
                    <a:schemeClr val="dk1"/>
                  </a:solidFill>
                  <a:latin typeface="Calibri"/>
                  <a:ea typeface="Calibri"/>
                </a:rPr>
                <a:t>Stellen Sie sicher, dass relevante Informationen über Incidents, einschließlich Aufzeichnungen und Berichte über Incidents, und die CMDB für Prozess-Mitarbeiter, die Probleme identifizieren und untersuchen, zugänglich sind.</a:t>
              </a:r>
              <a:endParaRPr lang="de-DE" sz="1600" b="0" strike="noStrike" spc="-1">
                <a:solidFill>
                  <a:srgbClr val="000000"/>
                </a:solidFill>
                <a:latin typeface="Arial"/>
              </a:endParaRPr>
            </a:p>
            <a:p>
              <a:pPr marL="228600" lvl="1" indent="-228600" defTabSz="914400">
                <a:lnSpc>
                  <a:spcPct val="100000"/>
                </a:lnSpc>
                <a:spcBef>
                  <a:spcPts val="601"/>
                </a:spcBef>
                <a:buClr>
                  <a:srgbClr val="000000"/>
                </a:buClr>
                <a:buFont typeface="Calibri"/>
                <a:buChar char="•"/>
              </a:pPr>
              <a:r>
                <a:rPr lang="en-US" sz="1600" b="0" strike="noStrike" spc="-1">
                  <a:solidFill>
                    <a:schemeClr val="dk1"/>
                  </a:solidFill>
                  <a:latin typeface="Calibri"/>
                  <a:ea typeface="Calibri"/>
                </a:rPr>
                <a:t>Sicherstellen, dass die Prozess-Mitarbeiter, die sowohl an ISRM als auch an PM beteiligt sind, sich der unterschiedlichen Ziele und Perspektiven dieser Prozesse bewusst sind, auch wenn sich in der Praxis einige Aktivitäten überschneiden oder fast parallel ablaufen können.</a:t>
              </a:r>
              <a:endParaRPr lang="de-DE" sz="1600" b="0" strike="noStrike" spc="-1">
                <a:solidFill>
                  <a:srgbClr val="000000"/>
                </a:solidFill>
                <a:latin typeface="Arial"/>
              </a:endParaRPr>
            </a:p>
          </p:txBody>
        </p:sp>
        <p:sp>
          <p:nvSpPr>
            <p:cNvPr id="940" name="Google Shape;1101;p88"/>
            <p:cNvSpPr/>
            <p:nvPr/>
          </p:nvSpPr>
          <p:spPr>
            <a:xfrm>
              <a:off x="1158120" y="1870200"/>
              <a:ext cx="7678800" cy="61776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941" name="Google Shape;1102;p88"/>
            <p:cNvSpPr/>
            <p:nvPr/>
          </p:nvSpPr>
          <p:spPr>
            <a:xfrm>
              <a:off x="1188360" y="1900440"/>
              <a:ext cx="7618320" cy="5572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100" b="0" strike="noStrike" spc="-1">
                  <a:solidFill>
                    <a:schemeClr val="lt1"/>
                  </a:solidFill>
                  <a:latin typeface="Calibri"/>
                  <a:ea typeface="Calibri"/>
                </a:rPr>
                <a:t>Erstmalige Einrichtung des Prozesses</a:t>
              </a:r>
              <a:endParaRPr lang="de-DE" sz="2100" b="0" strike="noStrike" spc="-1">
                <a:solidFill>
                  <a:srgbClr val="000000"/>
                </a:solidFill>
                <a:latin typeface="Arial"/>
              </a:endParaRPr>
            </a:p>
          </p:txBody>
        </p:sp>
      </p:grpSp>
      <p:sp>
        <p:nvSpPr>
          <p:cNvPr id="942" name="PlaceHolder 2"/>
          <p:cNvSpPr>
            <a:spLocks noGrp="1"/>
          </p:cNvSpPr>
          <p:nvPr>
            <p:ph type="sldNum" idx="111"/>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0210808C-B6F9-4EF2-A62B-BC83F72ED5BB}" type="slidenum">
              <a:rPr lang="en-US" sz="1200" b="0" strike="noStrike" spc="-1">
                <a:solidFill>
                  <a:srgbClr val="888888"/>
                </a:solidFill>
                <a:latin typeface="Calibri"/>
                <a:ea typeface="Calibri"/>
              </a:rPr>
              <a:t>97</a:t>
            </a:fld>
            <a:endParaRPr lang="de-DE" sz="1200" b="0" strike="noStrike" spc="-1">
              <a:solidFill>
                <a:srgbClr val="000000"/>
              </a:solidFill>
              <a:latin typeface="Times New Roman"/>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3"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Inputs und Outputs</a:t>
            </a:r>
            <a:endParaRPr lang="de-DE" sz="3200" b="0" strike="noStrike" spc="-1">
              <a:solidFill>
                <a:srgbClr val="000000"/>
              </a:solidFill>
              <a:latin typeface="Arial"/>
            </a:endParaRPr>
          </a:p>
        </p:txBody>
      </p:sp>
      <p:grpSp>
        <p:nvGrpSpPr>
          <p:cNvPr id="944" name="Google Shape;1109;p89"/>
          <p:cNvGrpSpPr/>
          <p:nvPr/>
        </p:nvGrpSpPr>
        <p:grpSpPr>
          <a:xfrm>
            <a:off x="1981080" y="1620000"/>
            <a:ext cx="8227800" cy="4858200"/>
            <a:chOff x="1981080" y="1620000"/>
            <a:chExt cx="8227800" cy="4858200"/>
          </a:xfrm>
        </p:grpSpPr>
        <p:sp>
          <p:nvSpPr>
            <p:cNvPr id="945" name="Google Shape;1110;p89"/>
            <p:cNvSpPr/>
            <p:nvPr/>
          </p:nvSpPr>
          <p:spPr>
            <a:xfrm>
              <a:off x="1981080" y="1620000"/>
              <a:ext cx="8227440" cy="14533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946" name="Google Shape;1111;p89"/>
            <p:cNvSpPr/>
            <p:nvPr/>
          </p:nvSpPr>
          <p:spPr>
            <a:xfrm>
              <a:off x="1981080" y="1984320"/>
              <a:ext cx="7927920" cy="72540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947" name="Google Shape;1112;p89"/>
            <p:cNvSpPr/>
            <p:nvPr/>
          </p:nvSpPr>
          <p:spPr>
            <a:xfrm>
              <a:off x="1981080" y="2746080"/>
              <a:ext cx="3799800" cy="32468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948" name="Google Shape;1113;p89"/>
            <p:cNvSpPr/>
            <p:nvPr/>
          </p:nvSpPr>
          <p:spPr>
            <a:xfrm>
              <a:off x="1981080" y="2746080"/>
              <a:ext cx="3799800" cy="3246840"/>
            </a:xfrm>
            <a:prstGeom prst="rect">
              <a:avLst/>
            </a:prstGeom>
            <a:noFill/>
            <a:ln w="0">
              <a:noFill/>
            </a:ln>
          </p:spPr>
          <p:style>
            <a:lnRef idx="0">
              <a:scrgbClr r="0" g="0" b="0"/>
            </a:lnRef>
            <a:fillRef idx="0">
              <a:scrgbClr r="0" g="0" b="0"/>
            </a:fillRef>
            <a:effectRef idx="0">
              <a:scrgbClr r="0" g="0" b="0"/>
            </a:effectRef>
            <a:fontRef idx="minor"/>
          </p:style>
          <p:txBody>
            <a:bodyPr lIns="72360" tIns="72360" rIns="72360" bIns="72360" anchor="t">
              <a:noAutofit/>
            </a:bodyPr>
            <a:lstStyle/>
            <a:p>
              <a:pPr defTabSz="914400">
                <a:lnSpc>
                  <a:spcPct val="90000"/>
                </a:lnSpc>
                <a:tabLst>
                  <a:tab pos="0" algn="l"/>
                </a:tabLst>
              </a:pPr>
              <a:r>
                <a:rPr lang="en-US" sz="1900" b="0" strike="noStrike" spc="-1">
                  <a:solidFill>
                    <a:schemeClr val="dk1"/>
                  </a:solidFill>
                  <a:latin typeface="Calibri"/>
                  <a:ea typeface="Calibri"/>
                </a:rPr>
                <a:t>Statistiken über Incidents und Service-Requests (zur Trendanalyse)</a:t>
              </a:r>
              <a:endParaRPr lang="de-DE" sz="1900" b="0" strike="noStrike" spc="-1">
                <a:solidFill>
                  <a:srgbClr val="000000"/>
                </a:solidFill>
                <a:latin typeface="Arial"/>
              </a:endParaRPr>
            </a:p>
            <a:p>
              <a:pPr defTabSz="914400">
                <a:lnSpc>
                  <a:spcPct val="90000"/>
                </a:lnSpc>
                <a:spcBef>
                  <a:spcPts val="666"/>
                </a:spcBef>
                <a:tabLst>
                  <a:tab pos="0" algn="l"/>
                </a:tabLst>
              </a:pPr>
              <a:r>
                <a:rPr lang="en-US" sz="1900" b="0" strike="noStrike" spc="-1">
                  <a:solidFill>
                    <a:schemeClr val="dk1"/>
                  </a:solidFill>
                  <a:latin typeface="Calibri"/>
                  <a:ea typeface="Calibri"/>
                </a:rPr>
                <a:t>Aufzeichnungen über Incidents und Service-Requests</a:t>
              </a:r>
              <a:endParaRPr lang="de-DE" sz="1900" b="0" strike="noStrike" spc="-1">
                <a:solidFill>
                  <a:srgbClr val="000000"/>
                </a:solidFill>
                <a:latin typeface="Arial"/>
              </a:endParaRPr>
            </a:p>
            <a:p>
              <a:pPr defTabSz="914400">
                <a:lnSpc>
                  <a:spcPct val="90000"/>
                </a:lnSpc>
                <a:spcBef>
                  <a:spcPts val="666"/>
                </a:spcBef>
                <a:tabLst>
                  <a:tab pos="0" algn="l"/>
                </a:tabLst>
              </a:pPr>
              <a:r>
                <a:rPr lang="en-US" sz="1900" b="0" strike="noStrike" spc="-1">
                  <a:solidFill>
                    <a:schemeClr val="dk1"/>
                  </a:solidFill>
                  <a:latin typeface="Calibri"/>
                  <a:ea typeface="Calibri"/>
                </a:rPr>
                <a:t>Andere relevante Informationsquellen zur Identifizierung von (neuen) Problemen, einschließlich Change- und Release-Aufzeichnungen</a:t>
              </a:r>
              <a:endParaRPr lang="de-DE" sz="1900" b="0" strike="noStrike" spc="-1">
                <a:solidFill>
                  <a:srgbClr val="000000"/>
                </a:solidFill>
                <a:latin typeface="Arial"/>
              </a:endParaRPr>
            </a:p>
            <a:p>
              <a:pPr defTabSz="914400">
                <a:lnSpc>
                  <a:spcPct val="90000"/>
                </a:lnSpc>
                <a:spcBef>
                  <a:spcPts val="666"/>
                </a:spcBef>
                <a:tabLst>
                  <a:tab pos="0" algn="l"/>
                </a:tabLst>
              </a:pPr>
              <a:r>
                <a:rPr lang="en-US" sz="1900" b="0" strike="noStrike" spc="-1">
                  <a:solidFill>
                    <a:schemeClr val="dk1"/>
                  </a:solidFill>
                  <a:latin typeface="Calibri"/>
                  <a:ea typeface="Calibri"/>
                </a:rPr>
                <a:t>Informationen zur Konfiguration (CMDB)</a:t>
              </a:r>
              <a:endParaRPr lang="de-DE" sz="1900" b="0" strike="noStrike" spc="-1">
                <a:solidFill>
                  <a:srgbClr val="000000"/>
                </a:solidFill>
                <a:latin typeface="Arial"/>
              </a:endParaRPr>
            </a:p>
          </p:txBody>
        </p:sp>
        <p:sp>
          <p:nvSpPr>
            <p:cNvPr id="949" name="Google Shape;1114;p89"/>
            <p:cNvSpPr/>
            <p:nvPr/>
          </p:nvSpPr>
          <p:spPr>
            <a:xfrm>
              <a:off x="5783400" y="2105280"/>
              <a:ext cx="4425480" cy="145368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950" name="Google Shape;1115;p89"/>
            <p:cNvSpPr/>
            <p:nvPr/>
          </p:nvSpPr>
          <p:spPr>
            <a:xfrm>
              <a:off x="5783400" y="2468880"/>
              <a:ext cx="4125600" cy="72576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951" name="Google Shape;1116;p89"/>
            <p:cNvSpPr/>
            <p:nvPr/>
          </p:nvSpPr>
          <p:spPr>
            <a:xfrm>
              <a:off x="5783400" y="3231360"/>
              <a:ext cx="3799800" cy="32468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952" name="Google Shape;1117;p89"/>
            <p:cNvSpPr/>
            <p:nvPr/>
          </p:nvSpPr>
          <p:spPr>
            <a:xfrm>
              <a:off x="5783400" y="3231360"/>
              <a:ext cx="3799800" cy="3246840"/>
            </a:xfrm>
            <a:prstGeom prst="rect">
              <a:avLst/>
            </a:prstGeom>
            <a:noFill/>
            <a:ln w="0">
              <a:noFill/>
            </a:ln>
          </p:spPr>
          <p:style>
            <a:lnRef idx="0">
              <a:scrgbClr r="0" g="0" b="0"/>
            </a:lnRef>
            <a:fillRef idx="0">
              <a:scrgbClr r="0" g="0" b="0"/>
            </a:fillRef>
            <a:effectRef idx="0">
              <a:scrgbClr r="0" g="0" b="0"/>
            </a:effectRef>
            <a:fontRef idx="minor"/>
          </p:style>
          <p:txBody>
            <a:bodyPr lIns="72360" tIns="72360" rIns="72360" bIns="72360" anchor="t">
              <a:noAutofit/>
            </a:bodyPr>
            <a:lstStyle/>
            <a:p>
              <a:pPr defTabSz="914400">
                <a:lnSpc>
                  <a:spcPct val="90000"/>
                </a:lnSpc>
                <a:tabLst>
                  <a:tab pos="0" algn="l"/>
                </a:tabLst>
              </a:pPr>
              <a:r>
                <a:rPr lang="en-US" sz="1900" b="0" strike="noStrike" spc="-1">
                  <a:solidFill>
                    <a:schemeClr val="dk1"/>
                  </a:solidFill>
                  <a:latin typeface="Calibri"/>
                  <a:ea typeface="Calibri"/>
                </a:rPr>
                <a:t>Aktuelle KEDB mit Informationen (Aufzeichnungen) über Probleme, bekannte Fehler und zugehörige Workarounds</a:t>
              </a:r>
              <a:endParaRPr lang="de-DE" sz="1900" b="0" strike="noStrike" spc="-1">
                <a:solidFill>
                  <a:srgbClr val="000000"/>
                </a:solidFill>
                <a:latin typeface="Arial"/>
              </a:endParaRPr>
            </a:p>
            <a:p>
              <a:pPr defTabSz="914400">
                <a:lnSpc>
                  <a:spcPct val="90000"/>
                </a:lnSpc>
                <a:spcBef>
                  <a:spcPts val="666"/>
                </a:spcBef>
                <a:tabLst>
                  <a:tab pos="0" algn="l"/>
                </a:tabLst>
              </a:pPr>
              <a:r>
                <a:rPr lang="en-US" sz="1900" b="0" strike="noStrike" spc="-1">
                  <a:solidFill>
                    <a:schemeClr val="dk1"/>
                  </a:solidFill>
                  <a:latin typeface="Calibri"/>
                  <a:ea typeface="Calibri"/>
                </a:rPr>
                <a:t>Request for Change, der den Change Management-Prozess auslöst, um die zugrundeliegende(n) Ursache(n) von identifizierten Problemen / bekannten Fehlern zu beheben</a:t>
              </a:r>
              <a:endParaRPr lang="de-DE" sz="1900" b="0" strike="noStrike" spc="-1">
                <a:solidFill>
                  <a:srgbClr val="000000"/>
                </a:solidFill>
                <a:latin typeface="Arial"/>
              </a:endParaRPr>
            </a:p>
          </p:txBody>
        </p:sp>
      </p:grpSp>
      <p:sp>
        <p:nvSpPr>
          <p:cNvPr id="953" name="PlaceHolder 2"/>
          <p:cNvSpPr>
            <a:spLocks noGrp="1"/>
          </p:cNvSpPr>
          <p:nvPr>
            <p:ph type="sldNum" idx="112"/>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AA58476-28F8-498F-882D-87816F1E7767}" type="slidenum">
              <a:rPr lang="en-US" sz="1200" b="0" strike="noStrike" spc="-1">
                <a:solidFill>
                  <a:srgbClr val="888888"/>
                </a:solidFill>
                <a:latin typeface="Calibri"/>
                <a:ea typeface="Calibri"/>
              </a:rPr>
              <a:t>98</a:t>
            </a:fld>
            <a:endParaRPr lang="de-DE" sz="1200" b="0" strike="noStrike" spc="-1">
              <a:solidFill>
                <a:srgbClr val="000000"/>
              </a:solidFill>
              <a:latin typeface="Times New Roman"/>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4" name="PlaceHolder 1"/>
          <p:cNvSpPr>
            <a:spLocks noGrp="1"/>
          </p:cNvSpPr>
          <p:nvPr>
            <p:ph type="title"/>
          </p:nvPr>
        </p:nvSpPr>
        <p:spPr>
          <a:xfrm>
            <a:off x="609480" y="274680"/>
            <a:ext cx="9055800" cy="104580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panose="020F0502020204030204" pitchFamily="34" charset="0"/>
                <a:ea typeface="Calibri"/>
                <a:cs typeface="Calibri" panose="020F0502020204030204" pitchFamily="34" charset="0"/>
              </a:rPr>
              <a:t>PM: Prozessdiagramm </a:t>
            </a:r>
            <a:r>
              <a:rPr lang="en-US" sz="2000" b="0" strike="noStrike" spc="-1">
                <a:solidFill>
                  <a:srgbClr val="7F7F7F"/>
                </a:solidFill>
                <a:latin typeface="Calibri" panose="020F0502020204030204" pitchFamily="34" charset="0"/>
                <a:ea typeface="Calibri"/>
                <a:cs typeface="Calibri" panose="020F0502020204030204" pitchFamily="34" charset="0"/>
              </a:rPr>
              <a:t>nach </a:t>
            </a:r>
            <a:r>
              <a:rPr lang="en-US" sz="2000" b="1" strike="noStrike" spc="-1">
                <a:solidFill>
                  <a:srgbClr val="7F7F7F"/>
                </a:solidFill>
                <a:latin typeface="Calibri" panose="020F0502020204030204" pitchFamily="34" charset="0"/>
                <a:ea typeface="Calibri"/>
                <a:cs typeface="Calibri" panose="020F0502020204030204" pitchFamily="34" charset="0"/>
              </a:rPr>
              <a:t>FitSM-2</a:t>
            </a:r>
            <a:endParaRPr lang="de-DE" sz="2000" b="0" strike="noStrike" spc="-1">
              <a:solidFill>
                <a:srgbClr val="000000"/>
              </a:solidFill>
              <a:latin typeface="Calibri" panose="020F0502020204030204" pitchFamily="34" charset="0"/>
              <a:cs typeface="Calibri" panose="020F0502020204030204" pitchFamily="34" charset="0"/>
            </a:endParaRPr>
          </a:p>
        </p:txBody>
      </p:sp>
      <p:sp>
        <p:nvSpPr>
          <p:cNvPr id="955" name="PlaceHolder 2"/>
          <p:cNvSpPr>
            <a:spLocks noGrp="1"/>
          </p:cNvSpPr>
          <p:nvPr>
            <p:ph type="sldNum" idx="113"/>
          </p:nvPr>
        </p:nvSpPr>
        <p:spPr>
          <a:xfrm>
            <a:off x="8737560" y="6430680"/>
            <a:ext cx="2842560" cy="36288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A7A706D-5C00-4AA1-B711-F7E612958BD7}" type="slidenum">
              <a:rPr lang="en-US" sz="1200" b="0" strike="noStrike" spc="-1">
                <a:solidFill>
                  <a:srgbClr val="888888"/>
                </a:solidFill>
                <a:latin typeface="Calibri" panose="020F0502020204030204" pitchFamily="34" charset="0"/>
                <a:cs typeface="Calibri" panose="020F0502020204030204" pitchFamily="34" charset="0"/>
              </a:rPr>
              <a:t>99</a:t>
            </a:fld>
            <a:endParaRPr lang="de-DE" sz="1200" b="0" strike="noStrike" spc="-1">
              <a:solidFill>
                <a:srgbClr val="000000"/>
              </a:solidFill>
              <a:latin typeface="Calibri" panose="020F0502020204030204" pitchFamily="34" charset="0"/>
              <a:cs typeface="Calibri" panose="020F0502020204030204" pitchFamily="34" charset="0"/>
            </a:endParaRPr>
          </a:p>
        </p:txBody>
      </p:sp>
      <p:grpSp>
        <p:nvGrpSpPr>
          <p:cNvPr id="956" name="Gruppieren 2"/>
          <p:cNvGrpSpPr/>
          <p:nvPr/>
        </p:nvGrpSpPr>
        <p:grpSpPr>
          <a:xfrm>
            <a:off x="1675440" y="1619640"/>
            <a:ext cx="9430920" cy="5173560"/>
            <a:chOff x="1675440" y="1619640"/>
            <a:chExt cx="9430920" cy="5173560"/>
          </a:xfrm>
        </p:grpSpPr>
        <p:sp>
          <p:nvSpPr>
            <p:cNvPr id="957" name="Rectangle 18"/>
            <p:cNvSpPr/>
            <p:nvPr/>
          </p:nvSpPr>
          <p:spPr>
            <a:xfrm>
              <a:off x="3709440" y="1619640"/>
              <a:ext cx="4298400" cy="10335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8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pPr>
              <a:r>
                <a:rPr lang="en-GB" sz="1600" b="0" strike="noStrike" spc="-1">
                  <a:solidFill>
                    <a:schemeClr val="lt1"/>
                  </a:solidFill>
                  <a:latin typeface="Calibri" panose="020F0502020204030204" pitchFamily="34" charset="0"/>
                  <a:cs typeface="Calibri" panose="020F0502020204030204" pitchFamily="34" charset="0"/>
                </a:rPr>
                <a:t>Probleme identifizieren</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958" name="Rectangle 23"/>
            <p:cNvSpPr/>
            <p:nvPr/>
          </p:nvSpPr>
          <p:spPr>
            <a:xfrm>
              <a:off x="3700080" y="5729760"/>
              <a:ext cx="4298400" cy="106344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8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pPr>
              <a:r>
                <a:rPr lang="en-GB" sz="1600" b="0" strike="noStrike" spc="-1">
                  <a:solidFill>
                    <a:schemeClr val="lt1"/>
                  </a:solidFill>
                  <a:latin typeface="Calibri" panose="020F0502020204030204" pitchFamily="34" charset="0"/>
                  <a:cs typeface="Calibri" panose="020F0502020204030204" pitchFamily="34" charset="0"/>
                </a:rPr>
                <a:t>Pflegen Sie die KEDB</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959" name="Zylinder 38"/>
            <p:cNvSpPr/>
            <p:nvPr/>
          </p:nvSpPr>
          <p:spPr>
            <a:xfrm>
              <a:off x="8499240" y="6190200"/>
              <a:ext cx="1533600" cy="486360"/>
            </a:xfrm>
            <a:prstGeom prst="can">
              <a:avLst>
                <a:gd name="adj" fmla="val 25000"/>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50" b="0" strike="noStrike" spc="-1">
                  <a:solidFill>
                    <a:schemeClr val="dk1"/>
                  </a:solidFill>
                  <a:latin typeface="Calibri" panose="020F0502020204030204" pitchFamily="34" charset="0"/>
                  <a:cs typeface="Calibri" panose="020F0502020204030204" pitchFamily="34" charset="0"/>
                </a:rPr>
                <a:t>Datenbank der bekannten Fehler (KEDB)</a:t>
              </a:r>
              <a:endParaRPr lang="de-DE" sz="1050" b="0" strike="noStrike" spc="-1">
                <a:solidFill>
                  <a:srgbClr val="000000"/>
                </a:solidFill>
                <a:latin typeface="Calibri" panose="020F0502020204030204" pitchFamily="34" charset="0"/>
                <a:cs typeface="Calibri" panose="020F0502020204030204" pitchFamily="34" charset="0"/>
              </a:endParaRPr>
            </a:p>
          </p:txBody>
        </p:sp>
        <p:sp>
          <p:nvSpPr>
            <p:cNvPr id="960" name="Rectangle 18"/>
            <p:cNvSpPr/>
            <p:nvPr/>
          </p:nvSpPr>
          <p:spPr>
            <a:xfrm>
              <a:off x="3902040" y="6220440"/>
              <a:ext cx="1703160" cy="4258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300" b="0" strike="noStrike" spc="-1">
                  <a:solidFill>
                    <a:schemeClr val="dk1"/>
                  </a:solidFill>
                  <a:latin typeface="Calibri" panose="020F0502020204030204" pitchFamily="34" charset="0"/>
                  <a:cs typeface="Calibri" panose="020F0502020204030204" pitchFamily="34" charset="0"/>
                </a:rPr>
                <a:t>Bekannten Fehler hinzufügen</a:t>
              </a:r>
              <a:endParaRPr lang="de-DE" sz="1300" b="0" strike="noStrike" spc="-1">
                <a:solidFill>
                  <a:srgbClr val="000000"/>
                </a:solidFill>
                <a:latin typeface="Calibri" panose="020F0502020204030204" pitchFamily="34" charset="0"/>
                <a:cs typeface="Calibri" panose="020F0502020204030204" pitchFamily="34" charset="0"/>
              </a:endParaRPr>
            </a:p>
          </p:txBody>
        </p:sp>
        <p:sp>
          <p:nvSpPr>
            <p:cNvPr id="961" name="Rectangle 18"/>
            <p:cNvSpPr/>
            <p:nvPr/>
          </p:nvSpPr>
          <p:spPr>
            <a:xfrm>
              <a:off x="6099840" y="6226920"/>
              <a:ext cx="1703160" cy="4258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100" b="0" strike="noStrike" spc="-1">
                  <a:solidFill>
                    <a:schemeClr val="dk1"/>
                  </a:solidFill>
                  <a:latin typeface="Calibri" panose="020F0502020204030204" pitchFamily="34" charset="0"/>
                  <a:cs typeface="Calibri" panose="020F0502020204030204" pitchFamily="34" charset="0"/>
                </a:rPr>
                <a:t>Bekannte Fehler aktualisieren oder beseitigen</a:t>
              </a:r>
              <a:endParaRPr lang="de-DE" sz="1100" b="0" strike="noStrike" spc="-1">
                <a:solidFill>
                  <a:srgbClr val="000000"/>
                </a:solidFill>
                <a:latin typeface="Calibri" panose="020F0502020204030204" pitchFamily="34" charset="0"/>
                <a:cs typeface="Calibri" panose="020F0502020204030204" pitchFamily="34" charset="0"/>
              </a:endParaRPr>
            </a:p>
          </p:txBody>
        </p:sp>
        <p:cxnSp>
          <p:nvCxnSpPr>
            <p:cNvPr id="962" name="Gerade Verbindung mit Pfeil 64"/>
            <p:cNvCxnSpPr>
              <a:stCxn id="960" idx="3"/>
              <a:endCxn id="961" idx="1"/>
            </p:cNvCxnSpPr>
            <p:nvPr/>
          </p:nvCxnSpPr>
          <p:spPr>
            <a:xfrm>
              <a:off x="5605200" y="6433200"/>
              <a:ext cx="495000" cy="6840"/>
            </a:xfrm>
            <a:prstGeom prst="straightConnector1">
              <a:avLst/>
            </a:prstGeom>
            <a:ln w="19050">
              <a:solidFill>
                <a:srgbClr val="000000"/>
              </a:solidFill>
              <a:round/>
              <a:tailEnd type="arrow" w="med" len="med"/>
            </a:ln>
          </p:spPr>
        </p:cxnSp>
        <p:cxnSp>
          <p:nvCxnSpPr>
            <p:cNvPr id="963" name="Verbinder: gekrümmt 119"/>
            <p:cNvCxnSpPr>
              <a:endCxn id="959" idx="2"/>
            </p:cNvCxnSpPr>
            <p:nvPr/>
          </p:nvCxnSpPr>
          <p:spPr>
            <a:xfrm rot="16200000" flipH="1">
              <a:off x="8511120" y="5921280"/>
              <a:ext cx="244800" cy="1265760"/>
            </a:xfrm>
            <a:prstGeom prst="curvedConnector3">
              <a:avLst>
                <a:gd name="adj1" fmla="val 189690"/>
              </a:avLst>
            </a:prstGeom>
            <a:ln w="19050">
              <a:solidFill>
                <a:srgbClr val="000000"/>
              </a:solidFill>
              <a:prstDash val="sysDash"/>
              <a:round/>
              <a:headEnd type="arrow" w="med" len="med"/>
              <a:tailEnd type="arrow" w="med" len="med"/>
            </a:ln>
          </p:spPr>
        </p:cxnSp>
        <p:sp>
          <p:nvSpPr>
            <p:cNvPr id="964" name="Rectangle 18"/>
            <p:cNvSpPr/>
            <p:nvPr/>
          </p:nvSpPr>
          <p:spPr>
            <a:xfrm>
              <a:off x="3912840" y="2079720"/>
              <a:ext cx="1703160" cy="4258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050" b="0" strike="noStrike" spc="-1">
                  <a:solidFill>
                    <a:schemeClr val="dk1"/>
                  </a:solidFill>
                  <a:latin typeface="Calibri" panose="020F0502020204030204" pitchFamily="34" charset="0"/>
                  <a:cs typeface="Calibri" panose="020F0502020204030204" pitchFamily="34" charset="0"/>
                </a:rPr>
                <a:t>Durchführung von Incident-Muster- und Trendanalysen</a:t>
              </a:r>
              <a:endParaRPr lang="de-DE" sz="1050" b="0" strike="noStrike" spc="-1">
                <a:solidFill>
                  <a:srgbClr val="000000"/>
                </a:solidFill>
                <a:latin typeface="Calibri" panose="020F0502020204030204" pitchFamily="34" charset="0"/>
                <a:cs typeface="Calibri" panose="020F0502020204030204" pitchFamily="34" charset="0"/>
              </a:endParaRPr>
            </a:p>
          </p:txBody>
        </p:sp>
        <p:sp>
          <p:nvSpPr>
            <p:cNvPr id="965" name="Rectangle 18"/>
            <p:cNvSpPr/>
            <p:nvPr/>
          </p:nvSpPr>
          <p:spPr>
            <a:xfrm>
              <a:off x="6110280" y="2086560"/>
              <a:ext cx="1703160" cy="4258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400" b="0" strike="noStrike" spc="-1">
                  <a:solidFill>
                    <a:schemeClr val="dk1"/>
                  </a:solidFill>
                  <a:latin typeface="Calibri" panose="020F0502020204030204" pitchFamily="34" charset="0"/>
                  <a:cs typeface="Calibri" panose="020F0502020204030204" pitchFamily="34" charset="0"/>
                </a:rPr>
                <a:t>Problem beim Registrieren</a:t>
              </a:r>
              <a:endParaRPr lang="de-DE" sz="1400" b="0" strike="noStrike" spc="-1">
                <a:solidFill>
                  <a:srgbClr val="000000"/>
                </a:solidFill>
                <a:latin typeface="Calibri" panose="020F0502020204030204" pitchFamily="34" charset="0"/>
                <a:cs typeface="Calibri" panose="020F0502020204030204" pitchFamily="34" charset="0"/>
              </a:endParaRPr>
            </a:p>
          </p:txBody>
        </p:sp>
        <p:cxnSp>
          <p:nvCxnSpPr>
            <p:cNvPr id="966" name="Gerade Verbindung mit Pfeil 133"/>
            <p:cNvCxnSpPr>
              <a:stCxn id="964" idx="3"/>
              <a:endCxn id="965" idx="1"/>
            </p:cNvCxnSpPr>
            <p:nvPr/>
          </p:nvCxnSpPr>
          <p:spPr>
            <a:xfrm>
              <a:off x="5616000" y="2292480"/>
              <a:ext cx="494640" cy="7200"/>
            </a:xfrm>
            <a:prstGeom prst="straightConnector1">
              <a:avLst/>
            </a:prstGeom>
            <a:ln w="19050">
              <a:solidFill>
                <a:srgbClr val="000000"/>
              </a:solidFill>
              <a:round/>
              <a:tailEnd type="arrow" w="med" len="med"/>
            </a:ln>
          </p:spPr>
        </p:cxnSp>
        <p:sp>
          <p:nvSpPr>
            <p:cNvPr id="967" name="Flussdiagramm: Dokument 54"/>
            <p:cNvSpPr/>
            <p:nvPr/>
          </p:nvSpPr>
          <p:spPr>
            <a:xfrm>
              <a:off x="8498880" y="3501720"/>
              <a:ext cx="1533600" cy="42084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panose="020F0502020204030204" pitchFamily="34" charset="0"/>
                  <a:cs typeface="Calibri" panose="020F0502020204030204" pitchFamily="34" charset="0"/>
                </a:rPr>
                <a:t>Request for Change (Antrag auf Änderung)</a:t>
              </a:r>
              <a:endParaRPr lang="de-DE" sz="1100" b="0" strike="noStrike" spc="-1">
                <a:solidFill>
                  <a:srgbClr val="000000"/>
                </a:solidFill>
                <a:latin typeface="Calibri" panose="020F0502020204030204" pitchFamily="34" charset="0"/>
                <a:cs typeface="Calibri" panose="020F0502020204030204" pitchFamily="34" charset="0"/>
              </a:endParaRPr>
            </a:p>
          </p:txBody>
        </p:sp>
        <p:sp>
          <p:nvSpPr>
            <p:cNvPr id="968" name="Flussdiagramm: Dokument 61"/>
            <p:cNvSpPr/>
            <p:nvPr/>
          </p:nvSpPr>
          <p:spPr>
            <a:xfrm>
              <a:off x="1682640" y="2086560"/>
              <a:ext cx="1530000" cy="40176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50" b="0" strike="noStrike" spc="-1">
                  <a:solidFill>
                    <a:schemeClr val="dk1"/>
                  </a:solidFill>
                  <a:latin typeface="Calibri" panose="020F0502020204030204" pitchFamily="34" charset="0"/>
                  <a:cs typeface="Calibri" panose="020F0502020204030204" pitchFamily="34" charset="0"/>
                </a:rPr>
                <a:t>Trendinformationen zu Incidents</a:t>
              </a:r>
              <a:endParaRPr lang="de-DE" sz="1050" b="0" strike="noStrike" spc="-1">
                <a:solidFill>
                  <a:srgbClr val="000000"/>
                </a:solidFill>
                <a:latin typeface="Calibri" panose="020F0502020204030204" pitchFamily="34" charset="0"/>
                <a:cs typeface="Calibri" panose="020F0502020204030204" pitchFamily="34" charset="0"/>
              </a:endParaRPr>
            </a:p>
          </p:txBody>
        </p:sp>
        <p:cxnSp>
          <p:nvCxnSpPr>
            <p:cNvPr id="969" name="Gerade Verbindung mit Pfeil 67"/>
            <p:cNvCxnSpPr>
              <a:stCxn id="968" idx="3"/>
              <a:endCxn id="964" idx="1"/>
            </p:cNvCxnSpPr>
            <p:nvPr/>
          </p:nvCxnSpPr>
          <p:spPr>
            <a:xfrm>
              <a:off x="3212640" y="2287440"/>
              <a:ext cx="700560" cy="5400"/>
            </a:xfrm>
            <a:prstGeom prst="straightConnector1">
              <a:avLst/>
            </a:prstGeom>
            <a:ln w="19050">
              <a:solidFill>
                <a:srgbClr val="000000"/>
              </a:solidFill>
              <a:prstDash val="sysDash"/>
              <a:round/>
              <a:tailEnd type="arrow" w="med" len="med"/>
            </a:ln>
          </p:spPr>
        </p:cxnSp>
        <p:sp>
          <p:nvSpPr>
            <p:cNvPr id="970" name="Zylinder 123"/>
            <p:cNvSpPr/>
            <p:nvPr/>
          </p:nvSpPr>
          <p:spPr>
            <a:xfrm>
              <a:off x="8498880" y="4756680"/>
              <a:ext cx="1533600" cy="486360"/>
            </a:xfrm>
            <a:prstGeom prst="can">
              <a:avLst>
                <a:gd name="adj" fmla="val 25000"/>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horzOverflow="overflow" lIns="90000" tIns="45000" rIns="90000" bIns="45000" numCol="1" spcCol="0" anchor="ctr">
              <a:noAutofit/>
            </a:bodyPr>
            <a:lstStyle/>
            <a:p>
              <a:pPr algn="ctr" defTabSz="914400">
                <a:lnSpc>
                  <a:spcPct val="100000"/>
                </a:lnSpc>
              </a:pPr>
              <a:r>
                <a:rPr lang="en-GB" sz="1400" b="0" strike="noStrike" spc="-1">
                  <a:solidFill>
                    <a:schemeClr val="dk1"/>
                  </a:solidFill>
                  <a:latin typeface="Calibri" panose="020F0502020204030204" pitchFamily="34" charset="0"/>
                  <a:cs typeface="Calibri" panose="020F0502020204030204" pitchFamily="34" charset="0"/>
                </a:rPr>
                <a:t>CMDB</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971" name="Rectangle 23"/>
            <p:cNvSpPr/>
            <p:nvPr/>
          </p:nvSpPr>
          <p:spPr>
            <a:xfrm>
              <a:off x="3710880" y="3011400"/>
              <a:ext cx="4298400" cy="235980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8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pPr>
              <a:r>
                <a:rPr lang="en-US" sz="1600" b="0" strike="noStrike" spc="-1">
                  <a:solidFill>
                    <a:schemeClr val="lt1"/>
                  </a:solidFill>
                  <a:latin typeface="Calibri" panose="020F0502020204030204" pitchFamily="34" charset="0"/>
                  <a:cs typeface="Calibri" panose="020F0502020204030204" pitchFamily="34" charset="0"/>
                </a:rPr>
                <a:t>Probleme bewältigen</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972" name="Rectangle 18"/>
            <p:cNvSpPr/>
            <p:nvPr/>
          </p:nvSpPr>
          <p:spPr>
            <a:xfrm>
              <a:off x="3912840" y="3501720"/>
              <a:ext cx="1703160" cy="4258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300" b="0" strike="noStrike" spc="-1">
                  <a:solidFill>
                    <a:schemeClr val="dk1"/>
                  </a:solidFill>
                  <a:latin typeface="Calibri" panose="020F0502020204030204" pitchFamily="34" charset="0"/>
                  <a:cs typeface="Calibri" panose="020F0502020204030204" pitchFamily="34" charset="0"/>
                </a:rPr>
                <a:t>Klassifizieren und Prioritäten setzen</a:t>
              </a:r>
              <a:endParaRPr lang="de-DE" sz="1300" b="0" strike="noStrike" spc="-1">
                <a:solidFill>
                  <a:srgbClr val="000000"/>
                </a:solidFill>
                <a:latin typeface="Calibri" panose="020F0502020204030204" pitchFamily="34" charset="0"/>
                <a:cs typeface="Calibri" panose="020F0502020204030204" pitchFamily="34" charset="0"/>
              </a:endParaRPr>
            </a:p>
          </p:txBody>
        </p:sp>
        <p:sp>
          <p:nvSpPr>
            <p:cNvPr id="973" name="Rectangle 18"/>
            <p:cNvSpPr/>
            <p:nvPr/>
          </p:nvSpPr>
          <p:spPr>
            <a:xfrm>
              <a:off x="3912840" y="4786560"/>
              <a:ext cx="1703160" cy="4258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400" b="0" strike="noStrike" spc="-1">
                  <a:solidFill>
                    <a:schemeClr val="dk1"/>
                  </a:solidFill>
                  <a:latin typeface="Calibri" panose="020F0502020204030204" pitchFamily="34" charset="0"/>
                  <a:cs typeface="Calibri" panose="020F0502020204030204" pitchFamily="34" charset="0"/>
                </a:rPr>
                <a:t>Workaround(s) identifizieren</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974" name="Rectangle 18"/>
            <p:cNvSpPr/>
            <p:nvPr/>
          </p:nvSpPr>
          <p:spPr>
            <a:xfrm>
              <a:off x="3912840" y="4151520"/>
              <a:ext cx="1703160" cy="4258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100" b="0" strike="noStrike" spc="-1">
                  <a:solidFill>
                    <a:schemeClr val="dk1"/>
                  </a:solidFill>
                  <a:latin typeface="Calibri" panose="020F0502020204030204" pitchFamily="34" charset="0"/>
                  <a:cs typeface="Calibri" panose="020F0502020204030204" pitchFamily="34" charset="0"/>
                </a:rPr>
                <a:t>Identifizieren der zugrundeliegenden Ursache</a:t>
              </a:r>
              <a:endParaRPr lang="de-DE" sz="1100" b="0" strike="noStrike" spc="-1">
                <a:solidFill>
                  <a:srgbClr val="000000"/>
                </a:solidFill>
                <a:latin typeface="Calibri" panose="020F0502020204030204" pitchFamily="34" charset="0"/>
                <a:cs typeface="Calibri" panose="020F0502020204030204" pitchFamily="34" charset="0"/>
              </a:endParaRPr>
            </a:p>
          </p:txBody>
        </p:sp>
        <p:cxnSp>
          <p:nvCxnSpPr>
            <p:cNvPr id="975" name="Gerade Verbindung mit Pfeil 74"/>
            <p:cNvCxnSpPr>
              <a:stCxn id="974" idx="2"/>
              <a:endCxn id="973" idx="0"/>
            </p:cNvCxnSpPr>
            <p:nvPr/>
          </p:nvCxnSpPr>
          <p:spPr>
            <a:xfrm>
              <a:off x="4764240" y="4577400"/>
              <a:ext cx="360" cy="209520"/>
            </a:xfrm>
            <a:prstGeom prst="straightConnector1">
              <a:avLst/>
            </a:prstGeom>
            <a:ln w="19050">
              <a:solidFill>
                <a:srgbClr val="000000"/>
              </a:solidFill>
              <a:round/>
              <a:tailEnd type="arrow" w="med" len="med"/>
            </a:ln>
          </p:spPr>
        </p:cxnSp>
        <p:sp>
          <p:nvSpPr>
            <p:cNvPr id="976" name="Rectangle 18"/>
            <p:cNvSpPr/>
            <p:nvPr/>
          </p:nvSpPr>
          <p:spPr>
            <a:xfrm>
              <a:off x="6099840" y="4157280"/>
              <a:ext cx="1706760" cy="4258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400" b="0" strike="noStrike" spc="-1">
                  <a:solidFill>
                    <a:schemeClr val="dk1"/>
                  </a:solidFill>
                  <a:latin typeface="Calibri" panose="020F0502020204030204" pitchFamily="34" charset="0"/>
                  <a:cs typeface="Calibri" panose="020F0502020204030204" pitchFamily="34" charset="0"/>
                </a:rPr>
                <a:t>Abschließen</a:t>
              </a:r>
              <a:endParaRPr lang="de-DE" sz="1400" b="0" strike="noStrike" spc="-1">
                <a:solidFill>
                  <a:srgbClr val="000000"/>
                </a:solidFill>
                <a:latin typeface="Calibri" panose="020F0502020204030204" pitchFamily="34" charset="0"/>
                <a:cs typeface="Calibri" panose="020F0502020204030204" pitchFamily="34" charset="0"/>
              </a:endParaRPr>
            </a:p>
          </p:txBody>
        </p:sp>
        <p:cxnSp>
          <p:nvCxnSpPr>
            <p:cNvPr id="977" name="Gewinkelte Verbindung 115"/>
            <p:cNvCxnSpPr>
              <a:stCxn id="973" idx="3"/>
              <a:endCxn id="978" idx="1"/>
            </p:cNvCxnSpPr>
            <p:nvPr/>
          </p:nvCxnSpPr>
          <p:spPr>
            <a:xfrm flipV="1">
              <a:off x="5616000" y="3721320"/>
              <a:ext cx="494640" cy="1278360"/>
            </a:xfrm>
            <a:prstGeom prst="bentConnector3">
              <a:avLst>
                <a:gd name="adj1" fmla="val 50400"/>
              </a:avLst>
            </a:prstGeom>
            <a:ln w="19050">
              <a:solidFill>
                <a:srgbClr val="000000"/>
              </a:solidFill>
              <a:round/>
              <a:tailEnd type="arrow" w="med" len="med"/>
            </a:ln>
          </p:spPr>
        </p:cxnSp>
        <p:cxnSp>
          <p:nvCxnSpPr>
            <p:cNvPr id="979" name="Gerade Verbindung mit Pfeil 84"/>
            <p:cNvCxnSpPr>
              <a:stCxn id="972" idx="2"/>
              <a:endCxn id="974" idx="0"/>
            </p:cNvCxnSpPr>
            <p:nvPr/>
          </p:nvCxnSpPr>
          <p:spPr>
            <a:xfrm>
              <a:off x="4764240" y="3927600"/>
              <a:ext cx="360" cy="224280"/>
            </a:xfrm>
            <a:prstGeom prst="straightConnector1">
              <a:avLst/>
            </a:prstGeom>
            <a:ln w="19050">
              <a:solidFill>
                <a:srgbClr val="000000"/>
              </a:solidFill>
              <a:round/>
              <a:tailEnd type="arrow" w="med" len="med"/>
            </a:ln>
          </p:spPr>
        </p:cxnSp>
        <p:sp>
          <p:nvSpPr>
            <p:cNvPr id="978" name="Rectangle 18"/>
            <p:cNvSpPr/>
            <p:nvPr/>
          </p:nvSpPr>
          <p:spPr>
            <a:xfrm>
              <a:off x="6110280" y="3508560"/>
              <a:ext cx="1706760" cy="4258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Beurteilung der Optionen für Lösungen und deren Umsetzung</a:t>
              </a:r>
              <a:endParaRPr lang="de-DE" sz="1000" b="0" strike="noStrike" spc="-1">
                <a:solidFill>
                  <a:srgbClr val="000000"/>
                </a:solidFill>
                <a:latin typeface="Calibri" panose="020F0502020204030204" pitchFamily="34" charset="0"/>
                <a:cs typeface="Calibri" panose="020F0502020204030204" pitchFamily="34" charset="0"/>
              </a:endParaRPr>
            </a:p>
          </p:txBody>
        </p:sp>
        <p:cxnSp>
          <p:nvCxnSpPr>
            <p:cNvPr id="980" name="Verbinder: gekrümmt 110"/>
            <p:cNvCxnSpPr>
              <a:stCxn id="965" idx="2"/>
              <a:endCxn id="981" idx="0"/>
            </p:cNvCxnSpPr>
            <p:nvPr/>
          </p:nvCxnSpPr>
          <p:spPr>
            <a:xfrm rot="5400000">
              <a:off x="4205160" y="756720"/>
              <a:ext cx="1001160" cy="4512600"/>
            </a:xfrm>
            <a:prstGeom prst="curvedConnector3">
              <a:avLst>
                <a:gd name="adj1" fmla="val 25000"/>
              </a:avLst>
            </a:prstGeom>
            <a:ln w="19050">
              <a:solidFill>
                <a:srgbClr val="000000"/>
              </a:solidFill>
              <a:prstDash val="sysDash"/>
              <a:round/>
              <a:tailEnd type="arrow" w="med" len="med"/>
            </a:ln>
          </p:spPr>
        </p:cxnSp>
        <p:sp>
          <p:nvSpPr>
            <p:cNvPr id="981" name="Flussdiagramm: Dokument 121"/>
            <p:cNvSpPr/>
            <p:nvPr/>
          </p:nvSpPr>
          <p:spPr>
            <a:xfrm>
              <a:off x="1682640" y="3513240"/>
              <a:ext cx="1533600" cy="42084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400" b="0" strike="noStrike" spc="-1">
                  <a:solidFill>
                    <a:schemeClr val="dk1"/>
                  </a:solidFill>
                  <a:latin typeface="Calibri" panose="020F0502020204030204" pitchFamily="34" charset="0"/>
                  <a:cs typeface="Calibri" panose="020F0502020204030204" pitchFamily="34" charset="0"/>
                </a:rPr>
                <a:t>Problem [neu]</a:t>
              </a:r>
              <a:endParaRPr lang="de-DE" sz="1400" b="0" strike="noStrike" spc="-1">
                <a:solidFill>
                  <a:srgbClr val="000000"/>
                </a:solidFill>
                <a:latin typeface="Calibri" panose="020F0502020204030204" pitchFamily="34" charset="0"/>
                <a:cs typeface="Calibri" panose="020F0502020204030204" pitchFamily="34" charset="0"/>
              </a:endParaRPr>
            </a:p>
          </p:txBody>
        </p:sp>
        <p:cxnSp>
          <p:nvCxnSpPr>
            <p:cNvPr id="982" name="Gerade Verbindung mit Pfeil 55"/>
            <p:cNvCxnSpPr>
              <a:stCxn id="978" idx="3"/>
              <a:endCxn id="967" idx="1"/>
            </p:cNvCxnSpPr>
            <p:nvPr/>
          </p:nvCxnSpPr>
          <p:spPr>
            <a:xfrm flipV="1">
              <a:off x="7817040" y="3711960"/>
              <a:ext cx="682200" cy="9720"/>
            </a:xfrm>
            <a:prstGeom prst="straightConnector1">
              <a:avLst/>
            </a:prstGeom>
            <a:ln w="19050">
              <a:solidFill>
                <a:srgbClr val="000000"/>
              </a:solidFill>
              <a:prstDash val="sysDash"/>
              <a:round/>
              <a:tailEnd type="arrow" w="med" len="med"/>
            </a:ln>
          </p:spPr>
        </p:cxnSp>
        <p:cxnSp>
          <p:nvCxnSpPr>
            <p:cNvPr id="983" name="Gerade Verbindung mit Pfeil 158"/>
            <p:cNvCxnSpPr>
              <a:stCxn id="978" idx="2"/>
              <a:endCxn id="976" idx="0"/>
            </p:cNvCxnSpPr>
            <p:nvPr/>
          </p:nvCxnSpPr>
          <p:spPr>
            <a:xfrm flipH="1">
              <a:off x="6953040" y="3934440"/>
              <a:ext cx="10800" cy="223200"/>
            </a:xfrm>
            <a:prstGeom prst="straightConnector1">
              <a:avLst/>
            </a:prstGeom>
            <a:ln w="19050">
              <a:solidFill>
                <a:srgbClr val="000000"/>
              </a:solidFill>
              <a:round/>
              <a:tailEnd type="arrow" w="med" len="med"/>
            </a:ln>
          </p:spPr>
        </p:cxnSp>
        <p:cxnSp>
          <p:nvCxnSpPr>
            <p:cNvPr id="984" name="Gerade Verbindung mit Pfeil 171"/>
            <p:cNvCxnSpPr>
              <a:stCxn id="981" idx="3"/>
              <a:endCxn id="972" idx="1"/>
            </p:cNvCxnSpPr>
            <p:nvPr/>
          </p:nvCxnSpPr>
          <p:spPr>
            <a:xfrm flipV="1">
              <a:off x="3216240" y="3714480"/>
              <a:ext cx="696960" cy="9360"/>
            </a:xfrm>
            <a:prstGeom prst="straightConnector1">
              <a:avLst/>
            </a:prstGeom>
            <a:ln w="19050">
              <a:solidFill>
                <a:srgbClr val="000000"/>
              </a:solidFill>
              <a:prstDash val="sysDash"/>
              <a:round/>
              <a:tailEnd type="arrow" w="med" len="med"/>
            </a:ln>
          </p:spPr>
        </p:cxnSp>
        <p:sp>
          <p:nvSpPr>
            <p:cNvPr id="985" name="Flussdiagramm: Dokument 176"/>
            <p:cNvSpPr/>
            <p:nvPr/>
          </p:nvSpPr>
          <p:spPr>
            <a:xfrm>
              <a:off x="1679040" y="4159440"/>
              <a:ext cx="1533600" cy="42084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200" b="0" strike="noStrike" spc="-1">
                  <a:solidFill>
                    <a:schemeClr val="dk1"/>
                  </a:solidFill>
                  <a:latin typeface="Calibri" panose="020F0502020204030204" pitchFamily="34" charset="0"/>
                  <a:cs typeface="Calibri" panose="020F0502020204030204" pitchFamily="34" charset="0"/>
                </a:rPr>
                <a:t>Problem</a:t>
              </a:r>
              <a:endParaRPr lang="de-DE" sz="12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pPr>
              <a:r>
                <a:rPr lang="en-GB" sz="1200" b="0" strike="noStrike" spc="-1">
                  <a:solidFill>
                    <a:schemeClr val="dk1"/>
                  </a:solidFill>
                  <a:latin typeface="Calibri" panose="020F0502020204030204" pitchFamily="34" charset="0"/>
                  <a:cs typeface="Calibri" panose="020F0502020204030204" pitchFamily="34" charset="0"/>
                </a:rPr>
                <a:t>[bekannter Fehler]</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986" name="Flussdiagramm: Dokument 177"/>
            <p:cNvSpPr/>
            <p:nvPr/>
          </p:nvSpPr>
          <p:spPr>
            <a:xfrm>
              <a:off x="8498880" y="4162680"/>
              <a:ext cx="1533600" cy="42084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200" b="0" strike="noStrike" spc="-1">
                  <a:solidFill>
                    <a:schemeClr val="dk1"/>
                  </a:solidFill>
                  <a:latin typeface="Calibri" panose="020F0502020204030204" pitchFamily="34" charset="0"/>
                  <a:cs typeface="Calibri" panose="020F0502020204030204" pitchFamily="34" charset="0"/>
                </a:rPr>
                <a:t>Problem [abgeschlossen]</a:t>
              </a:r>
              <a:endParaRPr lang="de-DE" sz="1200" b="0" strike="noStrike" spc="-1">
                <a:solidFill>
                  <a:srgbClr val="000000"/>
                </a:solidFill>
                <a:latin typeface="Calibri" panose="020F0502020204030204" pitchFamily="34" charset="0"/>
                <a:cs typeface="Calibri" panose="020F0502020204030204" pitchFamily="34" charset="0"/>
              </a:endParaRPr>
            </a:p>
          </p:txBody>
        </p:sp>
        <p:cxnSp>
          <p:nvCxnSpPr>
            <p:cNvPr id="987" name="Gerade Verbindung mit Pfeil 178"/>
            <p:cNvCxnSpPr>
              <a:stCxn id="974" idx="1"/>
              <a:endCxn id="985" idx="3"/>
            </p:cNvCxnSpPr>
            <p:nvPr/>
          </p:nvCxnSpPr>
          <p:spPr>
            <a:xfrm flipH="1">
              <a:off x="3212640" y="4364280"/>
              <a:ext cx="700560" cy="5760"/>
            </a:xfrm>
            <a:prstGeom prst="straightConnector1">
              <a:avLst/>
            </a:prstGeom>
            <a:ln w="19050">
              <a:solidFill>
                <a:srgbClr val="000000"/>
              </a:solidFill>
              <a:prstDash val="sysDash"/>
              <a:round/>
              <a:tailEnd type="arrow" w="med" len="med"/>
            </a:ln>
          </p:spPr>
        </p:cxnSp>
        <p:cxnSp>
          <p:nvCxnSpPr>
            <p:cNvPr id="988" name="Gerade Verbindung mit Pfeil 181"/>
            <p:cNvCxnSpPr>
              <a:stCxn id="976" idx="3"/>
              <a:endCxn id="986" idx="1"/>
            </p:cNvCxnSpPr>
            <p:nvPr/>
          </p:nvCxnSpPr>
          <p:spPr>
            <a:xfrm>
              <a:off x="7806600" y="4370040"/>
              <a:ext cx="692640" cy="3240"/>
            </a:xfrm>
            <a:prstGeom prst="straightConnector1">
              <a:avLst/>
            </a:prstGeom>
            <a:ln w="19050">
              <a:solidFill>
                <a:srgbClr val="000000"/>
              </a:solidFill>
              <a:prstDash val="sysDash"/>
              <a:round/>
              <a:tailEnd type="arrow" w="med" len="med"/>
            </a:ln>
          </p:spPr>
        </p:cxnSp>
        <p:cxnSp>
          <p:nvCxnSpPr>
            <p:cNvPr id="989" name="Gerade Verbindung mit Pfeil 207"/>
            <p:cNvCxnSpPr>
              <a:stCxn id="970" idx="2"/>
            </p:cNvCxnSpPr>
            <p:nvPr/>
          </p:nvCxnSpPr>
          <p:spPr>
            <a:xfrm flipH="1" flipV="1">
              <a:off x="8000640" y="5000400"/>
              <a:ext cx="1265400" cy="243000"/>
            </a:xfrm>
            <a:prstGeom prst="straightConnector1">
              <a:avLst/>
            </a:prstGeom>
            <a:ln w="19050">
              <a:solidFill>
                <a:srgbClr val="000000"/>
              </a:solidFill>
              <a:prstDash val="sysDash"/>
              <a:round/>
              <a:tailEnd type="arrow" w="med" len="med"/>
            </a:ln>
          </p:spPr>
        </p:cxnSp>
        <p:cxnSp>
          <p:nvCxnSpPr>
            <p:cNvPr id="990" name="Gerade Verbindung mit Pfeil 213"/>
            <p:cNvCxnSpPr>
              <a:stCxn id="976" idx="2"/>
              <a:endCxn id="961" idx="0"/>
            </p:cNvCxnSpPr>
            <p:nvPr/>
          </p:nvCxnSpPr>
          <p:spPr>
            <a:xfrm flipH="1">
              <a:off x="6951240" y="4583160"/>
              <a:ext cx="2160" cy="1644120"/>
            </a:xfrm>
            <a:prstGeom prst="straightConnector1">
              <a:avLst/>
            </a:prstGeom>
            <a:ln w="19050">
              <a:solidFill>
                <a:srgbClr val="000000"/>
              </a:solidFill>
              <a:round/>
              <a:tailEnd type="arrow" w="med" len="med"/>
            </a:ln>
          </p:spPr>
        </p:cxnSp>
        <p:cxnSp>
          <p:nvCxnSpPr>
            <p:cNvPr id="991" name="Verbinder: gekrümmt 216"/>
            <p:cNvCxnSpPr>
              <a:stCxn id="985" idx="2"/>
              <a:endCxn id="960" idx="1"/>
            </p:cNvCxnSpPr>
            <p:nvPr/>
          </p:nvCxnSpPr>
          <p:spPr>
            <a:xfrm rot="16200000" flipH="1">
              <a:off x="2247480" y="4778280"/>
              <a:ext cx="1853280" cy="1456560"/>
            </a:xfrm>
            <a:prstGeom prst="curvedConnector2">
              <a:avLst/>
            </a:prstGeom>
            <a:ln w="19050">
              <a:solidFill>
                <a:srgbClr val="000000"/>
              </a:solidFill>
              <a:prstDash val="sysDash"/>
              <a:round/>
              <a:tailEnd type="arrow" w="med" len="med"/>
            </a:ln>
          </p:spPr>
        </p:cxnSp>
        <p:sp>
          <p:nvSpPr>
            <p:cNvPr id="992" name="Flussdiagramm: Dokument 204"/>
            <p:cNvSpPr/>
            <p:nvPr/>
          </p:nvSpPr>
          <p:spPr>
            <a:xfrm>
              <a:off x="1675440" y="4703400"/>
              <a:ext cx="1530000" cy="59256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50" b="0" strike="noStrike" spc="-1">
                  <a:solidFill>
                    <a:schemeClr val="dk1"/>
                  </a:solidFill>
                  <a:latin typeface="Calibri" panose="020F0502020204030204" pitchFamily="34" charset="0"/>
                  <a:cs typeface="Calibri" panose="020F0502020204030204" pitchFamily="34" charset="0"/>
                </a:rPr>
                <a:t>Informationen über identifizierte Workarounds</a:t>
              </a:r>
              <a:endParaRPr lang="de-DE" sz="1050" b="0" strike="noStrike" spc="-1">
                <a:solidFill>
                  <a:srgbClr val="000000"/>
                </a:solidFill>
                <a:latin typeface="Calibri" panose="020F0502020204030204" pitchFamily="34" charset="0"/>
                <a:cs typeface="Calibri" panose="020F0502020204030204" pitchFamily="34" charset="0"/>
              </a:endParaRPr>
            </a:p>
          </p:txBody>
        </p:sp>
        <p:cxnSp>
          <p:nvCxnSpPr>
            <p:cNvPr id="993" name="Gerade Verbindung mit Pfeil 222"/>
            <p:cNvCxnSpPr>
              <a:stCxn id="973" idx="1"/>
              <a:endCxn id="992" idx="3"/>
            </p:cNvCxnSpPr>
            <p:nvPr/>
          </p:nvCxnSpPr>
          <p:spPr>
            <a:xfrm flipH="1">
              <a:off x="3205440" y="4999320"/>
              <a:ext cx="707760" cy="720"/>
            </a:xfrm>
            <a:prstGeom prst="straightConnector1">
              <a:avLst/>
            </a:prstGeom>
            <a:ln w="19050">
              <a:solidFill>
                <a:srgbClr val="000000"/>
              </a:solidFill>
              <a:prstDash val="sysDash"/>
              <a:round/>
              <a:tailEnd type="arrow" w="med" len="med"/>
            </a:ln>
          </p:spPr>
        </p:cxnSp>
        <p:sp>
          <p:nvSpPr>
            <p:cNvPr id="994" name="Flussdiagramm: Dokument 227"/>
            <p:cNvSpPr/>
            <p:nvPr/>
          </p:nvSpPr>
          <p:spPr>
            <a:xfrm>
              <a:off x="7538040" y="2385000"/>
              <a:ext cx="228240" cy="8820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27360" rIns="90000" bIns="27360" anchor="ctr">
              <a:noAutofit/>
            </a:bodyPr>
            <a:lstStyle/>
            <a:p>
              <a:pPr algn="ctr" defTabSz="914400">
                <a:lnSpc>
                  <a:spcPct val="100000"/>
                </a:lnSpc>
              </a:pPr>
              <a:endParaRPr lang="en-GB" sz="1050" b="0" strike="noStrike" spc="-1">
                <a:solidFill>
                  <a:schemeClr val="dk1"/>
                </a:solidFill>
                <a:latin typeface="Calibri" panose="020F0502020204030204" pitchFamily="34" charset="0"/>
                <a:cs typeface="Calibri" panose="020F0502020204030204" pitchFamily="34" charset="0"/>
              </a:endParaRPr>
            </a:p>
          </p:txBody>
        </p:sp>
        <p:cxnSp>
          <p:nvCxnSpPr>
            <p:cNvPr id="995" name="Gerade Verbindung mit Pfeil 232"/>
            <p:cNvCxnSpPr>
              <a:stCxn id="973" idx="2"/>
              <a:endCxn id="960" idx="0"/>
            </p:cNvCxnSpPr>
            <p:nvPr/>
          </p:nvCxnSpPr>
          <p:spPr>
            <a:xfrm flipH="1">
              <a:off x="4753440" y="5212440"/>
              <a:ext cx="11160" cy="1008360"/>
            </a:xfrm>
            <a:prstGeom prst="straightConnector1">
              <a:avLst/>
            </a:prstGeom>
            <a:ln w="19050">
              <a:solidFill>
                <a:srgbClr val="000000"/>
              </a:solidFill>
              <a:round/>
              <a:tailEnd type="arrow" w="med" len="med"/>
            </a:ln>
          </p:spPr>
        </p:cxnSp>
        <p:sp>
          <p:nvSpPr>
            <p:cNvPr id="996" name="Line 28"/>
            <p:cNvSpPr/>
            <p:nvPr/>
          </p:nvSpPr>
          <p:spPr>
            <a:xfrm>
              <a:off x="10037880" y="3705480"/>
              <a:ext cx="1068480" cy="360"/>
            </a:xfrm>
            <a:prstGeom prst="line">
              <a:avLst/>
            </a:prstGeom>
            <a:ln w="25400">
              <a:solidFill>
                <a:srgbClr val="A6A6A6"/>
              </a:solidFill>
              <a:round/>
              <a:tailEnd type="triangle" w="med" len="me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2000" b="0" strike="noStrike" spc="-1">
                <a:solidFill>
                  <a:schemeClr val="dk1"/>
                </a:solidFill>
                <a:latin typeface="Calibri" panose="020F0502020204030204" pitchFamily="34" charset="0"/>
                <a:cs typeface="Calibri" panose="020F0502020204030204" pitchFamily="34" charset="0"/>
              </a:endParaRPr>
            </a:p>
          </p:txBody>
        </p:sp>
        <p:sp>
          <p:nvSpPr>
            <p:cNvPr id="997" name="TextBox 2"/>
            <p:cNvSpPr/>
            <p:nvPr/>
          </p:nvSpPr>
          <p:spPr>
            <a:xfrm>
              <a:off x="10137240" y="3431520"/>
              <a:ext cx="747554"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GB" sz="1400" b="0" strike="noStrike" spc="-1">
                  <a:solidFill>
                    <a:schemeClr val="dk1"/>
                  </a:solidFill>
                  <a:latin typeface="Calibri" panose="020F0502020204030204" pitchFamily="34" charset="0"/>
                  <a:cs typeface="Calibri" panose="020F0502020204030204" pitchFamily="34" charset="0"/>
                </a:rPr>
                <a:t>zu CHM</a:t>
              </a:r>
              <a:endParaRPr lang="de-DE" sz="1400" b="0" strike="noStrike" spc="-1">
                <a:solidFill>
                  <a:srgbClr val="000000"/>
                </a:solidFill>
                <a:latin typeface="Calibri" panose="020F0502020204030204" pitchFamily="34" charset="0"/>
                <a:cs typeface="Calibri" panose="020F0502020204030204" pitchFamily="34" charset="0"/>
              </a:endParaRPr>
            </a:p>
          </p:txBody>
        </p:sp>
      </p:grpSp>
    </p:spTree>
  </p:cSld>
  <p:clrMapOvr>
    <a:masterClrMapping/>
  </p:clrMapOvr>
</p:sld>
</file>

<file path=ppt/theme/theme1.xml><?xml version="1.0" encoding="utf-8"?>
<a:theme xmlns:a="http://schemas.openxmlformats.org/drawingml/2006/main" name="FedSM_template0.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majorFont>
      <a:minorFont>
        <a:latin typeface="Calibri" panose="020F0502020204030204"/>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FedSM_template0.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majorFont>
      <a:minorFont>
        <a:latin typeface="Calibri" panose="020F0502020204030204"/>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1_FedSM_template0.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1_FedSM_template0.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5.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4241</TotalTime>
  <Words>13066</Words>
  <Application>Microsoft Macintosh PowerPoint</Application>
  <PresentationFormat>Widescreen</PresentationFormat>
  <Paragraphs>1806</Paragraphs>
  <Slides>152</Slides>
  <Notes>142</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152</vt:i4>
      </vt:variant>
    </vt:vector>
  </HeadingPairs>
  <TitlesOfParts>
    <vt:vector size="165" baseType="lpstr">
      <vt:lpstr>Arial</vt:lpstr>
      <vt:lpstr>Calibri</vt:lpstr>
      <vt:lpstr>Courier New</vt:lpstr>
      <vt:lpstr>Helvetica Neue</vt:lpstr>
      <vt:lpstr>Noto Sans Symbols</vt:lpstr>
      <vt:lpstr>Symbol</vt:lpstr>
      <vt:lpstr>System Font Regular</vt:lpstr>
      <vt:lpstr>Times New Roman</vt:lpstr>
      <vt:lpstr>Wingdings</vt:lpstr>
      <vt:lpstr>FedSM_template0.1</vt:lpstr>
      <vt:lpstr>FedSM_template0.1</vt:lpstr>
      <vt:lpstr>1_FedSM_template0.1</vt:lpstr>
      <vt:lpstr>1_FedSM_template0.1</vt:lpstr>
      <vt:lpstr>FitSM Servicebetrieb &amp; Steuerung (Service Operation &amp; Control)</vt:lpstr>
      <vt:lpstr>Zweck dieser Schulung</vt:lpstr>
      <vt:lpstr>FitSM Advanced Level Prüfung</vt:lpstr>
      <vt:lpstr>FitSM-Qualifizierungsprogramm</vt:lpstr>
      <vt:lpstr>Schulungsprogramm</vt:lpstr>
      <vt:lpstr>Zusammenfassung der FitSM Foundation &amp; ITSM-Grundlagen</vt:lpstr>
      <vt:lpstr>FitSM-Teile</vt:lpstr>
      <vt:lpstr>Der FitSM-Ansatz</vt:lpstr>
      <vt:lpstr>ITSM-Prinzipien</vt:lpstr>
      <vt:lpstr>ITSM-Prinzipien: Plan-Do-Check-Act-Zyklus (PDCA)</vt:lpstr>
      <vt:lpstr>FitSM-Prinzipien</vt:lpstr>
      <vt:lpstr>Service und Wert</vt:lpstr>
      <vt:lpstr>Was ist ein Service?</vt:lpstr>
      <vt:lpstr>Was ist ein Service?</vt:lpstr>
      <vt:lpstr>Das Service-Management-System (SMS)</vt:lpstr>
      <vt:lpstr>Service-Management-System (SMS): Überblick</vt:lpstr>
      <vt:lpstr>PowerPoint Presentation</vt:lpstr>
      <vt:lpstr>Wichtigste Elemente eines Prozesses</vt:lpstr>
      <vt:lpstr>Umsetzen von Prozessen</vt:lpstr>
      <vt:lpstr>FitSM-Prozessmodell</vt:lpstr>
      <vt:lpstr>FitSM-Prozess-Modell: SPD versus SOC</vt:lpstr>
      <vt:lpstr>Allgemeine Aspekte</vt:lpstr>
      <vt:lpstr>Schulungsprogramm</vt:lpstr>
      <vt:lpstr>Allgemeine Aspekte der Etablierung eines Service-Management-Systems</vt:lpstr>
      <vt:lpstr>Top Management Engagement &amp; Verantwortlichkeit (MCA) </vt:lpstr>
      <vt:lpstr>MCA: Die wichtigsten Fragen</vt:lpstr>
      <vt:lpstr>MCA: Anforderungen gemäß FitSM-1</vt:lpstr>
      <vt:lpstr>MCA: Aktivitäten nach FitSM-2</vt:lpstr>
      <vt:lpstr>MCA: Outputs gemäß FitSM-2</vt:lpstr>
      <vt:lpstr>Dokumentation (DOC) </vt:lpstr>
      <vt:lpstr>DOC: Schlüsselfragen</vt:lpstr>
      <vt:lpstr>DOC: Anforderungen nach FitSM-1</vt:lpstr>
      <vt:lpstr>DOC: Anforderungen nach FitSM-1</vt:lpstr>
      <vt:lpstr>DOC: Aktivitäten nach FitSM-2</vt:lpstr>
      <vt:lpstr>DOC: Outputs gemäß FitSM-2</vt:lpstr>
      <vt:lpstr>Anwendungsbereich und Stakeholder des IT-Service-Managements (SCS) </vt:lpstr>
      <vt:lpstr>SCS: Schlüsselfragen</vt:lpstr>
      <vt:lpstr>SCS: Anforderungen gemäß FitSM-1</vt:lpstr>
      <vt:lpstr>Einschränkung des Anwendungsbereichs</vt:lpstr>
      <vt:lpstr>SCS: Aktivitäten gemäß FitSM-2</vt:lpstr>
      <vt:lpstr>SCS: Outputs gemäß FitSM-2</vt:lpstr>
      <vt:lpstr>Planung des IT-Service-Managements (PLAN) </vt:lpstr>
      <vt:lpstr>PLAN: Die wichtigsten Fragen</vt:lpstr>
      <vt:lpstr>PLAN: Anforderungen gemäß FitSM-1</vt:lpstr>
      <vt:lpstr>PLAN: Aktivitäten gemäß FitSM-2</vt:lpstr>
      <vt:lpstr>PLAN: Outputs gemäß FitSM-2</vt:lpstr>
      <vt:lpstr>Umsetzung des IT-Service-Managements (DO) </vt:lpstr>
      <vt:lpstr>DO: Schlüsselfrage</vt:lpstr>
      <vt:lpstr>DO: Anforderungen gemäß FitSM-1</vt:lpstr>
      <vt:lpstr>DO: Aktivitäten gemäß FitSM-2</vt:lpstr>
      <vt:lpstr>DO: Output gemäß FitSM-2</vt:lpstr>
      <vt:lpstr>Überwachung und Überprüfung von IT-Service Management (CHECK) </vt:lpstr>
      <vt:lpstr>CHECK: Schlüsselfragen</vt:lpstr>
      <vt:lpstr>CHECK: Anforderungen gemäß FitSM-1</vt:lpstr>
      <vt:lpstr>CHECK: Aktivitäten nach FitSM-2</vt:lpstr>
      <vt:lpstr>Effektive Nutzung von KPIs</vt:lpstr>
      <vt:lpstr>Effektive Nutzung von KPIs</vt:lpstr>
      <vt:lpstr>CHECK: Outputs gemäß FitSM-2</vt:lpstr>
      <vt:lpstr>Kontinuierliche Verbesserung des IT-Service Managements (ACT) </vt:lpstr>
      <vt:lpstr>ACT: Schlüsselfragen</vt:lpstr>
      <vt:lpstr>ACT: Anforderungen gemäß FitSM-1</vt:lpstr>
      <vt:lpstr>ACT: Aktivitäten gemäß FitSM-2</vt:lpstr>
      <vt:lpstr>ACT: Outputs gemäß FitSM-2</vt:lpstr>
      <vt:lpstr>Schulungsprogramm</vt:lpstr>
      <vt:lpstr>Rollen in einem Service-Management-System</vt:lpstr>
      <vt:lpstr>Rollenzusammensetzung und Typen</vt:lpstr>
      <vt:lpstr>Schlüsselrollen in einem SMS nach FitSM-3</vt:lpstr>
      <vt:lpstr>SMS-Verantwortlicher: Allgemeine Aufgaben nach FitSM-3</vt:lpstr>
      <vt:lpstr>SMS-Manager: Allgemeine Aufgaben nach FitSM-3</vt:lpstr>
      <vt:lpstr>Gemeinsamer Typ der Rolle: Prozess-Verantwortlicher nach FitSM-3</vt:lpstr>
      <vt:lpstr>Gemeinsamer Typ der Rolle: Prozess-Manager nach FitSM-3</vt:lpstr>
      <vt:lpstr>Gemeinsamer Typ der Rolle: Case-Verantwortlicher nach FitSM-3</vt:lpstr>
      <vt:lpstr>Gemeinsamer Typ der Rolle: Prozess-Mitarbeiter nach FitSM-3</vt:lpstr>
      <vt:lpstr>Schlüsselrollen in einem SMS - Visualisierung</vt:lpstr>
      <vt:lpstr>Beispiel Prozess-Manager: Prozess-Manager SPM nach FitSM-3</vt:lpstr>
      <vt:lpstr>Beispiel Case Manager: Service-Verantwortlicher nach FitSM-3</vt:lpstr>
      <vt:lpstr>Schulungsprogramm</vt:lpstr>
      <vt:lpstr>ITSM-Prozesse für Servicebetrieb und Steuerung (SOC)</vt:lpstr>
      <vt:lpstr>Gemeinsame Struktur der Darstellung der ITSM-Prozesse in diesem Schulungsmaterial</vt:lpstr>
      <vt:lpstr>Incident &amp; Service Request Management (ISRM)</vt:lpstr>
      <vt:lpstr>ISRM: Schlüsselfragen</vt:lpstr>
      <vt:lpstr>ISRM: Wichtige Begriffe nach FitSM-0</vt:lpstr>
      <vt:lpstr>ISRM: Anforderungen nach FitSM-1</vt:lpstr>
      <vt:lpstr>ISRM: Aktivitäten gemäß FitSM-2</vt:lpstr>
      <vt:lpstr>ISRM: Aktivitäten gemäß FitSM-2</vt:lpstr>
      <vt:lpstr>ISRM: Inputs und Outputs gemäß FitSM-2</vt:lpstr>
      <vt:lpstr>ISRM: Prozessdiagramm nach FitSM-2</vt:lpstr>
      <vt:lpstr>ISRM: Aktivitäten gemäß FitSM-2</vt:lpstr>
      <vt:lpstr>ISRM: Rollen nach FitSM-3</vt:lpstr>
      <vt:lpstr>ISRM: Rollen nach FitSM-3</vt:lpstr>
      <vt:lpstr>ISRM: Schnittstellen nach FitSM-2</vt:lpstr>
      <vt:lpstr>Problem Management (PM)</vt:lpstr>
      <vt:lpstr>PM: Die wichtigsten Fragen</vt:lpstr>
      <vt:lpstr>PM: Wichtige Begriffe nach FitSM-0</vt:lpstr>
      <vt:lpstr>PM: Wichtige Begriffe - Visualisierung</vt:lpstr>
      <vt:lpstr>PM: Anforderungen gemäß FitSM-1</vt:lpstr>
      <vt:lpstr>PM: Aktivitäten nach FitSM-2</vt:lpstr>
      <vt:lpstr>PM: Inputs und Outputs</vt:lpstr>
      <vt:lpstr>PM: Prozessdiagramm nach FitSM-2</vt:lpstr>
      <vt:lpstr>PM: Aktivitäten nach FitSM-2</vt:lpstr>
      <vt:lpstr>PM: Rollen nach FitSM-3</vt:lpstr>
      <vt:lpstr>PM: Rollen nach FitSM-3</vt:lpstr>
      <vt:lpstr>PM: Schnittstellen nach FitSM-2</vt:lpstr>
      <vt:lpstr>Configuration Management (CONFM)</vt:lpstr>
      <vt:lpstr>CONFM: Schlüsselfragen</vt:lpstr>
      <vt:lpstr>CONFM: Wichtige Begriffe nach FitSM-0</vt:lpstr>
      <vt:lpstr>CONFM: Schlüsselkonzepte - die CMDB</vt:lpstr>
      <vt:lpstr>CONFM: Schlüsselkonzepte - Services, Service-Komponenten und CIs</vt:lpstr>
      <vt:lpstr>CONFM: Anforderungen gemäß FitSM-1</vt:lpstr>
      <vt:lpstr>CONFM: Aktivitäten gemäß FitSM-2</vt:lpstr>
      <vt:lpstr>CONFM: Inputs und Outputs gemäß FitSM-2</vt:lpstr>
      <vt:lpstr>CONFM: Prozessablaufplan nach FitSM-2</vt:lpstr>
      <vt:lpstr>CONFM: Aktivitäten gemäß FitSM-2</vt:lpstr>
      <vt:lpstr>CONFM: Rollen nach FitSM-3</vt:lpstr>
      <vt:lpstr>CONFM: Schnittstellen nach FitSM-2</vt:lpstr>
      <vt:lpstr>Change Management (CHM)</vt:lpstr>
      <vt:lpstr>CHM: Schlüsselfragen</vt:lpstr>
      <vt:lpstr>CHM: Wichtige Begriffe nach FitSM-0</vt:lpstr>
      <vt:lpstr>CHM: Anforderungen gemäß FitSM-1</vt:lpstr>
      <vt:lpstr>CHM: Aktivitäten gemäß FitSM-2</vt:lpstr>
      <vt:lpstr>CHM: Inputs und Outputs</vt:lpstr>
      <vt:lpstr>CHM: Prozessablaufplan nach FitSM-2</vt:lpstr>
      <vt:lpstr>CHM: Aktivitäten gemäß FitSM-2</vt:lpstr>
      <vt:lpstr>CHM: Umsetzung des Changes</vt:lpstr>
      <vt:lpstr>CHM: Rollen nach FitSM-3</vt:lpstr>
      <vt:lpstr>CHM: Rollen nach FitSM-3</vt:lpstr>
      <vt:lpstr>CHM: Rollen nach FitSM-3</vt:lpstr>
      <vt:lpstr>CHM: Schnittstellen nach FitSM-2</vt:lpstr>
      <vt:lpstr>Release &amp; Deployment Management (RDM)</vt:lpstr>
      <vt:lpstr>CHM: Schlüsselfragen</vt:lpstr>
      <vt:lpstr>RDM: Wichtige Begriffe nach FitSM-0</vt:lpstr>
      <vt:lpstr>RDM: Anforderungen gemäß FitSM-1</vt:lpstr>
      <vt:lpstr>RDM: Aktivitäten gemäß FitSM-2</vt:lpstr>
      <vt:lpstr>RDM: Inputs und Outputs gemäß FitSM-2</vt:lpstr>
      <vt:lpstr>RDM: Prozessdiagramm nach FitSM-2</vt:lpstr>
      <vt:lpstr>RDM: Aktivitäten gemäß FitSM-2</vt:lpstr>
      <vt:lpstr>RDM: Wichtige Überlegungen</vt:lpstr>
      <vt:lpstr>RDM: Typische Release- und Deployment-Strategien</vt:lpstr>
      <vt:lpstr>RDM: Release und Deployment Testansätze</vt:lpstr>
      <vt:lpstr>RDM: Rollen nach FitSM-3</vt:lpstr>
      <vt:lpstr>RDM: Schnittstellen nach FitSM-2</vt:lpstr>
      <vt:lpstr>Continual Service Improvement Management (CSI)</vt:lpstr>
      <vt:lpstr>CSI: Schlüsselfragen</vt:lpstr>
      <vt:lpstr>CSI: Wichtige Begriffe nach FitSM-0</vt:lpstr>
      <vt:lpstr>CSI: Anforderungen gemäß FitSM-1</vt:lpstr>
      <vt:lpstr>CSI: Aktivitäten gemäß FitSM-2</vt:lpstr>
      <vt:lpstr>CSI: Inputs und Outputs gemäß FitSM-2</vt:lpstr>
      <vt:lpstr>CSI: Prozessdiagramm nach FitSM-2</vt:lpstr>
      <vt:lpstr>CSI: Aktivitäten gemäß FitSM-2</vt:lpstr>
      <vt:lpstr>CSI: Rollen nach FitSM-3</vt:lpstr>
      <vt:lpstr>CSI: Schnittstellen nach FitSM-2</vt:lpstr>
      <vt:lpstr>FitSM Advanced Level Prüfung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Owen Appleton</dc:creator>
  <cp:keywords> docId 6E5B043F2A74CBC0B33C5584A2137CDB</cp:keywords>
  <dc:description/>
  <cp:lastModifiedBy>Sy Holsinger</cp:lastModifiedBy>
  <cp:revision>69</cp:revision>
  <dcterms:created xsi:type="dcterms:W3CDTF">2023-10-13T17:39:16Z</dcterms:created>
  <dcterms:modified xsi:type="dcterms:W3CDTF">2024-09-17T11:58:41Z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152</vt:i4>
  </property>
  <property fmtid="{D5CDD505-2E9C-101B-9397-08002B2CF9AE}" pid="3" name="PresentationFormat">
    <vt:lpwstr>Widescreen</vt:lpwstr>
  </property>
  <property fmtid="{D5CDD505-2E9C-101B-9397-08002B2CF9AE}" pid="4" name="Slides">
    <vt:i4>152</vt:i4>
  </property>
</Properties>
</file>